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2"/>
  </p:notesMasterIdLst>
  <p:sldIdLst>
    <p:sldId id="256" r:id="rId2"/>
    <p:sldId id="272" r:id="rId3"/>
    <p:sldId id="259" r:id="rId4"/>
    <p:sldId id="310" r:id="rId5"/>
    <p:sldId id="311" r:id="rId6"/>
    <p:sldId id="312" r:id="rId7"/>
    <p:sldId id="313" r:id="rId8"/>
    <p:sldId id="258" r:id="rId9"/>
    <p:sldId id="261" r:id="rId10"/>
    <p:sldId id="316" r:id="rId11"/>
    <p:sldId id="317" r:id="rId12"/>
    <p:sldId id="319" r:id="rId13"/>
    <p:sldId id="320" r:id="rId14"/>
    <p:sldId id="321" r:id="rId15"/>
    <p:sldId id="322" r:id="rId16"/>
    <p:sldId id="318" r:id="rId17"/>
    <p:sldId id="323" r:id="rId18"/>
    <p:sldId id="324" r:id="rId19"/>
    <p:sldId id="314" r:id="rId20"/>
    <p:sldId id="326" r:id="rId21"/>
  </p:sldIdLst>
  <p:sldSz cx="9144000" cy="5143500" type="screen16x9"/>
  <p:notesSz cx="6858000" cy="9144000"/>
  <p:embeddedFontLst>
    <p:embeddedFont>
      <p:font typeface="Archivo ExtraBold" panose="020B0604020202020204" charset="0"/>
      <p:bold r:id="rId23"/>
      <p:boldItalic r:id="rId24"/>
    </p:embeddedFont>
    <p:embeddedFont>
      <p:font typeface="Assistant" panose="020B0604020202020204" charset="-79"/>
      <p:regular r:id="rId25"/>
      <p:bold r:id="rId26"/>
    </p:embeddedFont>
    <p:embeddedFont>
      <p:font typeface="Bebas Neu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3AAC5-24FC-44B2-982C-F21975725501}">
  <a:tblStyle styleId="{4BB3AAC5-24FC-44B2-982C-F21975725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81f13bb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81f13bb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103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81f13bbc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81f13bbc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32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81f13bb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081f13bb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90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81f13bb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81f13bb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89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81f13bbc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81f13bbc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08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109e85b3a0e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109e85b3a0e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20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109e85b3a0e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109e85b3a0e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75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32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109e85b3a0e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109e85b3a0e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001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e85b3a0e_0_23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e85b3a0e_0_23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4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81f13bbc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81f13bbc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09e85b3a0e_1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109e85b3a0e_1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96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81f13bb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81f13bb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81f13bbc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81f13bbc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65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9e85b3a0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9e85b3a0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34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9e85b3a0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9e85b3a0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74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81f13bbc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81f13bbc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1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e85b3a0e_0_23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e85b3a0e_0_23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81f13bbc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081f13bbc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10" name="Google Shape;10;p2"/>
            <p:cNvSpPr/>
            <p:nvPr/>
          </p:nvSpPr>
          <p:spPr>
            <a:xfrm rot="-7373547" flipH="1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7373547" flipH="1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13" name="Google Shape;13;p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16" name="Google Shape;16;p2"/>
            <p:cNvSpPr/>
            <p:nvPr/>
          </p:nvSpPr>
          <p:spPr>
            <a:xfrm rot="8937730" flipH="1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937730" flipH="1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8;p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139600" y="3970863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961475" y="2402248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54273" y="1081523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47075" y="5003475"/>
            <a:ext cx="9190925" cy="160970"/>
          </a:xfrm>
          <a:custGeom>
            <a:avLst/>
            <a:gdLst/>
            <a:ahLst/>
            <a:cxnLst/>
            <a:rect l="l" t="t" r="r" b="b"/>
            <a:pathLst>
              <a:path w="256479" h="12783" extrusionOk="0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325" name="Google Shape;325;p20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328" name="Google Shape;328;p2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331" name="Google Shape;331;p20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1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title" idx="2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3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8" name="Google Shape;338;p2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20"/>
          <p:cNvSpPr txBox="1">
            <a:spLocks noGrp="1"/>
          </p:cNvSpPr>
          <p:nvPr>
            <p:ph type="title" idx="5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6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title" idx="7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8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2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73" name="Google Shape;373;p22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2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76" name="Google Shape;376;p22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79" name="Google Shape;379;p22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22"/>
          <p:cNvSpPr txBox="1">
            <a:spLocks noGrp="1"/>
          </p:cNvSpPr>
          <p:nvPr>
            <p:ph type="body" idx="1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83" name="Google Shape;383;p2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2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8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467" name="Google Shape;467;p28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470" name="Google Shape;470;p2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8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473" name="Google Shape;473;p28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5" name="Google Shape;475;p2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2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28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28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_1_1_1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9" name="Google Shape;569;p35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72" name="Google Shape;57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5" name="Google Shape;575;p35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7" name="Google Shape;577;p3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3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_1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81" name="Google Shape;581;p36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84" name="Google Shape;584;p3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587" name="Google Shape;587;p36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9" name="Google Shape;589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_1_1_1_1_1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593" name="Google Shape;593;p37"/>
            <p:cNvSpPr/>
            <p:nvPr/>
          </p:nvSpPr>
          <p:spPr>
            <a:xfrm rot="-7373547" flipH="1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 rot="-7373547" flipH="1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596" name="Google Shape;596;p3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599" name="Google Shape;599;p37"/>
            <p:cNvSpPr/>
            <p:nvPr/>
          </p:nvSpPr>
          <p:spPr>
            <a:xfrm rot="8937730" flipH="1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 rot="8937730" flipH="1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1" name="Google Shape;601;p3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1_1_1_1_1_1_1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06" name="Google Shape;606;p38"/>
            <p:cNvSpPr/>
            <p:nvPr/>
          </p:nvSpPr>
          <p:spPr>
            <a:xfrm rot="-7373547" flipH="1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 rot="-7373547" flipH="1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09" name="Google Shape;609;p3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12" name="Google Shape;612;p38"/>
            <p:cNvSpPr/>
            <p:nvPr/>
          </p:nvSpPr>
          <p:spPr>
            <a:xfrm rot="8937730" flipH="1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rot="8937730" flipH="1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4" name="Google Shape;614;p3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3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28;p3"/>
          <p:cNvGrpSpPr/>
          <p:nvPr/>
        </p:nvGrpSpPr>
        <p:grpSpPr>
          <a:xfrm rot="-10141765" flipH="1">
            <a:off x="106953" y="-4010039"/>
            <a:ext cx="8930086" cy="6604389"/>
            <a:chOff x="-2468832" y="-3843712"/>
            <a:chExt cx="8930314" cy="6604558"/>
          </a:xfrm>
        </p:grpSpPr>
        <p:sp>
          <p:nvSpPr>
            <p:cNvPr id="29" name="Google Shape;29;p3"/>
            <p:cNvSpPr/>
            <p:nvPr/>
          </p:nvSpPr>
          <p:spPr>
            <a:xfrm rot="8937730" flipH="1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8937730" flipH="1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rot="-7568947" flipH="1">
            <a:off x="5191855" y="1141063"/>
            <a:ext cx="6761666" cy="8234919"/>
            <a:chOff x="6288735" y="-306484"/>
            <a:chExt cx="6761537" cy="8234761"/>
          </a:xfrm>
        </p:grpSpPr>
        <p:sp>
          <p:nvSpPr>
            <p:cNvPr id="32" name="Google Shape;32;p3"/>
            <p:cNvSpPr/>
            <p:nvPr/>
          </p:nvSpPr>
          <p:spPr>
            <a:xfrm rot="-7373547" flipH="1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7373547" flipH="1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-10107785">
            <a:off x="-4113594" y="455349"/>
            <a:ext cx="7666376" cy="7117367"/>
            <a:chOff x="-3875080" y="1222752"/>
            <a:chExt cx="7666345" cy="7117338"/>
          </a:xfrm>
        </p:grpSpPr>
        <p:sp>
          <p:nvSpPr>
            <p:cNvPr id="35" name="Google Shape;35;p3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1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3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3"/>
          <p:cNvGrpSpPr/>
          <p:nvPr/>
        </p:nvGrpSpPr>
        <p:grpSpPr>
          <a:xfrm>
            <a:off x="0" y="4107207"/>
            <a:ext cx="9196991" cy="1066170"/>
            <a:chOff x="0" y="4107232"/>
            <a:chExt cx="9143957" cy="1066170"/>
          </a:xfrm>
        </p:grpSpPr>
        <p:sp>
          <p:nvSpPr>
            <p:cNvPr id="42" name="Google Shape;42;p3"/>
            <p:cNvSpPr/>
            <p:nvPr/>
          </p:nvSpPr>
          <p:spPr>
            <a:xfrm>
              <a:off x="0" y="4107232"/>
              <a:ext cx="9142358" cy="441029"/>
            </a:xfrm>
            <a:custGeom>
              <a:avLst/>
              <a:gdLst/>
              <a:ahLst/>
              <a:cxnLst/>
              <a:rect l="l" t="t" r="r" b="b"/>
              <a:pathLst>
                <a:path w="213121" h="10281" extrusionOk="0">
                  <a:moveTo>
                    <a:pt x="1" y="1"/>
                  </a:moveTo>
                  <a:lnTo>
                    <a:pt x="1" y="10281"/>
                  </a:lnTo>
                  <a:lnTo>
                    <a:pt x="213121" y="10281"/>
                  </a:lnTo>
                  <a:lnTo>
                    <a:pt x="213121" y="3950"/>
                  </a:lnTo>
                  <a:lnTo>
                    <a:pt x="213121" y="1"/>
                  </a:lnTo>
                  <a:lnTo>
                    <a:pt x="209334" y="1"/>
                  </a:lnTo>
                  <a:lnTo>
                    <a:pt x="209334" y="3950"/>
                  </a:lnTo>
                  <a:lnTo>
                    <a:pt x="208738" y="3950"/>
                  </a:lnTo>
                  <a:lnTo>
                    <a:pt x="208738" y="1516"/>
                  </a:lnTo>
                  <a:lnTo>
                    <a:pt x="204951" y="1516"/>
                  </a:lnTo>
                  <a:lnTo>
                    <a:pt x="204951" y="3950"/>
                  </a:lnTo>
                  <a:lnTo>
                    <a:pt x="203869" y="3950"/>
                  </a:lnTo>
                  <a:lnTo>
                    <a:pt x="203869" y="1"/>
                  </a:lnTo>
                  <a:lnTo>
                    <a:pt x="201975" y="1"/>
                  </a:lnTo>
                  <a:lnTo>
                    <a:pt x="201975" y="3950"/>
                  </a:lnTo>
                  <a:lnTo>
                    <a:pt x="201110" y="3950"/>
                  </a:lnTo>
                  <a:lnTo>
                    <a:pt x="201110" y="1"/>
                  </a:lnTo>
                  <a:lnTo>
                    <a:pt x="192831" y="1"/>
                  </a:lnTo>
                  <a:lnTo>
                    <a:pt x="192831" y="3950"/>
                  </a:lnTo>
                  <a:lnTo>
                    <a:pt x="191533" y="3950"/>
                  </a:lnTo>
                  <a:lnTo>
                    <a:pt x="191533" y="1516"/>
                  </a:lnTo>
                  <a:lnTo>
                    <a:pt x="183201" y="1516"/>
                  </a:lnTo>
                  <a:lnTo>
                    <a:pt x="183201" y="3950"/>
                  </a:lnTo>
                  <a:lnTo>
                    <a:pt x="182714" y="3950"/>
                  </a:lnTo>
                  <a:lnTo>
                    <a:pt x="182714" y="1"/>
                  </a:lnTo>
                  <a:lnTo>
                    <a:pt x="178926" y="1"/>
                  </a:lnTo>
                  <a:lnTo>
                    <a:pt x="178926" y="3950"/>
                  </a:lnTo>
                  <a:lnTo>
                    <a:pt x="178331" y="3950"/>
                  </a:lnTo>
                  <a:lnTo>
                    <a:pt x="178331" y="1516"/>
                  </a:lnTo>
                  <a:lnTo>
                    <a:pt x="174544" y="1516"/>
                  </a:lnTo>
                  <a:lnTo>
                    <a:pt x="174544" y="3950"/>
                  </a:lnTo>
                  <a:lnTo>
                    <a:pt x="173462" y="3950"/>
                  </a:lnTo>
                  <a:lnTo>
                    <a:pt x="173462" y="1"/>
                  </a:lnTo>
                  <a:lnTo>
                    <a:pt x="171568" y="1"/>
                  </a:lnTo>
                  <a:lnTo>
                    <a:pt x="171568" y="3950"/>
                  </a:lnTo>
                  <a:lnTo>
                    <a:pt x="164372" y="3950"/>
                  </a:lnTo>
                  <a:lnTo>
                    <a:pt x="164372" y="1"/>
                  </a:lnTo>
                  <a:lnTo>
                    <a:pt x="160531" y="1"/>
                  </a:lnTo>
                  <a:lnTo>
                    <a:pt x="160531" y="3950"/>
                  </a:lnTo>
                  <a:lnTo>
                    <a:pt x="159936" y="3950"/>
                  </a:lnTo>
                  <a:lnTo>
                    <a:pt x="159936" y="1"/>
                  </a:lnTo>
                  <a:lnTo>
                    <a:pt x="156094" y="1"/>
                  </a:lnTo>
                  <a:lnTo>
                    <a:pt x="156094" y="3950"/>
                  </a:lnTo>
                  <a:lnTo>
                    <a:pt x="155499" y="3950"/>
                  </a:lnTo>
                  <a:lnTo>
                    <a:pt x="155499" y="1516"/>
                  </a:lnTo>
                  <a:lnTo>
                    <a:pt x="151712" y="1516"/>
                  </a:lnTo>
                  <a:lnTo>
                    <a:pt x="151712" y="3950"/>
                  </a:lnTo>
                  <a:lnTo>
                    <a:pt x="150630" y="3950"/>
                  </a:lnTo>
                  <a:lnTo>
                    <a:pt x="150630" y="1"/>
                  </a:lnTo>
                  <a:lnTo>
                    <a:pt x="148736" y="1"/>
                  </a:lnTo>
                  <a:lnTo>
                    <a:pt x="148736" y="3950"/>
                  </a:lnTo>
                  <a:lnTo>
                    <a:pt x="147870" y="3950"/>
                  </a:lnTo>
                  <a:lnTo>
                    <a:pt x="147870" y="1"/>
                  </a:lnTo>
                  <a:lnTo>
                    <a:pt x="139592" y="1"/>
                  </a:lnTo>
                  <a:lnTo>
                    <a:pt x="139592" y="3950"/>
                  </a:lnTo>
                  <a:lnTo>
                    <a:pt x="138294" y="3950"/>
                  </a:lnTo>
                  <a:lnTo>
                    <a:pt x="138294" y="1516"/>
                  </a:lnTo>
                  <a:lnTo>
                    <a:pt x="130015" y="1516"/>
                  </a:lnTo>
                  <a:lnTo>
                    <a:pt x="130015" y="3950"/>
                  </a:lnTo>
                  <a:lnTo>
                    <a:pt x="129529" y="3950"/>
                  </a:lnTo>
                  <a:lnTo>
                    <a:pt x="129529" y="1"/>
                  </a:lnTo>
                  <a:lnTo>
                    <a:pt x="125687" y="1"/>
                  </a:lnTo>
                  <a:lnTo>
                    <a:pt x="125687" y="3950"/>
                  </a:lnTo>
                  <a:lnTo>
                    <a:pt x="125092" y="3950"/>
                  </a:lnTo>
                  <a:lnTo>
                    <a:pt x="125092" y="1516"/>
                  </a:lnTo>
                  <a:lnTo>
                    <a:pt x="121305" y="1516"/>
                  </a:lnTo>
                  <a:lnTo>
                    <a:pt x="121305" y="3950"/>
                  </a:lnTo>
                  <a:lnTo>
                    <a:pt x="120222" y="3950"/>
                  </a:lnTo>
                  <a:lnTo>
                    <a:pt x="120222" y="1"/>
                  </a:lnTo>
                  <a:lnTo>
                    <a:pt x="118329" y="1"/>
                  </a:lnTo>
                  <a:lnTo>
                    <a:pt x="118329" y="3950"/>
                  </a:lnTo>
                  <a:lnTo>
                    <a:pt x="111133" y="3950"/>
                  </a:lnTo>
                  <a:lnTo>
                    <a:pt x="111133" y="1"/>
                  </a:lnTo>
                  <a:lnTo>
                    <a:pt x="107345" y="1"/>
                  </a:lnTo>
                  <a:lnTo>
                    <a:pt x="107345" y="3950"/>
                  </a:lnTo>
                  <a:lnTo>
                    <a:pt x="105830" y="3950"/>
                  </a:lnTo>
                  <a:lnTo>
                    <a:pt x="105830" y="1"/>
                  </a:lnTo>
                  <a:lnTo>
                    <a:pt x="101989" y="1"/>
                  </a:lnTo>
                  <a:lnTo>
                    <a:pt x="101989" y="3950"/>
                  </a:lnTo>
                  <a:lnTo>
                    <a:pt x="101394" y="3950"/>
                  </a:lnTo>
                  <a:lnTo>
                    <a:pt x="101394" y="1516"/>
                  </a:lnTo>
                  <a:lnTo>
                    <a:pt x="97607" y="1516"/>
                  </a:lnTo>
                  <a:lnTo>
                    <a:pt x="97607" y="3950"/>
                  </a:lnTo>
                  <a:lnTo>
                    <a:pt x="96524" y="3950"/>
                  </a:lnTo>
                  <a:lnTo>
                    <a:pt x="96524" y="1"/>
                  </a:lnTo>
                  <a:lnTo>
                    <a:pt x="94631" y="1"/>
                  </a:lnTo>
                  <a:lnTo>
                    <a:pt x="94631" y="3950"/>
                  </a:lnTo>
                  <a:lnTo>
                    <a:pt x="93765" y="3950"/>
                  </a:lnTo>
                  <a:lnTo>
                    <a:pt x="93765" y="1"/>
                  </a:lnTo>
                  <a:lnTo>
                    <a:pt x="85487" y="1"/>
                  </a:lnTo>
                  <a:lnTo>
                    <a:pt x="85487" y="3950"/>
                  </a:lnTo>
                  <a:lnTo>
                    <a:pt x="84188" y="3950"/>
                  </a:lnTo>
                  <a:lnTo>
                    <a:pt x="84188" y="1516"/>
                  </a:lnTo>
                  <a:lnTo>
                    <a:pt x="75910" y="1516"/>
                  </a:lnTo>
                  <a:lnTo>
                    <a:pt x="75910" y="3950"/>
                  </a:lnTo>
                  <a:lnTo>
                    <a:pt x="75423" y="3950"/>
                  </a:lnTo>
                  <a:lnTo>
                    <a:pt x="75423" y="1"/>
                  </a:lnTo>
                  <a:lnTo>
                    <a:pt x="71582" y="1"/>
                  </a:lnTo>
                  <a:lnTo>
                    <a:pt x="71582" y="3950"/>
                  </a:lnTo>
                  <a:lnTo>
                    <a:pt x="70987" y="3950"/>
                  </a:lnTo>
                  <a:lnTo>
                    <a:pt x="70987" y="1516"/>
                  </a:lnTo>
                  <a:lnTo>
                    <a:pt x="67199" y="1516"/>
                  </a:lnTo>
                  <a:lnTo>
                    <a:pt x="67199" y="3950"/>
                  </a:lnTo>
                  <a:lnTo>
                    <a:pt x="66117" y="3950"/>
                  </a:lnTo>
                  <a:lnTo>
                    <a:pt x="66117" y="1"/>
                  </a:lnTo>
                  <a:lnTo>
                    <a:pt x="64224" y="1"/>
                  </a:lnTo>
                  <a:lnTo>
                    <a:pt x="64224" y="3950"/>
                  </a:lnTo>
                  <a:lnTo>
                    <a:pt x="57028" y="3950"/>
                  </a:lnTo>
                  <a:lnTo>
                    <a:pt x="57028" y="1"/>
                  </a:lnTo>
                  <a:lnTo>
                    <a:pt x="53186" y="1"/>
                  </a:lnTo>
                  <a:lnTo>
                    <a:pt x="53186" y="3950"/>
                  </a:lnTo>
                  <a:lnTo>
                    <a:pt x="52591" y="3950"/>
                  </a:lnTo>
                  <a:lnTo>
                    <a:pt x="52591" y="1"/>
                  </a:lnTo>
                  <a:lnTo>
                    <a:pt x="48750" y="1"/>
                  </a:lnTo>
                  <a:lnTo>
                    <a:pt x="48750" y="3950"/>
                  </a:lnTo>
                  <a:lnTo>
                    <a:pt x="48154" y="3950"/>
                  </a:lnTo>
                  <a:lnTo>
                    <a:pt x="48154" y="1516"/>
                  </a:lnTo>
                  <a:lnTo>
                    <a:pt x="44367" y="1516"/>
                  </a:lnTo>
                  <a:lnTo>
                    <a:pt x="44367" y="3950"/>
                  </a:lnTo>
                  <a:lnTo>
                    <a:pt x="43285" y="3950"/>
                  </a:lnTo>
                  <a:lnTo>
                    <a:pt x="43285" y="1"/>
                  </a:lnTo>
                  <a:lnTo>
                    <a:pt x="41391" y="1"/>
                  </a:lnTo>
                  <a:lnTo>
                    <a:pt x="41391" y="3950"/>
                  </a:lnTo>
                  <a:lnTo>
                    <a:pt x="40526" y="3950"/>
                  </a:lnTo>
                  <a:lnTo>
                    <a:pt x="40526" y="1"/>
                  </a:lnTo>
                  <a:lnTo>
                    <a:pt x="32248" y="1"/>
                  </a:lnTo>
                  <a:lnTo>
                    <a:pt x="32248" y="3950"/>
                  </a:lnTo>
                  <a:lnTo>
                    <a:pt x="30949" y="3950"/>
                  </a:lnTo>
                  <a:lnTo>
                    <a:pt x="30949" y="1516"/>
                  </a:lnTo>
                  <a:lnTo>
                    <a:pt x="22671" y="1516"/>
                  </a:lnTo>
                  <a:lnTo>
                    <a:pt x="22671" y="3950"/>
                  </a:lnTo>
                  <a:lnTo>
                    <a:pt x="22184" y="3950"/>
                  </a:lnTo>
                  <a:lnTo>
                    <a:pt x="22184" y="1"/>
                  </a:lnTo>
                  <a:lnTo>
                    <a:pt x="18343" y="1"/>
                  </a:lnTo>
                  <a:lnTo>
                    <a:pt x="18343" y="3950"/>
                  </a:lnTo>
                  <a:lnTo>
                    <a:pt x="17801" y="3950"/>
                  </a:lnTo>
                  <a:lnTo>
                    <a:pt x="17801" y="1516"/>
                  </a:lnTo>
                  <a:lnTo>
                    <a:pt x="13960" y="1516"/>
                  </a:lnTo>
                  <a:lnTo>
                    <a:pt x="13960" y="3950"/>
                  </a:lnTo>
                  <a:lnTo>
                    <a:pt x="12878" y="3950"/>
                  </a:lnTo>
                  <a:lnTo>
                    <a:pt x="12878" y="1"/>
                  </a:lnTo>
                  <a:lnTo>
                    <a:pt x="10984" y="1"/>
                  </a:lnTo>
                  <a:lnTo>
                    <a:pt x="10984" y="3950"/>
                  </a:lnTo>
                  <a:lnTo>
                    <a:pt x="3788" y="3950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4537850"/>
              <a:ext cx="9143957" cy="635553"/>
            </a:xfrm>
            <a:custGeom>
              <a:avLst/>
              <a:gdLst/>
              <a:ahLst/>
              <a:cxnLst/>
              <a:rect l="l" t="t" r="r" b="b"/>
              <a:pathLst>
                <a:path w="213121" h="19100" extrusionOk="0">
                  <a:moveTo>
                    <a:pt x="1" y="1"/>
                  </a:moveTo>
                  <a:lnTo>
                    <a:pt x="1" y="19100"/>
                  </a:lnTo>
                  <a:lnTo>
                    <a:pt x="213121" y="19100"/>
                  </a:lnTo>
                  <a:lnTo>
                    <a:pt x="213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60006" y="4849321"/>
              <a:ext cx="8693626" cy="33"/>
            </a:xfrm>
            <a:custGeom>
              <a:avLst/>
              <a:gdLst/>
              <a:ahLst/>
              <a:cxnLst/>
              <a:rect l="l" t="t" r="r" b="b"/>
              <a:pathLst>
                <a:path w="202625" h="1" fill="none" extrusionOk="0">
                  <a:moveTo>
                    <a:pt x="1" y="1"/>
                  </a:moveTo>
                  <a:lnTo>
                    <a:pt x="202624" y="1"/>
                  </a:lnTo>
                </a:path>
              </a:pathLst>
            </a:custGeom>
            <a:noFill/>
            <a:ln w="32475" cap="flat" cmpd="sng">
              <a:solidFill>
                <a:schemeClr val="accent4"/>
              </a:solidFill>
              <a:prstDash val="solid"/>
              <a:miter lim="541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472101" y="765650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4309399" y="125762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75800" y="308126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0" name="Google Shape;50;p4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3" name="Google Shape;53;p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6" name="Google Shape;56;p4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109" name="Google Shape;109;p8"/>
            <p:cNvSpPr/>
            <p:nvPr/>
          </p:nvSpPr>
          <p:spPr>
            <a:xfrm rot="-7373547" flipH="1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-7373547" flipH="1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112" name="Google Shape;112;p8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115" name="Google Shape;115;p8"/>
            <p:cNvSpPr/>
            <p:nvPr/>
          </p:nvSpPr>
          <p:spPr>
            <a:xfrm rot="8937730" flipH="1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8937730" flipH="1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118" name="Google Shape;118;p8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8"/>
          <p:cNvSpPr/>
          <p:nvPr/>
        </p:nvSpPr>
        <p:spPr>
          <a:xfrm>
            <a:off x="6099284" y="3526532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56375" y="1580248"/>
            <a:ext cx="1416016" cy="389100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6764172" y="4108742"/>
            <a:ext cx="875381" cy="240778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066487" y="2588902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-2468832" y="-3843712"/>
            <a:ext cx="8930314" cy="6604558"/>
            <a:chOff x="-2468832" y="-3843712"/>
            <a:chExt cx="8930314" cy="6604558"/>
          </a:xfrm>
        </p:grpSpPr>
        <p:sp>
          <p:nvSpPr>
            <p:cNvPr id="126" name="Google Shape;126;p9"/>
            <p:cNvSpPr/>
            <p:nvPr/>
          </p:nvSpPr>
          <p:spPr>
            <a:xfrm rot="8937730" flipH="1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rot="8937730" flipH="1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6288735" y="-306484"/>
            <a:ext cx="6761537" cy="8234761"/>
            <a:chOff x="6288735" y="-306484"/>
            <a:chExt cx="6761537" cy="8234761"/>
          </a:xfrm>
        </p:grpSpPr>
        <p:sp>
          <p:nvSpPr>
            <p:cNvPr id="129" name="Google Shape;129;p9"/>
            <p:cNvSpPr/>
            <p:nvPr/>
          </p:nvSpPr>
          <p:spPr>
            <a:xfrm rot="-7373547" flipH="1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7373547" flipH="1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9"/>
          <p:cNvGrpSpPr/>
          <p:nvPr/>
        </p:nvGrpSpPr>
        <p:grpSpPr>
          <a:xfrm>
            <a:off x="-3875080" y="1222752"/>
            <a:ext cx="7666345" cy="7117338"/>
            <a:chOff x="-3875080" y="1222752"/>
            <a:chExt cx="7666345" cy="7117338"/>
          </a:xfrm>
        </p:grpSpPr>
        <p:sp>
          <p:nvSpPr>
            <p:cNvPr id="132" name="Google Shape;132;p9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6" name="Google Shape;136;p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9"/>
          <p:cNvSpPr/>
          <p:nvPr/>
        </p:nvSpPr>
        <p:spPr>
          <a:xfrm>
            <a:off x="1207938" y="1376050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6715350" y="1501923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5298150" y="2095552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3799235" y="2435377"/>
            <a:ext cx="8220712" cy="6596164"/>
            <a:chOff x="3799235" y="2435377"/>
            <a:chExt cx="8220712" cy="6596164"/>
          </a:xfrm>
        </p:grpSpPr>
        <p:sp>
          <p:nvSpPr>
            <p:cNvPr id="175" name="Google Shape;175;p13"/>
            <p:cNvSpPr/>
            <p:nvPr/>
          </p:nvSpPr>
          <p:spPr>
            <a:xfrm rot="-7373547" flipH="1">
              <a:off x="6569405" y="37817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-7373547" flipH="1">
              <a:off x="4474094" y="34793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-3791755" y="-2230748"/>
            <a:ext cx="6366120" cy="7945913"/>
            <a:chOff x="-10496805" y="2886777"/>
            <a:chExt cx="6366120" cy="7945913"/>
          </a:xfrm>
        </p:grpSpPr>
        <p:sp>
          <p:nvSpPr>
            <p:cNvPr id="178" name="Google Shape;178;p13"/>
            <p:cNvSpPr/>
            <p:nvPr/>
          </p:nvSpPr>
          <p:spPr>
            <a:xfrm rot="-9479323">
              <a:off x="-9520227" y="58851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rot="-9479323">
              <a:off x="-9882747" y="36284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4867370" y="-4071642"/>
            <a:ext cx="8069311" cy="7536917"/>
            <a:chOff x="-8909405" y="115483"/>
            <a:chExt cx="8069311" cy="7536917"/>
          </a:xfrm>
        </p:grpSpPr>
        <p:sp>
          <p:nvSpPr>
            <p:cNvPr id="181" name="Google Shape;181;p13"/>
            <p:cNvSpPr/>
            <p:nvPr/>
          </p:nvSpPr>
          <p:spPr>
            <a:xfrm rot="8937730" flipH="1">
              <a:off x="-8167235" y="10457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rot="8937730" flipH="1">
              <a:off x="-6358024" y="2516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4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7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3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196" name="Google Shape;196;p13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3"/>
          <p:cNvCxnSpPr/>
          <p:nvPr/>
        </p:nvCxnSpPr>
        <p:spPr>
          <a:xfrm rot="10800000">
            <a:off x="-47050" y="462260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4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01" name="Google Shape;201;p14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04" name="Google Shape;204;p14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07" name="Google Shape;207;p14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1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2"/>
          </p:nvPr>
        </p:nvSpPr>
        <p:spPr>
          <a:xfrm>
            <a:off x="33313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3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4"/>
          </p:nvPr>
        </p:nvSpPr>
        <p:spPr>
          <a:xfrm>
            <a:off x="58581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5"/>
          </p:nvPr>
        </p:nvSpPr>
        <p:spPr>
          <a:xfrm>
            <a:off x="57691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14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4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/>
          <p:nvPr/>
        </p:nvSpPr>
        <p:spPr>
          <a:xfrm>
            <a:off x="7593125" y="2480186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42" name="Google Shape;242;p16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45" name="Google Shape;245;p16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48" name="Google Shape;248;p16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6"/>
          <p:cNvSpPr txBox="1">
            <a:spLocks noGrp="1"/>
          </p:cNvSpPr>
          <p:nvPr>
            <p:ph type="title"/>
          </p:nvPr>
        </p:nvSpPr>
        <p:spPr>
          <a:xfrm>
            <a:off x="4284385" y="1405410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subTitle" idx="1"/>
          </p:nvPr>
        </p:nvSpPr>
        <p:spPr>
          <a:xfrm>
            <a:off x="4189345" y="1888800"/>
            <a:ext cx="3803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 idx="2"/>
          </p:nvPr>
        </p:nvSpPr>
        <p:spPr>
          <a:xfrm>
            <a:off x="4284385" y="2558485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subTitle" idx="3"/>
          </p:nvPr>
        </p:nvSpPr>
        <p:spPr>
          <a:xfrm>
            <a:off x="4189345" y="3041875"/>
            <a:ext cx="3803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title" idx="4"/>
          </p:nvPr>
        </p:nvSpPr>
        <p:spPr>
          <a:xfrm>
            <a:off x="4284385" y="3711560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ubTitle" idx="5"/>
          </p:nvPr>
        </p:nvSpPr>
        <p:spPr>
          <a:xfrm>
            <a:off x="4189345" y="4194950"/>
            <a:ext cx="3803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7" name="Google Shape;257;p1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6"/>
          <p:cNvSpPr/>
          <p:nvPr/>
        </p:nvSpPr>
        <p:spPr>
          <a:xfrm>
            <a:off x="2087275" y="1905536"/>
            <a:ext cx="1497221" cy="411414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191361" y="3788148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6" r:id="rId10"/>
    <p:sldLayoutId id="2147483668" r:id="rId11"/>
    <p:sldLayoutId id="2147483674" r:id="rId12"/>
    <p:sldLayoutId id="2147483681" r:id="rId13"/>
    <p:sldLayoutId id="2147483682" r:id="rId14"/>
    <p:sldLayoutId id="2147483683" r:id="rId15"/>
    <p:sldLayoutId id="214748368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811619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uk-UA" sz="6000" dirty="0" smtClean="0">
                <a:solidFill>
                  <a:schemeClr val="dk1"/>
                </a:solidFill>
              </a:rPr>
              <a:t>База даних аеропорту</a:t>
            </a:r>
            <a:endParaRPr sz="6000" i="1" dirty="0">
              <a:solidFill>
                <a:schemeClr val="dk1"/>
              </a:solidFill>
            </a:endParaRPr>
          </a:p>
        </p:txBody>
      </p:sp>
      <p:sp>
        <p:nvSpPr>
          <p:cNvPr id="627" name="Google Shape;627;p42"/>
          <p:cNvSpPr txBox="1">
            <a:spLocks noGrp="1"/>
          </p:cNvSpPr>
          <p:nvPr>
            <p:ph type="subTitle" idx="1"/>
          </p:nvPr>
        </p:nvSpPr>
        <p:spPr>
          <a:xfrm>
            <a:off x="926210" y="3927047"/>
            <a:ext cx="3962443" cy="6943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Виконала: </a:t>
            </a:r>
            <a:r>
              <a:rPr lang="uk-UA" dirty="0" err="1" smtClean="0"/>
              <a:t>Скрипець</a:t>
            </a:r>
            <a:r>
              <a:rPr lang="uk-UA" dirty="0" smtClean="0"/>
              <a:t> Ольга </a:t>
            </a:r>
            <a:r>
              <a:rPr lang="uk-UA" dirty="0" smtClean="0"/>
              <a:t>ІП-21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Керівник роботи: </a:t>
            </a:r>
            <a:r>
              <a:rPr lang="uk-UA" dirty="0" err="1" smtClean="0"/>
              <a:t>Ліщук</a:t>
            </a:r>
            <a:r>
              <a:rPr lang="uk-UA" dirty="0" smtClean="0"/>
              <a:t> Катерина Ігорівна</a:t>
            </a:r>
            <a:endParaRPr dirty="0"/>
          </a:p>
        </p:txBody>
      </p:sp>
      <p:sp>
        <p:nvSpPr>
          <p:cNvPr id="628" name="Google Shape;628;p42"/>
          <p:cNvSpPr/>
          <p:nvPr/>
        </p:nvSpPr>
        <p:spPr>
          <a:xfrm>
            <a:off x="4698954" y="2490949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42"/>
          <p:cNvGrpSpPr/>
          <p:nvPr/>
        </p:nvGrpSpPr>
        <p:grpSpPr>
          <a:xfrm>
            <a:off x="4855101" y="2172723"/>
            <a:ext cx="4288748" cy="3085078"/>
            <a:chOff x="3653417" y="1991899"/>
            <a:chExt cx="5490574" cy="3381806"/>
          </a:xfrm>
        </p:grpSpPr>
        <p:sp>
          <p:nvSpPr>
            <p:cNvPr id="630" name="Google Shape;630;p42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avLst/>
              <a:gdLst/>
              <a:ahLst/>
              <a:cxnLst/>
              <a:rect l="l" t="t" r="r" b="b"/>
              <a:pathLst>
                <a:path w="46263" h="13598" extrusionOk="0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avLst/>
              <a:gdLst/>
              <a:ahLst/>
              <a:cxnLst/>
              <a:rect l="l" t="t" r="r" b="b"/>
              <a:pathLst>
                <a:path w="31272" h="5129" extrusionOk="0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avLst/>
              <a:gdLst/>
              <a:ahLst/>
              <a:cxnLst/>
              <a:rect l="l" t="t" r="r" b="b"/>
              <a:pathLst>
                <a:path w="24197" h="98652" extrusionOk="0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avLst/>
              <a:gdLst/>
              <a:ahLst/>
              <a:cxnLst/>
              <a:rect l="l" t="t" r="r" b="b"/>
              <a:pathLst>
                <a:path w="30193" h="2578" extrusionOk="0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avLst/>
              <a:gdLst/>
              <a:ahLst/>
              <a:cxnLst/>
              <a:rect l="l" t="t" r="r" b="b"/>
              <a:pathLst>
                <a:path w="34927" h="2026" extrusionOk="0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avLst/>
              <a:gdLst/>
              <a:ahLst/>
              <a:cxnLst/>
              <a:rect l="l" t="t" r="r" b="b"/>
              <a:pathLst>
                <a:path w="28694" h="7917" extrusionOk="0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avLst/>
              <a:gdLst/>
              <a:ahLst/>
              <a:cxnLst/>
              <a:rect l="l" t="t" r="r" b="b"/>
              <a:pathLst>
                <a:path w="32823" h="4367" extrusionOk="0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avLst/>
              <a:gdLst/>
              <a:ahLst/>
              <a:cxnLst/>
              <a:rect l="l" t="t" r="r" b="b"/>
              <a:pathLst>
                <a:path w="25985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 flipH="1">
              <a:off x="8373185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 flipH="1">
              <a:off x="8280297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 flipH="1">
              <a:off x="8373185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 flipH="1">
              <a:off x="8280297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avLst/>
              <a:gdLst/>
              <a:ahLst/>
              <a:cxnLst/>
              <a:rect l="l" t="t" r="r" b="b"/>
              <a:pathLst>
                <a:path w="183522" h="94155" extrusionOk="0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avLst/>
              <a:gdLst/>
              <a:ahLst/>
              <a:cxnLst/>
              <a:rect l="l" t="t" r="r" b="b"/>
              <a:pathLst>
                <a:path w="45842" h="130554" extrusionOk="0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avLst/>
              <a:gdLst/>
              <a:ahLst/>
              <a:cxnLst/>
              <a:rect l="l" t="t" r="r" b="b"/>
              <a:pathLst>
                <a:path w="40556" h="129055" extrusionOk="0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avLst/>
              <a:gdLst/>
              <a:ahLst/>
              <a:cxnLst/>
              <a:rect l="l" t="t" r="r" b="b"/>
              <a:pathLst>
                <a:path w="45948" h="130554" extrusionOk="0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avLst/>
              <a:gdLst/>
              <a:ahLst/>
              <a:cxnLst/>
              <a:rect l="l" t="t" r="r" b="b"/>
              <a:pathLst>
                <a:path w="40582" h="129028" extrusionOk="0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 flipH="1">
              <a:off x="6988706" y="3088296"/>
              <a:ext cx="21" cy="2285409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 flipH="1">
              <a:off x="6454969" y="3153546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 flipH="1">
              <a:off x="5921210" y="3285302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 flipH="1">
              <a:off x="5387473" y="3373138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 flipH="1">
              <a:off x="4853736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 flipH="1">
              <a:off x="4313212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 flipH="1">
              <a:off x="4007632" y="5001248"/>
              <a:ext cx="3947803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rgbClr val="3B869D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 flipH="1">
              <a:off x="4007349" y="4572793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 flipH="1">
              <a:off x="4007349" y="4039035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 flipH="1">
              <a:off x="4007349" y="3505854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avLst/>
              <a:gdLst/>
              <a:ahLst/>
              <a:cxnLst/>
              <a:rect l="l" t="t" r="r" b="b"/>
              <a:pathLst>
                <a:path w="183549" h="26456" extrusionOk="0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avLst/>
              <a:gdLst/>
              <a:ahLst/>
              <a:cxnLst/>
              <a:rect l="l" t="t" r="r" b="b"/>
              <a:pathLst>
                <a:path w="189625" h="26456" extrusionOk="0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2"/>
          <p:cNvSpPr/>
          <p:nvPr/>
        </p:nvSpPr>
        <p:spPr>
          <a:xfrm flipH="1">
            <a:off x="3209439" y="3062089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4" y="96944"/>
            <a:ext cx="6086925" cy="4443958"/>
          </a:xfrm>
          <a:prstGeom prst="rect">
            <a:avLst/>
          </a:prstGeom>
        </p:spPr>
      </p:pic>
      <p:sp>
        <p:nvSpPr>
          <p:cNvPr id="7" name="Google Shape;1070;p54"/>
          <p:cNvSpPr txBox="1">
            <a:spLocks noGrp="1"/>
          </p:cNvSpPr>
          <p:nvPr>
            <p:ph type="title" idx="4294967295"/>
          </p:nvPr>
        </p:nvSpPr>
        <p:spPr>
          <a:xfrm>
            <a:off x="5355142" y="158106"/>
            <a:ext cx="284631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ER - </a:t>
            </a:r>
            <a:r>
              <a:rPr lang="uk-UA" sz="33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діаграма</a:t>
            </a:r>
            <a:endParaRPr sz="3300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44" name="Google Shape;1656;p64"/>
          <p:cNvSpPr/>
          <p:nvPr/>
        </p:nvSpPr>
        <p:spPr>
          <a:xfrm>
            <a:off x="7942040" y="258013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5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 0.30463 L -0.1559 0.30494 L -0.11094 0.30247 C -0.10191 0.30185 -0.10816 0.30092 -0.10226 0.29876 C -0.1 0.29784 -0.09774 0.29753 -0.09531 0.29691 C -0.0934 0.29568 -0.09149 0.29383 -0.08941 0.2929 C -0.08819 0.29259 -0.08681 0.29197 -0.08559 0.29136 C -0.08351 0.29012 -0.08142 0.2895 -0.07951 0.28734 C -0.07865 0.28642 -0.07778 0.28487 -0.07674 0.28364 C -0.07569 0.28271 -0.07465 0.28271 -0.07379 0.28179 C -0.07188 0.27963 -0.06979 0.27685 -0.06788 0.27438 L -0.06493 0.27037 C -0.06076 0.25802 -0.06111 0.26358 -0.06111 0.25555 L -0.06111 0.25586 L -0.15208 0.08858 L -0.00712 -0.06513 L -0.14635 -0.18334 L 0.04097 -0.25834 " pathEditMode="relative" rAng="0" ptsTypes="AAAAAAAAAAAAAAAAAA">
                                      <p:cBhvr>
                                        <p:cTn id="6" dur="5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8"/>
          <p:cNvSpPr txBox="1">
            <a:spLocks noGrp="1"/>
          </p:cNvSpPr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Реалізація</a:t>
            </a:r>
            <a:r>
              <a:rPr lang="ru-RU" dirty="0" smtClean="0"/>
              <a:t> </a:t>
            </a:r>
            <a:r>
              <a:rPr lang="ru-RU" dirty="0" err="1" smtClean="0"/>
              <a:t>бази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endParaRPr i="1" dirty="0"/>
          </a:p>
        </p:txBody>
      </p:sp>
      <p:grpSp>
        <p:nvGrpSpPr>
          <p:cNvPr id="1226" name="Google Shape;1226;p58"/>
          <p:cNvGrpSpPr/>
          <p:nvPr/>
        </p:nvGrpSpPr>
        <p:grpSpPr>
          <a:xfrm>
            <a:off x="-118" y="2571749"/>
            <a:ext cx="9144118" cy="2580979"/>
            <a:chOff x="-118" y="2571749"/>
            <a:chExt cx="9144118" cy="2580979"/>
          </a:xfrm>
        </p:grpSpPr>
        <p:sp>
          <p:nvSpPr>
            <p:cNvPr id="1227" name="Google Shape;1227;p58"/>
            <p:cNvSpPr/>
            <p:nvPr/>
          </p:nvSpPr>
          <p:spPr>
            <a:xfrm flipH="1">
              <a:off x="-118" y="4982650"/>
              <a:ext cx="9144118" cy="170078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256479" y="0"/>
                  </a:lnTo>
                  <a:lnTo>
                    <a:pt x="256479" y="12782"/>
                  </a:lnTo>
                  <a:lnTo>
                    <a:pt x="1" y="12782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8"/>
            <p:cNvSpPr/>
            <p:nvPr/>
          </p:nvSpPr>
          <p:spPr>
            <a:xfrm flipH="1">
              <a:off x="888718" y="2571749"/>
              <a:ext cx="683977" cy="212674"/>
            </a:xfrm>
            <a:custGeom>
              <a:avLst/>
              <a:gdLst/>
              <a:ahLst/>
              <a:cxnLst/>
              <a:rect l="l" t="t" r="r" b="b"/>
              <a:pathLst>
                <a:path w="7918" h="2462" extrusionOk="0">
                  <a:moveTo>
                    <a:pt x="1" y="1"/>
                  </a:moveTo>
                  <a:lnTo>
                    <a:pt x="120" y="2462"/>
                  </a:lnTo>
                  <a:lnTo>
                    <a:pt x="7799" y="2462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8"/>
            <p:cNvSpPr/>
            <p:nvPr/>
          </p:nvSpPr>
          <p:spPr>
            <a:xfrm flipH="1">
              <a:off x="832312" y="2784342"/>
              <a:ext cx="794114" cy="1083582"/>
            </a:xfrm>
            <a:custGeom>
              <a:avLst/>
              <a:gdLst/>
              <a:ahLst/>
              <a:cxnLst/>
              <a:rect l="l" t="t" r="r" b="b"/>
              <a:pathLst>
                <a:path w="9193" h="12544" extrusionOk="0">
                  <a:moveTo>
                    <a:pt x="0" y="1"/>
                  </a:moveTo>
                  <a:lnTo>
                    <a:pt x="801" y="12543"/>
                  </a:lnTo>
                  <a:lnTo>
                    <a:pt x="8451" y="12543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8"/>
            <p:cNvSpPr/>
            <p:nvPr/>
          </p:nvSpPr>
          <p:spPr>
            <a:xfrm flipH="1">
              <a:off x="832312" y="2784342"/>
              <a:ext cx="794114" cy="566151"/>
            </a:xfrm>
            <a:custGeom>
              <a:avLst/>
              <a:gdLst/>
              <a:ahLst/>
              <a:cxnLst/>
              <a:rect l="l" t="t" r="r" b="b"/>
              <a:pathLst>
                <a:path w="9193" h="6554" extrusionOk="0">
                  <a:moveTo>
                    <a:pt x="0" y="1"/>
                  </a:moveTo>
                  <a:lnTo>
                    <a:pt x="415" y="6554"/>
                  </a:lnTo>
                  <a:lnTo>
                    <a:pt x="8807" y="6554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8"/>
            <p:cNvSpPr/>
            <p:nvPr/>
          </p:nvSpPr>
          <p:spPr>
            <a:xfrm flipH="1">
              <a:off x="1441908" y="2904763"/>
              <a:ext cx="12957" cy="197298"/>
            </a:xfrm>
            <a:custGeom>
              <a:avLst/>
              <a:gdLst/>
              <a:ahLst/>
              <a:cxnLst/>
              <a:rect l="l" t="t" r="r" b="b"/>
              <a:pathLst>
                <a:path w="15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4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8"/>
            <p:cNvSpPr/>
            <p:nvPr/>
          </p:nvSpPr>
          <p:spPr>
            <a:xfrm flipH="1">
              <a:off x="1447095" y="2904763"/>
              <a:ext cx="151169" cy="197298"/>
            </a:xfrm>
            <a:custGeom>
              <a:avLst/>
              <a:gdLst/>
              <a:ahLst/>
              <a:cxnLst/>
              <a:rect l="l" t="t" r="r" b="b"/>
              <a:pathLst>
                <a:path w="1750" h="2284" extrusionOk="0">
                  <a:moveTo>
                    <a:pt x="0" y="0"/>
                  </a:moveTo>
                  <a:lnTo>
                    <a:pt x="119" y="2283"/>
                  </a:lnTo>
                  <a:lnTo>
                    <a:pt x="175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8"/>
            <p:cNvSpPr/>
            <p:nvPr/>
          </p:nvSpPr>
          <p:spPr>
            <a:xfrm flipH="1">
              <a:off x="1452192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483" y="1"/>
                  </a:moveTo>
                  <a:lnTo>
                    <a:pt x="1543" y="1987"/>
                  </a:lnTo>
                  <a:lnTo>
                    <a:pt x="119" y="19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8"/>
            <p:cNvSpPr/>
            <p:nvPr/>
          </p:nvSpPr>
          <p:spPr>
            <a:xfrm flipH="1">
              <a:off x="1449600" y="2935516"/>
              <a:ext cx="125600" cy="153761"/>
            </a:xfrm>
            <a:custGeom>
              <a:avLst/>
              <a:gdLst/>
              <a:ahLst/>
              <a:cxnLst/>
              <a:rect l="l" t="t" r="r" b="b"/>
              <a:pathLst>
                <a:path w="1454" h="1780" extrusionOk="0">
                  <a:moveTo>
                    <a:pt x="1424" y="0"/>
                  </a:moveTo>
                  <a:lnTo>
                    <a:pt x="145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8"/>
            <p:cNvSpPr/>
            <p:nvPr/>
          </p:nvSpPr>
          <p:spPr>
            <a:xfrm flipH="1">
              <a:off x="1470072" y="2917547"/>
              <a:ext cx="107719" cy="143568"/>
            </a:xfrm>
            <a:custGeom>
              <a:avLst/>
              <a:gdLst/>
              <a:ahLst/>
              <a:cxnLst/>
              <a:rect l="l" t="t" r="r" b="b"/>
              <a:pathLst>
                <a:path w="1247" h="1662" extrusionOk="0">
                  <a:moveTo>
                    <a:pt x="1246" y="1"/>
                  </a:moveTo>
                  <a:lnTo>
                    <a:pt x="1246" y="267"/>
                  </a:lnTo>
                  <a:lnTo>
                    <a:pt x="30" y="1661"/>
                  </a:lnTo>
                  <a:lnTo>
                    <a:pt x="1" y="1246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 flipH="1">
              <a:off x="1447091" y="2904763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267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8"/>
            <p:cNvSpPr/>
            <p:nvPr/>
          </p:nvSpPr>
          <p:spPr>
            <a:xfrm flipH="1">
              <a:off x="1298509" y="2904763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90" y="228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8"/>
            <p:cNvSpPr/>
            <p:nvPr/>
          </p:nvSpPr>
          <p:spPr>
            <a:xfrm flipH="1">
              <a:off x="1303610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169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8"/>
            <p:cNvSpPr/>
            <p:nvPr/>
          </p:nvSpPr>
          <p:spPr>
            <a:xfrm flipH="1">
              <a:off x="1306201" y="2917547"/>
              <a:ext cx="130697" cy="171728"/>
            </a:xfrm>
            <a:custGeom>
              <a:avLst/>
              <a:gdLst/>
              <a:ahLst/>
              <a:cxnLst/>
              <a:rect l="l" t="t" r="r" b="b"/>
              <a:pathLst>
                <a:path w="1513" h="1988" extrusionOk="0">
                  <a:moveTo>
                    <a:pt x="1483" y="1"/>
                  </a:moveTo>
                  <a:lnTo>
                    <a:pt x="1513" y="1987"/>
                  </a:lnTo>
                  <a:lnTo>
                    <a:pt x="6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8"/>
            <p:cNvSpPr/>
            <p:nvPr/>
          </p:nvSpPr>
          <p:spPr>
            <a:xfrm flipH="1">
              <a:off x="1303609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54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8"/>
            <p:cNvSpPr/>
            <p:nvPr/>
          </p:nvSpPr>
          <p:spPr>
            <a:xfrm flipH="1">
              <a:off x="1321577" y="2917547"/>
              <a:ext cx="110224" cy="143568"/>
            </a:xfrm>
            <a:custGeom>
              <a:avLst/>
              <a:gdLst/>
              <a:ahLst/>
              <a:cxnLst/>
              <a:rect l="l" t="t" r="r" b="b"/>
              <a:pathLst>
                <a:path w="1276" h="1662" extrusionOk="0">
                  <a:moveTo>
                    <a:pt x="1276" y="1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8"/>
            <p:cNvSpPr/>
            <p:nvPr/>
          </p:nvSpPr>
          <p:spPr>
            <a:xfrm flipH="1">
              <a:off x="1303606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 flipH="1">
              <a:off x="1155023" y="2904763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30" y="0"/>
                  </a:moveTo>
                  <a:lnTo>
                    <a:pt x="1" y="2283"/>
                  </a:lnTo>
                  <a:lnTo>
                    <a:pt x="6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8"/>
            <p:cNvSpPr/>
            <p:nvPr/>
          </p:nvSpPr>
          <p:spPr>
            <a:xfrm flipH="1">
              <a:off x="1157619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60" y="2283"/>
                  </a:lnTo>
                  <a:lnTo>
                    <a:pt x="166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8"/>
            <p:cNvSpPr/>
            <p:nvPr/>
          </p:nvSpPr>
          <p:spPr>
            <a:xfrm flipH="1">
              <a:off x="1162715" y="2917547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3" y="1"/>
                  </a:moveTo>
                  <a:lnTo>
                    <a:pt x="1453" y="1987"/>
                  </a:lnTo>
                  <a:lnTo>
                    <a:pt x="3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8"/>
            <p:cNvSpPr/>
            <p:nvPr/>
          </p:nvSpPr>
          <p:spPr>
            <a:xfrm flipH="1">
              <a:off x="1157618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8"/>
            <p:cNvSpPr/>
            <p:nvPr/>
          </p:nvSpPr>
          <p:spPr>
            <a:xfrm flipH="1">
              <a:off x="1175586" y="2917547"/>
              <a:ext cx="112729" cy="143568"/>
            </a:xfrm>
            <a:custGeom>
              <a:avLst/>
              <a:gdLst/>
              <a:ahLst/>
              <a:cxnLst/>
              <a:rect l="l" t="t" r="r" b="b"/>
              <a:pathLst>
                <a:path w="1305" h="1662" extrusionOk="0">
                  <a:moveTo>
                    <a:pt x="1305" y="1"/>
                  </a:moveTo>
                  <a:lnTo>
                    <a:pt x="130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8"/>
            <p:cNvSpPr/>
            <p:nvPr/>
          </p:nvSpPr>
          <p:spPr>
            <a:xfrm flipH="1">
              <a:off x="1157615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8"/>
            <p:cNvSpPr/>
            <p:nvPr/>
          </p:nvSpPr>
          <p:spPr>
            <a:xfrm flipH="1">
              <a:off x="1006527" y="2904763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60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8"/>
            <p:cNvSpPr/>
            <p:nvPr/>
          </p:nvSpPr>
          <p:spPr>
            <a:xfrm flipH="1">
              <a:off x="1009036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0" y="2283"/>
                  </a:lnTo>
                  <a:lnTo>
                    <a:pt x="160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8"/>
            <p:cNvSpPr/>
            <p:nvPr/>
          </p:nvSpPr>
          <p:spPr>
            <a:xfrm flipH="1">
              <a:off x="1014219" y="2917547"/>
              <a:ext cx="128105" cy="171728"/>
            </a:xfrm>
            <a:custGeom>
              <a:avLst/>
              <a:gdLst/>
              <a:ahLst/>
              <a:cxnLst/>
              <a:rect l="l" t="t" r="r" b="b"/>
              <a:pathLst>
                <a:path w="1483" h="1988" extrusionOk="0">
                  <a:moveTo>
                    <a:pt x="1483" y="1"/>
                  </a:moveTo>
                  <a:lnTo>
                    <a:pt x="1424" y="1987"/>
                  </a:lnTo>
                  <a:lnTo>
                    <a:pt x="0" y="19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8"/>
            <p:cNvSpPr/>
            <p:nvPr/>
          </p:nvSpPr>
          <p:spPr>
            <a:xfrm flipH="1">
              <a:off x="1011627" y="2935516"/>
              <a:ext cx="130697" cy="153761"/>
            </a:xfrm>
            <a:custGeom>
              <a:avLst/>
              <a:gdLst/>
              <a:ahLst/>
              <a:cxnLst/>
              <a:rect l="l" t="t" r="r" b="b"/>
              <a:pathLst>
                <a:path w="1513" h="1780" extrusionOk="0">
                  <a:moveTo>
                    <a:pt x="151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33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8"/>
            <p:cNvSpPr/>
            <p:nvPr/>
          </p:nvSpPr>
          <p:spPr>
            <a:xfrm flipH="1">
              <a:off x="1027003" y="2917547"/>
              <a:ext cx="115321" cy="143568"/>
            </a:xfrm>
            <a:custGeom>
              <a:avLst/>
              <a:gdLst/>
              <a:ahLst/>
              <a:cxnLst/>
              <a:rect l="l" t="t" r="r" b="b"/>
              <a:pathLst>
                <a:path w="1335" h="1662" extrusionOk="0">
                  <a:moveTo>
                    <a:pt x="1335" y="1"/>
                  </a:moveTo>
                  <a:lnTo>
                    <a:pt x="1335" y="267"/>
                  </a:lnTo>
                  <a:lnTo>
                    <a:pt x="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8"/>
            <p:cNvSpPr/>
            <p:nvPr/>
          </p:nvSpPr>
          <p:spPr>
            <a:xfrm flipH="1">
              <a:off x="1009032" y="2904763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8"/>
            <p:cNvSpPr/>
            <p:nvPr/>
          </p:nvSpPr>
          <p:spPr>
            <a:xfrm flipH="1">
              <a:off x="860454" y="2904763"/>
              <a:ext cx="151256" cy="197298"/>
            </a:xfrm>
            <a:custGeom>
              <a:avLst/>
              <a:gdLst/>
              <a:ahLst/>
              <a:cxnLst/>
              <a:rect l="l" t="t" r="r" b="b"/>
              <a:pathLst>
                <a:path w="1751" h="2284" extrusionOk="0">
                  <a:moveTo>
                    <a:pt x="60" y="0"/>
                  </a:moveTo>
                  <a:lnTo>
                    <a:pt x="1" y="2283"/>
                  </a:lnTo>
                  <a:lnTo>
                    <a:pt x="1631" y="2283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8"/>
            <p:cNvSpPr/>
            <p:nvPr/>
          </p:nvSpPr>
          <p:spPr>
            <a:xfrm flipH="1">
              <a:off x="865637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543" y="1"/>
                  </a:moveTo>
                  <a:lnTo>
                    <a:pt x="1424" y="1987"/>
                  </a:lnTo>
                  <a:lnTo>
                    <a:pt x="1" y="198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8"/>
            <p:cNvSpPr/>
            <p:nvPr/>
          </p:nvSpPr>
          <p:spPr>
            <a:xfrm flipH="1">
              <a:off x="868142" y="2940612"/>
              <a:ext cx="130783" cy="148664"/>
            </a:xfrm>
            <a:custGeom>
              <a:avLst/>
              <a:gdLst/>
              <a:ahLst/>
              <a:cxnLst/>
              <a:rect l="l" t="t" r="r" b="b"/>
              <a:pathLst>
                <a:path w="1514" h="1721" extrusionOk="0">
                  <a:moveTo>
                    <a:pt x="1513" y="0"/>
                  </a:moveTo>
                  <a:lnTo>
                    <a:pt x="1454" y="1157"/>
                  </a:lnTo>
                  <a:lnTo>
                    <a:pt x="89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6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8"/>
            <p:cNvSpPr/>
            <p:nvPr/>
          </p:nvSpPr>
          <p:spPr>
            <a:xfrm flipH="1">
              <a:off x="878421" y="2917547"/>
              <a:ext cx="117912" cy="143568"/>
            </a:xfrm>
            <a:custGeom>
              <a:avLst/>
              <a:gdLst/>
              <a:ahLst/>
              <a:cxnLst/>
              <a:rect l="l" t="t" r="r" b="b"/>
              <a:pathLst>
                <a:path w="1365" h="1662" extrusionOk="0">
                  <a:moveTo>
                    <a:pt x="1364" y="1"/>
                  </a:moveTo>
                  <a:lnTo>
                    <a:pt x="1364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8"/>
            <p:cNvSpPr/>
            <p:nvPr/>
          </p:nvSpPr>
          <p:spPr>
            <a:xfrm flipH="1">
              <a:off x="860450" y="2904763"/>
              <a:ext cx="28333" cy="197298"/>
            </a:xfrm>
            <a:custGeom>
              <a:avLst/>
              <a:gdLst/>
              <a:ahLst/>
              <a:cxnLst/>
              <a:rect l="l" t="t" r="r" b="b"/>
              <a:pathLst>
                <a:path w="328" h="2284" extrusionOk="0">
                  <a:moveTo>
                    <a:pt x="119" y="0"/>
                  </a:moveTo>
                  <a:lnTo>
                    <a:pt x="1" y="2283"/>
                  </a:lnTo>
                  <a:lnTo>
                    <a:pt x="208" y="228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8"/>
            <p:cNvSpPr/>
            <p:nvPr/>
          </p:nvSpPr>
          <p:spPr>
            <a:xfrm flipH="1">
              <a:off x="1436811" y="3089194"/>
              <a:ext cx="10366" cy="197298"/>
            </a:xfrm>
            <a:custGeom>
              <a:avLst/>
              <a:gdLst/>
              <a:ahLst/>
              <a:cxnLst/>
              <a:rect l="l" t="t" r="r" b="b"/>
              <a:pathLst>
                <a:path w="12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19" y="228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8"/>
            <p:cNvSpPr/>
            <p:nvPr/>
          </p:nvSpPr>
          <p:spPr>
            <a:xfrm flipH="1">
              <a:off x="1439407" y="3089194"/>
              <a:ext cx="148578" cy="197298"/>
            </a:xfrm>
            <a:custGeom>
              <a:avLst/>
              <a:gdLst/>
              <a:ahLst/>
              <a:cxnLst/>
              <a:rect l="l" t="t" r="r" b="b"/>
              <a:pathLst>
                <a:path w="1720" h="2284" extrusionOk="0">
                  <a:moveTo>
                    <a:pt x="0" y="0"/>
                  </a:moveTo>
                  <a:lnTo>
                    <a:pt x="148" y="2283"/>
                  </a:lnTo>
                  <a:lnTo>
                    <a:pt x="1720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8"/>
            <p:cNvSpPr/>
            <p:nvPr/>
          </p:nvSpPr>
          <p:spPr>
            <a:xfrm flipH="1">
              <a:off x="1444503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24" y="0"/>
                  </a:moveTo>
                  <a:lnTo>
                    <a:pt x="1484" y="1987"/>
                  </a:lnTo>
                  <a:lnTo>
                    <a:pt x="120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8"/>
            <p:cNvSpPr/>
            <p:nvPr/>
          </p:nvSpPr>
          <p:spPr>
            <a:xfrm flipH="1">
              <a:off x="1441911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65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31" y="1779"/>
                  </a:lnTo>
                  <a:lnTo>
                    <a:pt x="1" y="1601"/>
                  </a:lnTo>
                  <a:lnTo>
                    <a:pt x="1187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8"/>
            <p:cNvSpPr/>
            <p:nvPr/>
          </p:nvSpPr>
          <p:spPr>
            <a:xfrm flipH="1">
              <a:off x="1462471" y="3101979"/>
              <a:ext cx="105041" cy="143481"/>
            </a:xfrm>
            <a:custGeom>
              <a:avLst/>
              <a:gdLst/>
              <a:ahLst/>
              <a:cxnLst/>
              <a:rect l="l" t="t" r="r" b="b"/>
              <a:pathLst>
                <a:path w="1216" h="1661" extrusionOk="0">
                  <a:moveTo>
                    <a:pt x="1216" y="0"/>
                  </a:moveTo>
                  <a:lnTo>
                    <a:pt x="1216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8"/>
            <p:cNvSpPr/>
            <p:nvPr/>
          </p:nvSpPr>
          <p:spPr>
            <a:xfrm flipH="1">
              <a:off x="1439403" y="3089194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26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8"/>
            <p:cNvSpPr/>
            <p:nvPr/>
          </p:nvSpPr>
          <p:spPr>
            <a:xfrm flipH="1">
              <a:off x="1295917" y="3089194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8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8"/>
            <p:cNvSpPr/>
            <p:nvPr/>
          </p:nvSpPr>
          <p:spPr>
            <a:xfrm flipH="1">
              <a:off x="1301018" y="3089194"/>
              <a:ext cx="143568" cy="197298"/>
            </a:xfrm>
            <a:custGeom>
              <a:avLst/>
              <a:gdLst/>
              <a:ahLst/>
              <a:cxnLst/>
              <a:rect l="l" t="t" r="r" b="b"/>
              <a:pathLst>
                <a:path w="1662" h="2284" extrusionOk="0">
                  <a:moveTo>
                    <a:pt x="1" y="0"/>
                  </a:moveTo>
                  <a:lnTo>
                    <a:pt x="89" y="2283"/>
                  </a:lnTo>
                  <a:lnTo>
                    <a:pt x="1661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8"/>
            <p:cNvSpPr/>
            <p:nvPr/>
          </p:nvSpPr>
          <p:spPr>
            <a:xfrm flipH="1">
              <a:off x="1303609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24" y="0"/>
                  </a:moveTo>
                  <a:lnTo>
                    <a:pt x="1453" y="1987"/>
                  </a:lnTo>
                  <a:lnTo>
                    <a:pt x="60" y="1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8"/>
            <p:cNvSpPr/>
            <p:nvPr/>
          </p:nvSpPr>
          <p:spPr>
            <a:xfrm flipH="1">
              <a:off x="1301017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94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8"/>
            <p:cNvSpPr/>
            <p:nvPr/>
          </p:nvSpPr>
          <p:spPr>
            <a:xfrm flipH="1">
              <a:off x="1318985" y="3101979"/>
              <a:ext cx="107633" cy="143481"/>
            </a:xfrm>
            <a:custGeom>
              <a:avLst/>
              <a:gdLst/>
              <a:ahLst/>
              <a:cxnLst/>
              <a:rect l="l" t="t" r="r" b="b"/>
              <a:pathLst>
                <a:path w="1246" h="1661" extrusionOk="0">
                  <a:moveTo>
                    <a:pt x="1245" y="0"/>
                  </a:moveTo>
                  <a:lnTo>
                    <a:pt x="124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8"/>
            <p:cNvSpPr/>
            <p:nvPr/>
          </p:nvSpPr>
          <p:spPr>
            <a:xfrm flipH="1">
              <a:off x="1301014" y="3089194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8"/>
            <p:cNvSpPr/>
            <p:nvPr/>
          </p:nvSpPr>
          <p:spPr>
            <a:xfrm flipH="1">
              <a:off x="1155023" y="3089194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3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8"/>
            <p:cNvSpPr/>
            <p:nvPr/>
          </p:nvSpPr>
          <p:spPr>
            <a:xfrm flipH="1">
              <a:off x="1160210" y="3089194"/>
              <a:ext cx="138385" cy="197298"/>
            </a:xfrm>
            <a:custGeom>
              <a:avLst/>
              <a:gdLst/>
              <a:ahLst/>
              <a:cxnLst/>
              <a:rect l="l" t="t" r="r" b="b"/>
              <a:pathLst>
                <a:path w="1602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1602" y="2283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8"/>
            <p:cNvSpPr/>
            <p:nvPr/>
          </p:nvSpPr>
          <p:spPr>
            <a:xfrm flipH="1">
              <a:off x="1162715" y="3101979"/>
              <a:ext cx="123095" cy="171728"/>
            </a:xfrm>
            <a:custGeom>
              <a:avLst/>
              <a:gdLst/>
              <a:ahLst/>
              <a:cxnLst/>
              <a:rect l="l" t="t" r="r" b="b"/>
              <a:pathLst>
                <a:path w="1425" h="1988" extrusionOk="0">
                  <a:moveTo>
                    <a:pt x="1424" y="0"/>
                  </a:moveTo>
                  <a:lnTo>
                    <a:pt x="1395" y="1987"/>
                  </a:lnTo>
                  <a:lnTo>
                    <a:pt x="31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8"/>
            <p:cNvSpPr/>
            <p:nvPr/>
          </p:nvSpPr>
          <p:spPr>
            <a:xfrm flipH="1">
              <a:off x="1160209" y="3119947"/>
              <a:ext cx="123009" cy="153761"/>
            </a:xfrm>
            <a:custGeom>
              <a:avLst/>
              <a:gdLst/>
              <a:ahLst/>
              <a:cxnLst/>
              <a:rect l="l" t="t" r="r" b="b"/>
              <a:pathLst>
                <a:path w="1424" h="1780" extrusionOk="0">
                  <a:moveTo>
                    <a:pt x="1424" y="0"/>
                  </a:moveTo>
                  <a:lnTo>
                    <a:pt x="1424" y="1156"/>
                  </a:lnTo>
                  <a:lnTo>
                    <a:pt x="86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4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8"/>
            <p:cNvSpPr/>
            <p:nvPr/>
          </p:nvSpPr>
          <p:spPr>
            <a:xfrm flipH="1">
              <a:off x="1175586" y="3101979"/>
              <a:ext cx="110224" cy="143481"/>
            </a:xfrm>
            <a:custGeom>
              <a:avLst/>
              <a:gdLst/>
              <a:ahLst/>
              <a:cxnLst/>
              <a:rect l="l" t="t" r="r" b="b"/>
              <a:pathLst>
                <a:path w="1276" h="1661" extrusionOk="0">
                  <a:moveTo>
                    <a:pt x="1276" y="0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8"/>
            <p:cNvSpPr/>
            <p:nvPr/>
          </p:nvSpPr>
          <p:spPr>
            <a:xfrm flipH="1">
              <a:off x="1160206" y="3089194"/>
              <a:ext cx="15462" cy="197298"/>
            </a:xfrm>
            <a:custGeom>
              <a:avLst/>
              <a:gdLst/>
              <a:ahLst/>
              <a:cxnLst/>
              <a:rect l="l" t="t" r="r" b="b"/>
              <a:pathLst>
                <a:path w="17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8"/>
            <p:cNvSpPr/>
            <p:nvPr/>
          </p:nvSpPr>
          <p:spPr>
            <a:xfrm flipH="1">
              <a:off x="1011624" y="3089194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59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8"/>
            <p:cNvSpPr/>
            <p:nvPr/>
          </p:nvSpPr>
          <p:spPr>
            <a:xfrm flipH="1">
              <a:off x="1014219" y="3089194"/>
              <a:ext cx="143481" cy="197298"/>
            </a:xfrm>
            <a:custGeom>
              <a:avLst/>
              <a:gdLst/>
              <a:ahLst/>
              <a:cxnLst/>
              <a:rect l="l" t="t" r="r" b="b"/>
              <a:pathLst>
                <a:path w="1661" h="2284" extrusionOk="0">
                  <a:moveTo>
                    <a:pt x="3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8"/>
            <p:cNvSpPr/>
            <p:nvPr/>
          </p:nvSpPr>
          <p:spPr>
            <a:xfrm flipH="1">
              <a:off x="1019315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4" y="0"/>
                  </a:moveTo>
                  <a:lnTo>
                    <a:pt x="1394" y="1987"/>
                  </a:lnTo>
                  <a:lnTo>
                    <a:pt x="1" y="198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8"/>
            <p:cNvSpPr/>
            <p:nvPr/>
          </p:nvSpPr>
          <p:spPr>
            <a:xfrm flipH="1">
              <a:off x="1016724" y="3119947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5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30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8"/>
            <p:cNvSpPr/>
            <p:nvPr/>
          </p:nvSpPr>
          <p:spPr>
            <a:xfrm flipH="1">
              <a:off x="1032100" y="3101979"/>
              <a:ext cx="112816" cy="143481"/>
            </a:xfrm>
            <a:custGeom>
              <a:avLst/>
              <a:gdLst/>
              <a:ahLst/>
              <a:cxnLst/>
              <a:rect l="l" t="t" r="r" b="b"/>
              <a:pathLst>
                <a:path w="1306" h="1661" extrusionOk="0">
                  <a:moveTo>
                    <a:pt x="1305" y="0"/>
                  </a:moveTo>
                  <a:lnTo>
                    <a:pt x="130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8"/>
            <p:cNvSpPr/>
            <p:nvPr/>
          </p:nvSpPr>
          <p:spPr>
            <a:xfrm flipH="1">
              <a:off x="1014216" y="3089194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59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8"/>
            <p:cNvSpPr/>
            <p:nvPr/>
          </p:nvSpPr>
          <p:spPr>
            <a:xfrm flipH="1">
              <a:off x="870734" y="3089194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8"/>
            <p:cNvSpPr/>
            <p:nvPr/>
          </p:nvSpPr>
          <p:spPr>
            <a:xfrm flipH="1">
              <a:off x="875830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83" y="0"/>
                  </a:moveTo>
                  <a:lnTo>
                    <a:pt x="1365" y="1987"/>
                  </a:lnTo>
                  <a:lnTo>
                    <a:pt x="1" y="198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8"/>
            <p:cNvSpPr/>
            <p:nvPr/>
          </p:nvSpPr>
          <p:spPr>
            <a:xfrm flipH="1">
              <a:off x="875830" y="3125044"/>
              <a:ext cx="128192" cy="148664"/>
            </a:xfrm>
            <a:custGeom>
              <a:avLst/>
              <a:gdLst/>
              <a:ahLst/>
              <a:cxnLst/>
              <a:rect l="l" t="t" r="r" b="b"/>
              <a:pathLst>
                <a:path w="1484" h="1721" extrusionOk="0">
                  <a:moveTo>
                    <a:pt x="1483" y="0"/>
                  </a:moveTo>
                  <a:lnTo>
                    <a:pt x="1394" y="1157"/>
                  </a:lnTo>
                  <a:lnTo>
                    <a:pt x="86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3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8"/>
            <p:cNvSpPr/>
            <p:nvPr/>
          </p:nvSpPr>
          <p:spPr>
            <a:xfrm flipH="1">
              <a:off x="888701" y="3101979"/>
              <a:ext cx="115321" cy="143481"/>
            </a:xfrm>
            <a:custGeom>
              <a:avLst/>
              <a:gdLst/>
              <a:ahLst/>
              <a:cxnLst/>
              <a:rect l="l" t="t" r="r" b="b"/>
              <a:pathLst>
                <a:path w="1335" h="1661" extrusionOk="0">
                  <a:moveTo>
                    <a:pt x="1335" y="0"/>
                  </a:moveTo>
                  <a:lnTo>
                    <a:pt x="133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8"/>
            <p:cNvSpPr/>
            <p:nvPr/>
          </p:nvSpPr>
          <p:spPr>
            <a:xfrm flipH="1">
              <a:off x="870730" y="3089194"/>
              <a:ext cx="25742" cy="197298"/>
            </a:xfrm>
            <a:custGeom>
              <a:avLst/>
              <a:gdLst/>
              <a:ahLst/>
              <a:cxnLst/>
              <a:rect l="l" t="t" r="r" b="b"/>
              <a:pathLst>
                <a:path w="298" h="2284" extrusionOk="0">
                  <a:moveTo>
                    <a:pt x="120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8"/>
            <p:cNvSpPr/>
            <p:nvPr/>
          </p:nvSpPr>
          <p:spPr>
            <a:xfrm flipH="1">
              <a:off x="806744" y="2715234"/>
              <a:ext cx="847844" cy="89665"/>
            </a:xfrm>
            <a:custGeom>
              <a:avLst/>
              <a:gdLst/>
              <a:ahLst/>
              <a:cxnLst/>
              <a:rect l="l" t="t" r="r" b="b"/>
              <a:pathLst>
                <a:path w="9815" h="1038" extrusionOk="0">
                  <a:moveTo>
                    <a:pt x="0" y="0"/>
                  </a:moveTo>
                  <a:lnTo>
                    <a:pt x="89" y="1038"/>
                  </a:lnTo>
                  <a:lnTo>
                    <a:pt x="9755" y="1038"/>
                  </a:lnTo>
                  <a:lnTo>
                    <a:pt x="9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8"/>
            <p:cNvSpPr/>
            <p:nvPr/>
          </p:nvSpPr>
          <p:spPr>
            <a:xfrm flipH="1">
              <a:off x="783680" y="2669105"/>
              <a:ext cx="893972" cy="92257"/>
            </a:xfrm>
            <a:custGeom>
              <a:avLst/>
              <a:gdLst/>
              <a:ahLst/>
              <a:cxnLst/>
              <a:rect l="l" t="t" r="r" b="b"/>
              <a:pathLst>
                <a:path w="10349" h="1068" extrusionOk="0">
                  <a:moveTo>
                    <a:pt x="0" y="0"/>
                  </a:moveTo>
                  <a:lnTo>
                    <a:pt x="60" y="1068"/>
                  </a:lnTo>
                  <a:lnTo>
                    <a:pt x="10289" y="1068"/>
                  </a:lnTo>
                  <a:lnTo>
                    <a:pt x="103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8"/>
            <p:cNvSpPr/>
            <p:nvPr/>
          </p:nvSpPr>
          <p:spPr>
            <a:xfrm flipH="1">
              <a:off x="822119" y="3350422"/>
              <a:ext cx="819684" cy="240834"/>
            </a:xfrm>
            <a:custGeom>
              <a:avLst/>
              <a:gdLst/>
              <a:ahLst/>
              <a:cxnLst/>
              <a:rect l="l" t="t" r="r" b="b"/>
              <a:pathLst>
                <a:path w="9489" h="2788" extrusionOk="0">
                  <a:moveTo>
                    <a:pt x="0" y="1"/>
                  </a:moveTo>
                  <a:lnTo>
                    <a:pt x="356" y="2788"/>
                  </a:lnTo>
                  <a:lnTo>
                    <a:pt x="9163" y="2788"/>
                  </a:lnTo>
                  <a:lnTo>
                    <a:pt x="9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8"/>
            <p:cNvSpPr/>
            <p:nvPr/>
          </p:nvSpPr>
          <p:spPr>
            <a:xfrm flipH="1">
              <a:off x="397065" y="3847394"/>
              <a:ext cx="5204718" cy="43623"/>
            </a:xfrm>
            <a:custGeom>
              <a:avLst/>
              <a:gdLst/>
              <a:ahLst/>
              <a:cxnLst/>
              <a:rect l="l" t="t" r="r" b="b"/>
              <a:pathLst>
                <a:path w="60252" h="505" extrusionOk="0">
                  <a:moveTo>
                    <a:pt x="0" y="0"/>
                  </a:moveTo>
                  <a:lnTo>
                    <a:pt x="0" y="504"/>
                  </a:lnTo>
                  <a:lnTo>
                    <a:pt x="60252" y="504"/>
                  </a:lnTo>
                  <a:lnTo>
                    <a:pt x="60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8"/>
            <p:cNvSpPr/>
            <p:nvPr/>
          </p:nvSpPr>
          <p:spPr>
            <a:xfrm flipH="1">
              <a:off x="1746837" y="3355518"/>
              <a:ext cx="2507598" cy="1785354"/>
            </a:xfrm>
            <a:custGeom>
              <a:avLst/>
              <a:gdLst/>
              <a:ahLst/>
              <a:cxnLst/>
              <a:rect l="l" t="t" r="r" b="b"/>
              <a:pathLst>
                <a:path w="29029" h="20668" extrusionOk="0">
                  <a:moveTo>
                    <a:pt x="14440" y="1"/>
                  </a:moveTo>
                  <a:cubicBezTo>
                    <a:pt x="8955" y="1"/>
                    <a:pt x="3825" y="1958"/>
                    <a:pt x="356" y="5368"/>
                  </a:cubicBezTo>
                  <a:lnTo>
                    <a:pt x="0" y="5724"/>
                  </a:lnTo>
                  <a:lnTo>
                    <a:pt x="30" y="6198"/>
                  </a:lnTo>
                  <a:lnTo>
                    <a:pt x="1423" y="20668"/>
                  </a:lnTo>
                  <a:lnTo>
                    <a:pt x="27605" y="20668"/>
                  </a:lnTo>
                  <a:lnTo>
                    <a:pt x="28999" y="6198"/>
                  </a:lnTo>
                  <a:lnTo>
                    <a:pt x="29029" y="5724"/>
                  </a:lnTo>
                  <a:lnTo>
                    <a:pt x="28703" y="5368"/>
                  </a:lnTo>
                  <a:cubicBezTo>
                    <a:pt x="25233" y="1958"/>
                    <a:pt x="20104" y="1"/>
                    <a:pt x="14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8"/>
            <p:cNvSpPr/>
            <p:nvPr/>
          </p:nvSpPr>
          <p:spPr>
            <a:xfrm flipH="1">
              <a:off x="499512" y="3890931"/>
              <a:ext cx="5002411" cy="1252546"/>
            </a:xfrm>
            <a:custGeom>
              <a:avLst/>
              <a:gdLst/>
              <a:ahLst/>
              <a:cxnLst/>
              <a:rect l="l" t="t" r="r" b="b"/>
              <a:pathLst>
                <a:path w="57910" h="14500" extrusionOk="0">
                  <a:moveTo>
                    <a:pt x="1" y="0"/>
                  </a:moveTo>
                  <a:lnTo>
                    <a:pt x="1" y="14500"/>
                  </a:lnTo>
                  <a:lnTo>
                    <a:pt x="57910" y="14500"/>
                  </a:lnTo>
                  <a:lnTo>
                    <a:pt x="579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8"/>
            <p:cNvSpPr/>
            <p:nvPr/>
          </p:nvSpPr>
          <p:spPr>
            <a:xfrm flipH="1">
              <a:off x="438009" y="3890931"/>
              <a:ext cx="5125333" cy="240834"/>
            </a:xfrm>
            <a:custGeom>
              <a:avLst/>
              <a:gdLst/>
              <a:ahLst/>
              <a:cxnLst/>
              <a:rect l="l" t="t" r="r" b="b"/>
              <a:pathLst>
                <a:path w="59333" h="2788" extrusionOk="0">
                  <a:moveTo>
                    <a:pt x="0" y="0"/>
                  </a:moveTo>
                  <a:lnTo>
                    <a:pt x="0" y="2787"/>
                  </a:lnTo>
                  <a:lnTo>
                    <a:pt x="59333" y="2787"/>
                  </a:lnTo>
                  <a:lnTo>
                    <a:pt x="59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8"/>
            <p:cNvSpPr/>
            <p:nvPr/>
          </p:nvSpPr>
          <p:spPr>
            <a:xfrm flipH="1">
              <a:off x="1803157" y="3409336"/>
              <a:ext cx="2394955" cy="1731537"/>
            </a:xfrm>
            <a:custGeom>
              <a:avLst/>
              <a:gdLst/>
              <a:ahLst/>
              <a:cxnLst/>
              <a:rect l="l" t="t" r="r" b="b"/>
              <a:pathLst>
                <a:path w="27725" h="20045" extrusionOk="0">
                  <a:moveTo>
                    <a:pt x="13759" y="1"/>
                  </a:moveTo>
                  <a:cubicBezTo>
                    <a:pt x="8451" y="1"/>
                    <a:pt x="3470" y="1898"/>
                    <a:pt x="149" y="5190"/>
                  </a:cubicBezTo>
                  <a:lnTo>
                    <a:pt x="0" y="5338"/>
                  </a:lnTo>
                  <a:lnTo>
                    <a:pt x="30" y="5575"/>
                  </a:lnTo>
                  <a:lnTo>
                    <a:pt x="119" y="6643"/>
                  </a:lnTo>
                  <a:lnTo>
                    <a:pt x="149" y="6850"/>
                  </a:lnTo>
                  <a:lnTo>
                    <a:pt x="1424" y="20045"/>
                  </a:lnTo>
                  <a:lnTo>
                    <a:pt x="26301" y="20045"/>
                  </a:lnTo>
                  <a:lnTo>
                    <a:pt x="27576" y="6850"/>
                  </a:lnTo>
                  <a:lnTo>
                    <a:pt x="27606" y="6643"/>
                  </a:lnTo>
                  <a:lnTo>
                    <a:pt x="27695" y="5575"/>
                  </a:lnTo>
                  <a:lnTo>
                    <a:pt x="27724" y="5338"/>
                  </a:lnTo>
                  <a:lnTo>
                    <a:pt x="27576" y="5190"/>
                  </a:lnTo>
                  <a:lnTo>
                    <a:pt x="27457" y="5041"/>
                  </a:lnTo>
                  <a:lnTo>
                    <a:pt x="27250" y="4863"/>
                  </a:lnTo>
                  <a:cubicBezTo>
                    <a:pt x="26331" y="4004"/>
                    <a:pt x="25293" y="3262"/>
                    <a:pt x="24196" y="2640"/>
                  </a:cubicBezTo>
                  <a:cubicBezTo>
                    <a:pt x="24137" y="2580"/>
                    <a:pt x="24077" y="2551"/>
                    <a:pt x="23988" y="2521"/>
                  </a:cubicBezTo>
                  <a:cubicBezTo>
                    <a:pt x="22980" y="1958"/>
                    <a:pt x="21942" y="1483"/>
                    <a:pt x="20845" y="1127"/>
                  </a:cubicBezTo>
                  <a:lnTo>
                    <a:pt x="20638" y="1038"/>
                  </a:lnTo>
                  <a:cubicBezTo>
                    <a:pt x="19570" y="712"/>
                    <a:pt x="18503" y="445"/>
                    <a:pt x="17406" y="268"/>
                  </a:cubicBezTo>
                  <a:lnTo>
                    <a:pt x="17198" y="238"/>
                  </a:lnTo>
                  <a:cubicBezTo>
                    <a:pt x="16131" y="90"/>
                    <a:pt x="15034" y="1"/>
                    <a:pt x="13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8"/>
            <p:cNvSpPr/>
            <p:nvPr/>
          </p:nvSpPr>
          <p:spPr>
            <a:xfrm flipH="1">
              <a:off x="1841596" y="3447777"/>
              <a:ext cx="2318074" cy="1693097"/>
            </a:xfrm>
            <a:custGeom>
              <a:avLst/>
              <a:gdLst/>
              <a:ahLst/>
              <a:cxnLst/>
              <a:rect l="l" t="t" r="r" b="b"/>
              <a:pathLst>
                <a:path w="26835" h="19600" extrusionOk="0">
                  <a:moveTo>
                    <a:pt x="26835" y="5041"/>
                  </a:moveTo>
                  <a:lnTo>
                    <a:pt x="26805" y="5545"/>
                  </a:lnTo>
                  <a:lnTo>
                    <a:pt x="25441" y="19600"/>
                  </a:lnTo>
                  <a:lnTo>
                    <a:pt x="1394" y="19600"/>
                  </a:lnTo>
                  <a:lnTo>
                    <a:pt x="682" y="12276"/>
                  </a:lnTo>
                  <a:lnTo>
                    <a:pt x="593" y="11475"/>
                  </a:lnTo>
                  <a:lnTo>
                    <a:pt x="475" y="10200"/>
                  </a:lnTo>
                  <a:lnTo>
                    <a:pt x="445" y="9726"/>
                  </a:lnTo>
                  <a:lnTo>
                    <a:pt x="386" y="9074"/>
                  </a:lnTo>
                  <a:lnTo>
                    <a:pt x="297" y="8332"/>
                  </a:lnTo>
                  <a:lnTo>
                    <a:pt x="267" y="7917"/>
                  </a:lnTo>
                  <a:lnTo>
                    <a:pt x="0" y="5071"/>
                  </a:lnTo>
                  <a:cubicBezTo>
                    <a:pt x="2046" y="3084"/>
                    <a:pt x="4566" y="1631"/>
                    <a:pt x="7324" y="860"/>
                  </a:cubicBezTo>
                  <a:lnTo>
                    <a:pt x="7947" y="682"/>
                  </a:lnTo>
                  <a:cubicBezTo>
                    <a:pt x="8332" y="593"/>
                    <a:pt x="8658" y="505"/>
                    <a:pt x="9014" y="416"/>
                  </a:cubicBezTo>
                  <a:cubicBezTo>
                    <a:pt x="9311" y="356"/>
                    <a:pt x="9607" y="327"/>
                    <a:pt x="9904" y="267"/>
                  </a:cubicBezTo>
                  <a:cubicBezTo>
                    <a:pt x="10111" y="238"/>
                    <a:pt x="10319" y="208"/>
                    <a:pt x="10526" y="178"/>
                  </a:cubicBezTo>
                  <a:cubicBezTo>
                    <a:pt x="11030" y="119"/>
                    <a:pt x="11534" y="60"/>
                    <a:pt x="12068" y="30"/>
                  </a:cubicBezTo>
                  <a:cubicBezTo>
                    <a:pt x="12483" y="0"/>
                    <a:pt x="12898" y="0"/>
                    <a:pt x="13343" y="0"/>
                  </a:cubicBezTo>
                  <a:lnTo>
                    <a:pt x="13491" y="0"/>
                  </a:lnTo>
                  <a:cubicBezTo>
                    <a:pt x="14529" y="0"/>
                    <a:pt x="15567" y="60"/>
                    <a:pt x="16575" y="208"/>
                  </a:cubicBezTo>
                  <a:lnTo>
                    <a:pt x="17109" y="297"/>
                  </a:lnTo>
                  <a:lnTo>
                    <a:pt x="17524" y="386"/>
                  </a:lnTo>
                  <a:cubicBezTo>
                    <a:pt x="17910" y="445"/>
                    <a:pt x="18265" y="534"/>
                    <a:pt x="18621" y="623"/>
                  </a:cubicBezTo>
                  <a:cubicBezTo>
                    <a:pt x="19481" y="831"/>
                    <a:pt x="20371" y="1098"/>
                    <a:pt x="21201" y="1453"/>
                  </a:cubicBezTo>
                  <a:lnTo>
                    <a:pt x="21527" y="1572"/>
                  </a:lnTo>
                  <a:lnTo>
                    <a:pt x="22090" y="1809"/>
                  </a:lnTo>
                  <a:cubicBezTo>
                    <a:pt x="22683" y="2106"/>
                    <a:pt x="23276" y="2402"/>
                    <a:pt x="23840" y="2728"/>
                  </a:cubicBezTo>
                  <a:cubicBezTo>
                    <a:pt x="24789" y="3321"/>
                    <a:pt x="25678" y="3974"/>
                    <a:pt x="26508" y="4745"/>
                  </a:cubicBezTo>
                  <a:lnTo>
                    <a:pt x="26835" y="5041"/>
                  </a:lnTo>
                  <a:cubicBezTo>
                    <a:pt x="26835" y="5041"/>
                    <a:pt x="26835" y="5041"/>
                    <a:pt x="26835" y="5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8"/>
            <p:cNvSpPr/>
            <p:nvPr/>
          </p:nvSpPr>
          <p:spPr>
            <a:xfrm flipH="1">
              <a:off x="63" y="4482581"/>
              <a:ext cx="6003843" cy="658321"/>
            </a:xfrm>
            <a:custGeom>
              <a:avLst/>
              <a:gdLst/>
              <a:ahLst/>
              <a:cxnLst/>
              <a:rect l="l" t="t" r="r" b="b"/>
              <a:pathLst>
                <a:path w="69503" h="7621" extrusionOk="0">
                  <a:moveTo>
                    <a:pt x="0" y="1"/>
                  </a:moveTo>
                  <a:lnTo>
                    <a:pt x="0" y="7621"/>
                  </a:lnTo>
                  <a:lnTo>
                    <a:pt x="69503" y="7621"/>
                  </a:lnTo>
                  <a:lnTo>
                    <a:pt x="69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8"/>
            <p:cNvSpPr/>
            <p:nvPr/>
          </p:nvSpPr>
          <p:spPr>
            <a:xfrm flipH="1">
              <a:off x="63" y="4446731"/>
              <a:ext cx="6003843" cy="550775"/>
            </a:xfrm>
            <a:custGeom>
              <a:avLst/>
              <a:gdLst/>
              <a:ahLst/>
              <a:cxnLst/>
              <a:rect l="l" t="t" r="r" b="b"/>
              <a:pathLst>
                <a:path w="69503" h="6376" extrusionOk="0">
                  <a:moveTo>
                    <a:pt x="0" y="0"/>
                  </a:moveTo>
                  <a:lnTo>
                    <a:pt x="0" y="6375"/>
                  </a:lnTo>
                  <a:lnTo>
                    <a:pt x="69503" y="6375"/>
                  </a:lnTo>
                  <a:lnTo>
                    <a:pt x="69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8"/>
            <p:cNvSpPr/>
            <p:nvPr/>
          </p:nvSpPr>
          <p:spPr>
            <a:xfrm flipH="1">
              <a:off x="5716935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8"/>
            <p:cNvSpPr/>
            <p:nvPr/>
          </p:nvSpPr>
          <p:spPr>
            <a:xfrm flipH="1">
              <a:off x="571953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8"/>
            <p:cNvSpPr/>
            <p:nvPr/>
          </p:nvSpPr>
          <p:spPr>
            <a:xfrm flipH="1">
              <a:off x="5724628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8"/>
            <p:cNvSpPr/>
            <p:nvPr/>
          </p:nvSpPr>
          <p:spPr>
            <a:xfrm flipH="1">
              <a:off x="5719531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8"/>
            <p:cNvSpPr/>
            <p:nvPr/>
          </p:nvSpPr>
          <p:spPr>
            <a:xfrm flipH="1">
              <a:off x="574000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8"/>
            <p:cNvSpPr/>
            <p:nvPr/>
          </p:nvSpPr>
          <p:spPr>
            <a:xfrm flipH="1">
              <a:off x="5719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8"/>
            <p:cNvSpPr/>
            <p:nvPr/>
          </p:nvSpPr>
          <p:spPr>
            <a:xfrm flipH="1">
              <a:off x="553258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8"/>
            <p:cNvSpPr/>
            <p:nvPr/>
          </p:nvSpPr>
          <p:spPr>
            <a:xfrm flipH="1">
              <a:off x="5537691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47" y="269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8"/>
            <p:cNvSpPr/>
            <p:nvPr/>
          </p:nvSpPr>
          <p:spPr>
            <a:xfrm flipH="1">
              <a:off x="5542787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8"/>
            <p:cNvSpPr/>
            <p:nvPr/>
          </p:nvSpPr>
          <p:spPr>
            <a:xfrm flipH="1">
              <a:off x="5537691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8"/>
            <p:cNvSpPr/>
            <p:nvPr/>
          </p:nvSpPr>
          <p:spPr>
            <a:xfrm flipH="1">
              <a:off x="5558163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8"/>
            <p:cNvSpPr/>
            <p:nvPr/>
          </p:nvSpPr>
          <p:spPr>
            <a:xfrm flipH="1">
              <a:off x="5537686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8"/>
            <p:cNvSpPr/>
            <p:nvPr/>
          </p:nvSpPr>
          <p:spPr>
            <a:xfrm flipH="1">
              <a:off x="534815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8"/>
            <p:cNvSpPr/>
            <p:nvPr/>
          </p:nvSpPr>
          <p:spPr>
            <a:xfrm flipH="1">
              <a:off x="535325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7" y="269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8"/>
            <p:cNvSpPr/>
            <p:nvPr/>
          </p:nvSpPr>
          <p:spPr>
            <a:xfrm flipH="1">
              <a:off x="535835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8"/>
            <p:cNvSpPr/>
            <p:nvPr/>
          </p:nvSpPr>
          <p:spPr>
            <a:xfrm flipH="1">
              <a:off x="5353258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8"/>
            <p:cNvSpPr/>
            <p:nvPr/>
          </p:nvSpPr>
          <p:spPr>
            <a:xfrm flipH="1">
              <a:off x="537373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8"/>
            <p:cNvSpPr/>
            <p:nvPr/>
          </p:nvSpPr>
          <p:spPr>
            <a:xfrm flipH="1">
              <a:off x="535325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8"/>
            <p:cNvSpPr/>
            <p:nvPr/>
          </p:nvSpPr>
          <p:spPr>
            <a:xfrm flipH="1">
              <a:off x="516372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8"/>
            <p:cNvSpPr/>
            <p:nvPr/>
          </p:nvSpPr>
          <p:spPr>
            <a:xfrm flipH="1">
              <a:off x="516882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8"/>
            <p:cNvSpPr/>
            <p:nvPr/>
          </p:nvSpPr>
          <p:spPr>
            <a:xfrm flipH="1">
              <a:off x="5173923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8"/>
            <p:cNvSpPr/>
            <p:nvPr/>
          </p:nvSpPr>
          <p:spPr>
            <a:xfrm flipH="1">
              <a:off x="5168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8"/>
            <p:cNvSpPr/>
            <p:nvPr/>
          </p:nvSpPr>
          <p:spPr>
            <a:xfrm flipH="1">
              <a:off x="5189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8"/>
            <p:cNvSpPr/>
            <p:nvPr/>
          </p:nvSpPr>
          <p:spPr>
            <a:xfrm flipH="1">
              <a:off x="5168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8"/>
            <p:cNvSpPr/>
            <p:nvPr/>
          </p:nvSpPr>
          <p:spPr>
            <a:xfrm flipH="1">
              <a:off x="4979292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 flipH="1">
              <a:off x="4984394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 flipH="1">
              <a:off x="4989491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 flipH="1">
              <a:off x="4984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 flipH="1">
              <a:off x="5004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 flipH="1">
              <a:off x="4984390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 flipH="1">
              <a:off x="479486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 flipH="1">
              <a:off x="479996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 flipH="1">
              <a:off x="4805145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 flipH="1">
              <a:off x="4799962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 flipH="1">
              <a:off x="482043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 flipH="1">
              <a:off x="479995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 flipH="1">
              <a:off x="461301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 flipH="1">
              <a:off x="461553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 flipH="1">
              <a:off x="462321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 flipH="1">
              <a:off x="4615529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 flipH="1">
              <a:off x="4636089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 flipH="1">
              <a:off x="461811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 flipH="1">
              <a:off x="442858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 flipH="1">
              <a:off x="443368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 flipH="1">
              <a:off x="443878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 flipH="1">
              <a:off x="4433689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 flipH="1">
              <a:off x="445416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 flipH="1">
              <a:off x="443368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 flipH="1">
              <a:off x="424415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 flipH="1">
              <a:off x="424925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 flipH="1">
              <a:off x="425435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 flipH="1">
              <a:off x="424925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 flipH="1">
              <a:off x="426972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 flipH="1">
              <a:off x="424925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 flipH="1">
              <a:off x="405972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 flipH="1">
              <a:off x="406482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 flipH="1">
              <a:off x="4070007" y="4720830"/>
              <a:ext cx="156266" cy="204986"/>
            </a:xfrm>
            <a:custGeom>
              <a:avLst/>
              <a:gdLst/>
              <a:ahLst/>
              <a:cxnLst/>
              <a:rect l="l" t="t" r="r" b="b"/>
              <a:pathLst>
                <a:path w="1809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 flipH="1">
              <a:off x="406482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8"/>
            <p:cNvSpPr/>
            <p:nvPr/>
          </p:nvSpPr>
          <p:spPr>
            <a:xfrm flipH="1">
              <a:off x="4085383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8"/>
            <p:cNvSpPr/>
            <p:nvPr/>
          </p:nvSpPr>
          <p:spPr>
            <a:xfrm flipH="1">
              <a:off x="406482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0" y="0"/>
                  </a:moveTo>
                  <a:lnTo>
                    <a:pt x="0" y="2728"/>
                  </a:lnTo>
                  <a:lnTo>
                    <a:pt x="237" y="27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8"/>
            <p:cNvSpPr/>
            <p:nvPr/>
          </p:nvSpPr>
          <p:spPr>
            <a:xfrm flipH="1">
              <a:off x="388039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8"/>
            <p:cNvSpPr/>
            <p:nvPr/>
          </p:nvSpPr>
          <p:spPr>
            <a:xfrm flipH="1">
              <a:off x="3885575" y="4720830"/>
              <a:ext cx="158857" cy="204986"/>
            </a:xfrm>
            <a:custGeom>
              <a:avLst/>
              <a:gdLst/>
              <a:ahLst/>
              <a:cxnLst/>
              <a:rect l="l" t="t" r="r" b="b"/>
              <a:pathLst>
                <a:path w="1839" h="2373" extrusionOk="0">
                  <a:moveTo>
                    <a:pt x="0" y="0"/>
                  </a:moveTo>
                  <a:lnTo>
                    <a:pt x="1839" y="0"/>
                  </a:lnTo>
                  <a:lnTo>
                    <a:pt x="183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8"/>
            <p:cNvSpPr/>
            <p:nvPr/>
          </p:nvSpPr>
          <p:spPr>
            <a:xfrm flipH="1">
              <a:off x="3885575" y="4748992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09"/>
                  </a:lnTo>
                  <a:lnTo>
                    <a:pt x="1631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8"/>
            <p:cNvSpPr/>
            <p:nvPr/>
          </p:nvSpPr>
          <p:spPr>
            <a:xfrm flipH="1">
              <a:off x="3900951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8"/>
            <p:cNvSpPr/>
            <p:nvPr/>
          </p:nvSpPr>
          <p:spPr>
            <a:xfrm flipH="1">
              <a:off x="3880388" y="4705454"/>
              <a:ext cx="20645" cy="235738"/>
            </a:xfrm>
            <a:custGeom>
              <a:avLst/>
              <a:gdLst/>
              <a:ahLst/>
              <a:cxnLst/>
              <a:rect l="l" t="t" r="r" b="b"/>
              <a:pathLst>
                <a:path w="239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8"/>
            <p:cNvSpPr/>
            <p:nvPr/>
          </p:nvSpPr>
          <p:spPr>
            <a:xfrm flipH="1">
              <a:off x="1923505" y="4707959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8"/>
            <p:cNvSpPr/>
            <p:nvPr/>
          </p:nvSpPr>
          <p:spPr>
            <a:xfrm flipH="1">
              <a:off x="192601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 flipH="1">
              <a:off x="1931198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8"/>
            <p:cNvSpPr/>
            <p:nvPr/>
          </p:nvSpPr>
          <p:spPr>
            <a:xfrm flipH="1">
              <a:off x="1924752" y="473785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8"/>
            <p:cNvSpPr/>
            <p:nvPr/>
          </p:nvSpPr>
          <p:spPr>
            <a:xfrm flipH="1">
              <a:off x="1946574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8"/>
            <p:cNvSpPr/>
            <p:nvPr/>
          </p:nvSpPr>
          <p:spPr>
            <a:xfrm flipH="1">
              <a:off x="1926011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8"/>
            <p:cNvSpPr/>
            <p:nvPr/>
          </p:nvSpPr>
          <p:spPr>
            <a:xfrm flipH="1">
              <a:off x="173907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8"/>
            <p:cNvSpPr/>
            <p:nvPr/>
          </p:nvSpPr>
          <p:spPr>
            <a:xfrm flipH="1">
              <a:off x="1744175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46" y="269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8"/>
            <p:cNvSpPr/>
            <p:nvPr/>
          </p:nvSpPr>
          <p:spPr>
            <a:xfrm flipH="1">
              <a:off x="174676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8"/>
            <p:cNvSpPr/>
            <p:nvPr/>
          </p:nvSpPr>
          <p:spPr>
            <a:xfrm flipH="1">
              <a:off x="174166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 flipH="1">
              <a:off x="176214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 flipH="1">
              <a:off x="174166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8"/>
            <p:cNvSpPr/>
            <p:nvPr/>
          </p:nvSpPr>
          <p:spPr>
            <a:xfrm flipH="1">
              <a:off x="155464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8"/>
            <p:cNvSpPr/>
            <p:nvPr/>
          </p:nvSpPr>
          <p:spPr>
            <a:xfrm flipH="1">
              <a:off x="155974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 flipH="1">
              <a:off x="156492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 flipH="1">
              <a:off x="155974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 flipH="1">
              <a:off x="1580215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 flipH="1">
              <a:off x="1559738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 flipH="1">
              <a:off x="1370208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 flipH="1">
              <a:off x="137531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 flipH="1">
              <a:off x="1380493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 flipH="1">
              <a:off x="1375310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 flipH="1">
              <a:off x="1395869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 flipH="1">
              <a:off x="1375305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 flipH="1">
              <a:off x="1185776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 flipH="1">
              <a:off x="1190878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 flipH="1">
              <a:off x="1196060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 flipH="1">
              <a:off x="1190877" y="4743809"/>
              <a:ext cx="161535" cy="182008"/>
            </a:xfrm>
            <a:custGeom>
              <a:avLst/>
              <a:gdLst/>
              <a:ahLst/>
              <a:cxnLst/>
              <a:rect l="l" t="t" r="r" b="b"/>
              <a:pathLst>
                <a:path w="1870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 flipH="1">
              <a:off x="1211436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 flipH="1">
              <a:off x="1190873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 flipH="1">
              <a:off x="1001344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 flipH="1">
              <a:off x="100653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 flipH="1">
              <a:off x="101162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 flipH="1">
              <a:off x="100653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 flipH="1">
              <a:off x="102700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 flipH="1">
              <a:off x="1006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 flipH="1">
              <a:off x="816911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 flipH="1">
              <a:off x="822100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 flipH="1">
              <a:off x="82719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 flipH="1">
              <a:off x="82209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 flipH="1">
              <a:off x="84257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 flipH="1">
              <a:off x="82209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 flipH="1">
              <a:off x="635071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 flipH="1">
              <a:off x="64017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8"/>
            <p:cNvSpPr/>
            <p:nvPr/>
          </p:nvSpPr>
          <p:spPr>
            <a:xfrm flipH="1">
              <a:off x="64535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8"/>
            <p:cNvSpPr/>
            <p:nvPr/>
          </p:nvSpPr>
          <p:spPr>
            <a:xfrm flipH="1">
              <a:off x="637667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 flipH="1">
              <a:off x="658140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 flipH="1">
              <a:off x="640168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8"/>
            <p:cNvSpPr/>
            <p:nvPr/>
          </p:nvSpPr>
          <p:spPr>
            <a:xfrm flipH="1">
              <a:off x="450638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8"/>
            <p:cNvSpPr/>
            <p:nvPr/>
          </p:nvSpPr>
          <p:spPr>
            <a:xfrm flipH="1">
              <a:off x="455827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8"/>
            <p:cNvSpPr/>
            <p:nvPr/>
          </p:nvSpPr>
          <p:spPr>
            <a:xfrm flipH="1">
              <a:off x="46092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 flipH="1">
              <a:off x="455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 flipH="1">
              <a:off x="476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8"/>
            <p:cNvSpPr/>
            <p:nvPr/>
          </p:nvSpPr>
          <p:spPr>
            <a:xfrm flipH="1">
              <a:off x="455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8"/>
            <p:cNvSpPr/>
            <p:nvPr/>
          </p:nvSpPr>
          <p:spPr>
            <a:xfrm flipH="1">
              <a:off x="266206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8"/>
            <p:cNvSpPr/>
            <p:nvPr/>
          </p:nvSpPr>
          <p:spPr>
            <a:xfrm flipH="1">
              <a:off x="271395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8"/>
            <p:cNvSpPr/>
            <p:nvPr/>
          </p:nvSpPr>
          <p:spPr>
            <a:xfrm flipH="1">
              <a:off x="276491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8"/>
            <p:cNvSpPr/>
            <p:nvPr/>
          </p:nvSpPr>
          <p:spPr>
            <a:xfrm flipH="1">
              <a:off x="271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8"/>
            <p:cNvSpPr/>
            <p:nvPr/>
          </p:nvSpPr>
          <p:spPr>
            <a:xfrm flipH="1">
              <a:off x="291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8"/>
            <p:cNvSpPr/>
            <p:nvPr/>
          </p:nvSpPr>
          <p:spPr>
            <a:xfrm flipH="1">
              <a:off x="27139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8"/>
            <p:cNvSpPr/>
            <p:nvPr/>
          </p:nvSpPr>
          <p:spPr>
            <a:xfrm flipH="1">
              <a:off x="8696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8"/>
            <p:cNvSpPr/>
            <p:nvPr/>
          </p:nvSpPr>
          <p:spPr>
            <a:xfrm flipH="1">
              <a:off x="92058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8"/>
            <p:cNvSpPr/>
            <p:nvPr/>
          </p:nvSpPr>
          <p:spPr>
            <a:xfrm flipH="1">
              <a:off x="92058" y="4748992"/>
              <a:ext cx="156352" cy="176825"/>
            </a:xfrm>
            <a:custGeom>
              <a:avLst/>
              <a:gdLst/>
              <a:ahLst/>
              <a:cxnLst/>
              <a:rect l="l" t="t" r="r" b="b"/>
              <a:pathLst>
                <a:path w="1810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1" y="2046"/>
                  </a:lnTo>
                  <a:lnTo>
                    <a:pt x="1" y="1809"/>
                  </a:lnTo>
                  <a:lnTo>
                    <a:pt x="163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8"/>
            <p:cNvSpPr/>
            <p:nvPr/>
          </p:nvSpPr>
          <p:spPr>
            <a:xfrm flipH="1">
              <a:off x="10743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8"/>
            <p:cNvSpPr/>
            <p:nvPr/>
          </p:nvSpPr>
          <p:spPr>
            <a:xfrm flipH="1">
              <a:off x="86958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8"/>
            <p:cNvSpPr/>
            <p:nvPr/>
          </p:nvSpPr>
          <p:spPr>
            <a:xfrm flipH="1">
              <a:off x="15034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8"/>
            <p:cNvSpPr/>
            <p:nvPr/>
          </p:nvSpPr>
          <p:spPr>
            <a:xfrm flipH="1">
              <a:off x="15085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8"/>
            <p:cNvSpPr/>
            <p:nvPr/>
          </p:nvSpPr>
          <p:spPr>
            <a:xfrm flipH="1">
              <a:off x="1513698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8"/>
            <p:cNvSpPr/>
            <p:nvPr/>
          </p:nvSpPr>
          <p:spPr>
            <a:xfrm flipH="1">
              <a:off x="1508516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8"/>
            <p:cNvSpPr/>
            <p:nvPr/>
          </p:nvSpPr>
          <p:spPr>
            <a:xfrm flipH="1">
              <a:off x="15289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8"/>
            <p:cNvSpPr/>
            <p:nvPr/>
          </p:nvSpPr>
          <p:spPr>
            <a:xfrm flipH="1">
              <a:off x="15085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8"/>
            <p:cNvSpPr/>
            <p:nvPr/>
          </p:nvSpPr>
          <p:spPr>
            <a:xfrm flipH="1">
              <a:off x="1318982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8"/>
            <p:cNvSpPr/>
            <p:nvPr/>
          </p:nvSpPr>
          <p:spPr>
            <a:xfrm flipH="1">
              <a:off x="1324084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8"/>
            <p:cNvSpPr/>
            <p:nvPr/>
          </p:nvSpPr>
          <p:spPr>
            <a:xfrm flipH="1">
              <a:off x="13292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8"/>
            <p:cNvSpPr/>
            <p:nvPr/>
          </p:nvSpPr>
          <p:spPr>
            <a:xfrm flipH="1">
              <a:off x="132408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8"/>
            <p:cNvSpPr/>
            <p:nvPr/>
          </p:nvSpPr>
          <p:spPr>
            <a:xfrm flipH="1">
              <a:off x="1344642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8"/>
            <p:cNvSpPr/>
            <p:nvPr/>
          </p:nvSpPr>
          <p:spPr>
            <a:xfrm flipH="1">
              <a:off x="1324079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8"/>
            <p:cNvSpPr/>
            <p:nvPr/>
          </p:nvSpPr>
          <p:spPr>
            <a:xfrm flipH="1">
              <a:off x="1134550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8"/>
            <p:cNvSpPr/>
            <p:nvPr/>
          </p:nvSpPr>
          <p:spPr>
            <a:xfrm flipH="1">
              <a:off x="1139652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8"/>
            <p:cNvSpPr/>
            <p:nvPr/>
          </p:nvSpPr>
          <p:spPr>
            <a:xfrm flipH="1">
              <a:off x="1144834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8"/>
            <p:cNvSpPr/>
            <p:nvPr/>
          </p:nvSpPr>
          <p:spPr>
            <a:xfrm flipH="1">
              <a:off x="1139651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8"/>
            <p:cNvSpPr/>
            <p:nvPr/>
          </p:nvSpPr>
          <p:spPr>
            <a:xfrm flipH="1">
              <a:off x="1160210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8"/>
            <p:cNvSpPr/>
            <p:nvPr/>
          </p:nvSpPr>
          <p:spPr>
            <a:xfrm flipH="1">
              <a:off x="1139647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8"/>
            <p:cNvSpPr/>
            <p:nvPr/>
          </p:nvSpPr>
          <p:spPr>
            <a:xfrm flipH="1">
              <a:off x="950117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8"/>
            <p:cNvSpPr/>
            <p:nvPr/>
          </p:nvSpPr>
          <p:spPr>
            <a:xfrm flipH="1">
              <a:off x="955306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8"/>
            <p:cNvSpPr/>
            <p:nvPr/>
          </p:nvSpPr>
          <p:spPr>
            <a:xfrm flipH="1">
              <a:off x="96040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8"/>
            <p:cNvSpPr/>
            <p:nvPr/>
          </p:nvSpPr>
          <p:spPr>
            <a:xfrm flipH="1">
              <a:off x="95530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8"/>
            <p:cNvSpPr/>
            <p:nvPr/>
          </p:nvSpPr>
          <p:spPr>
            <a:xfrm flipH="1">
              <a:off x="97577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8"/>
            <p:cNvSpPr/>
            <p:nvPr/>
          </p:nvSpPr>
          <p:spPr>
            <a:xfrm flipH="1">
              <a:off x="95530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 flipH="1">
              <a:off x="765685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 flipH="1">
              <a:off x="770873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 flipH="1">
              <a:off x="775970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 flipH="1">
              <a:off x="770873" y="4208482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 flipH="1">
              <a:off x="791346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 flipH="1">
              <a:off x="77086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 flipH="1">
              <a:off x="586441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 flipH="1">
              <a:off x="594129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 flipH="1">
              <a:off x="591537" y="4213665"/>
              <a:ext cx="158857" cy="176825"/>
            </a:xfrm>
            <a:custGeom>
              <a:avLst/>
              <a:gdLst/>
              <a:ahLst/>
              <a:cxnLst/>
              <a:rect l="l" t="t" r="r" b="b"/>
              <a:pathLst>
                <a:path w="1839" h="2047" extrusionOk="0">
                  <a:moveTo>
                    <a:pt x="1838" y="0"/>
                  </a:moveTo>
                  <a:lnTo>
                    <a:pt x="1838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 flipH="1">
              <a:off x="609505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 flipH="1">
              <a:off x="58894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 flipH="1">
              <a:off x="5214951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 flipH="1">
              <a:off x="522005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 flipH="1">
              <a:off x="5225149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 flipH="1">
              <a:off x="522005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 flipH="1">
              <a:off x="524052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 flipH="1">
              <a:off x="5220048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 flipH="1">
              <a:off x="5030519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 flipH="1">
              <a:off x="5035621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 flipH="1">
              <a:off x="5040717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 flipH="1">
              <a:off x="5035620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 flipH="1">
              <a:off x="5056093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 flipH="1">
              <a:off x="5035616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 flipH="1">
              <a:off x="4846087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 flipH="1">
              <a:off x="4851189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 flipH="1">
              <a:off x="4856371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 flipH="1">
              <a:off x="4851188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 flipH="1">
              <a:off x="4871661" y="4188009"/>
              <a:ext cx="143568" cy="166545"/>
            </a:xfrm>
            <a:custGeom>
              <a:avLst/>
              <a:gdLst/>
              <a:ahLst/>
              <a:cxnLst/>
              <a:rect l="l" t="t" r="r" b="b"/>
              <a:pathLst>
                <a:path w="1662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 flipH="1">
              <a:off x="4851184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 flipH="1">
              <a:off x="4664246" y="4172632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 flipH="1">
              <a:off x="4669348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 flipH="1">
              <a:off x="4674444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 flipH="1">
              <a:off x="4666756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 flipH="1">
              <a:off x="4687315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 flipH="1">
              <a:off x="466675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 flipH="1">
              <a:off x="44798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 flipH="1">
              <a:off x="44849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 flipH="1">
              <a:off x="449001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 flipH="1">
              <a:off x="448491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 flipH="1">
              <a:off x="45053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 flipH="1">
              <a:off x="44849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 flipH="1">
              <a:off x="430048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 flipH="1">
              <a:off x="43056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 flipH="1">
              <a:off x="4305666" y="4213665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 flipH="1">
              <a:off x="432095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 flipH="1">
              <a:off x="430047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 flipH="1">
              <a:off x="3527005" y="3519477"/>
              <a:ext cx="632665" cy="609688"/>
            </a:xfrm>
            <a:custGeom>
              <a:avLst/>
              <a:gdLst/>
              <a:ahLst/>
              <a:cxnLst/>
              <a:rect l="l" t="t" r="r" b="b"/>
              <a:pathLst>
                <a:path w="7324" h="7058" extrusionOk="0">
                  <a:moveTo>
                    <a:pt x="7324" y="1"/>
                  </a:moveTo>
                  <a:lnTo>
                    <a:pt x="267" y="7058"/>
                  </a:lnTo>
                  <a:lnTo>
                    <a:pt x="0" y="4211"/>
                  </a:lnTo>
                  <a:cubicBezTo>
                    <a:pt x="2046" y="2225"/>
                    <a:pt x="4566" y="772"/>
                    <a:pt x="7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 flipH="1">
              <a:off x="3380931" y="3483627"/>
              <a:ext cx="763362" cy="758266"/>
            </a:xfrm>
            <a:custGeom>
              <a:avLst/>
              <a:gdLst/>
              <a:ahLst/>
              <a:cxnLst/>
              <a:rect l="l" t="t" r="r" b="b"/>
              <a:pathLst>
                <a:path w="8837" h="8778" extrusionOk="0">
                  <a:moveTo>
                    <a:pt x="8836" y="1"/>
                  </a:moveTo>
                  <a:lnTo>
                    <a:pt x="6553" y="2284"/>
                  </a:lnTo>
                  <a:lnTo>
                    <a:pt x="6375" y="2491"/>
                  </a:lnTo>
                  <a:lnTo>
                    <a:pt x="3380" y="5486"/>
                  </a:lnTo>
                  <a:lnTo>
                    <a:pt x="3173" y="5664"/>
                  </a:lnTo>
                  <a:lnTo>
                    <a:pt x="3084" y="5783"/>
                  </a:lnTo>
                  <a:lnTo>
                    <a:pt x="2876" y="5990"/>
                  </a:lnTo>
                  <a:lnTo>
                    <a:pt x="267" y="8570"/>
                  </a:lnTo>
                  <a:lnTo>
                    <a:pt x="89" y="8777"/>
                  </a:lnTo>
                  <a:lnTo>
                    <a:pt x="0" y="8036"/>
                  </a:lnTo>
                  <a:lnTo>
                    <a:pt x="119" y="7917"/>
                  </a:lnTo>
                  <a:lnTo>
                    <a:pt x="208" y="7828"/>
                  </a:lnTo>
                  <a:lnTo>
                    <a:pt x="2016" y="5990"/>
                  </a:lnTo>
                  <a:lnTo>
                    <a:pt x="3113" y="4923"/>
                  </a:lnTo>
                  <a:lnTo>
                    <a:pt x="3291" y="4715"/>
                  </a:lnTo>
                  <a:lnTo>
                    <a:pt x="6316" y="1720"/>
                  </a:lnTo>
                  <a:lnTo>
                    <a:pt x="6523" y="1513"/>
                  </a:lnTo>
                  <a:lnTo>
                    <a:pt x="7769" y="267"/>
                  </a:lnTo>
                  <a:cubicBezTo>
                    <a:pt x="8124" y="149"/>
                    <a:pt x="8480" y="60"/>
                    <a:pt x="8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 flipH="1">
              <a:off x="2727792" y="3445186"/>
              <a:ext cx="1385834" cy="1001605"/>
            </a:xfrm>
            <a:custGeom>
              <a:avLst/>
              <a:gdLst/>
              <a:ahLst/>
              <a:cxnLst/>
              <a:rect l="l" t="t" r="r" b="b"/>
              <a:pathLst>
                <a:path w="16043" h="11595" extrusionOk="0">
                  <a:moveTo>
                    <a:pt x="16042" y="238"/>
                  </a:moveTo>
                  <a:lnTo>
                    <a:pt x="12781" y="3500"/>
                  </a:lnTo>
                  <a:lnTo>
                    <a:pt x="10053" y="6228"/>
                  </a:lnTo>
                  <a:lnTo>
                    <a:pt x="9845" y="6435"/>
                  </a:lnTo>
                  <a:lnTo>
                    <a:pt x="9697" y="6554"/>
                  </a:lnTo>
                  <a:lnTo>
                    <a:pt x="9489" y="6761"/>
                  </a:lnTo>
                  <a:lnTo>
                    <a:pt x="6524" y="9726"/>
                  </a:lnTo>
                  <a:lnTo>
                    <a:pt x="6346" y="9904"/>
                  </a:lnTo>
                  <a:lnTo>
                    <a:pt x="4656" y="11594"/>
                  </a:lnTo>
                  <a:lnTo>
                    <a:pt x="1" y="11594"/>
                  </a:lnTo>
                  <a:lnTo>
                    <a:pt x="3203" y="8392"/>
                  </a:lnTo>
                  <a:lnTo>
                    <a:pt x="5160" y="6405"/>
                  </a:lnTo>
                  <a:lnTo>
                    <a:pt x="5368" y="6198"/>
                  </a:lnTo>
                  <a:lnTo>
                    <a:pt x="6109" y="5427"/>
                  </a:lnTo>
                  <a:lnTo>
                    <a:pt x="6317" y="5249"/>
                  </a:lnTo>
                  <a:lnTo>
                    <a:pt x="9371" y="2195"/>
                  </a:lnTo>
                  <a:lnTo>
                    <a:pt x="9578" y="1987"/>
                  </a:lnTo>
                  <a:lnTo>
                    <a:pt x="11535" y="30"/>
                  </a:lnTo>
                  <a:cubicBezTo>
                    <a:pt x="11921" y="1"/>
                    <a:pt x="12336" y="1"/>
                    <a:pt x="12751" y="1"/>
                  </a:cubicBezTo>
                  <a:lnTo>
                    <a:pt x="12958" y="1"/>
                  </a:lnTo>
                  <a:cubicBezTo>
                    <a:pt x="13996" y="1"/>
                    <a:pt x="15034" y="60"/>
                    <a:pt x="16042" y="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 flipH="1">
              <a:off x="2645802" y="3470842"/>
              <a:ext cx="1011885" cy="975949"/>
            </a:xfrm>
            <a:custGeom>
              <a:avLst/>
              <a:gdLst/>
              <a:ahLst/>
              <a:cxnLst/>
              <a:rect l="l" t="t" r="r" b="b"/>
              <a:pathLst>
                <a:path w="11714" h="11298" extrusionOk="0">
                  <a:moveTo>
                    <a:pt x="11713" y="89"/>
                  </a:moveTo>
                  <a:lnTo>
                    <a:pt x="11120" y="682"/>
                  </a:lnTo>
                  <a:lnTo>
                    <a:pt x="10912" y="890"/>
                  </a:lnTo>
                  <a:lnTo>
                    <a:pt x="7710" y="4092"/>
                  </a:lnTo>
                  <a:lnTo>
                    <a:pt x="7710" y="4092"/>
                  </a:lnTo>
                  <a:lnTo>
                    <a:pt x="7503" y="4270"/>
                  </a:lnTo>
                  <a:lnTo>
                    <a:pt x="7503" y="4270"/>
                  </a:lnTo>
                  <a:lnTo>
                    <a:pt x="4478" y="7324"/>
                  </a:lnTo>
                  <a:lnTo>
                    <a:pt x="4271" y="7532"/>
                  </a:lnTo>
                  <a:lnTo>
                    <a:pt x="1335" y="10497"/>
                  </a:lnTo>
                  <a:lnTo>
                    <a:pt x="1128" y="10675"/>
                  </a:lnTo>
                  <a:lnTo>
                    <a:pt x="505" y="11297"/>
                  </a:lnTo>
                  <a:lnTo>
                    <a:pt x="1" y="11297"/>
                  </a:lnTo>
                  <a:lnTo>
                    <a:pt x="1305" y="9993"/>
                  </a:lnTo>
                  <a:lnTo>
                    <a:pt x="4241" y="7057"/>
                  </a:lnTo>
                  <a:lnTo>
                    <a:pt x="4448" y="6850"/>
                  </a:lnTo>
                  <a:lnTo>
                    <a:pt x="5368" y="5931"/>
                  </a:lnTo>
                  <a:lnTo>
                    <a:pt x="7473" y="3796"/>
                  </a:lnTo>
                  <a:lnTo>
                    <a:pt x="7710" y="3588"/>
                  </a:lnTo>
                  <a:lnTo>
                    <a:pt x="10912" y="356"/>
                  </a:lnTo>
                  <a:lnTo>
                    <a:pt x="11150" y="149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 flipH="1">
              <a:off x="3250321" y="3460562"/>
              <a:ext cx="881188" cy="876091"/>
            </a:xfrm>
            <a:custGeom>
              <a:avLst/>
              <a:gdLst/>
              <a:ahLst/>
              <a:cxnLst/>
              <a:rect l="l" t="t" r="r" b="b"/>
              <a:pathLst>
                <a:path w="10201" h="10142" extrusionOk="0">
                  <a:moveTo>
                    <a:pt x="10200" y="1"/>
                  </a:moveTo>
                  <a:lnTo>
                    <a:pt x="9785" y="445"/>
                  </a:lnTo>
                  <a:lnTo>
                    <a:pt x="9578" y="653"/>
                  </a:lnTo>
                  <a:lnTo>
                    <a:pt x="6494" y="3737"/>
                  </a:lnTo>
                  <a:lnTo>
                    <a:pt x="6286" y="3944"/>
                  </a:lnTo>
                  <a:lnTo>
                    <a:pt x="3974" y="6257"/>
                  </a:lnTo>
                  <a:lnTo>
                    <a:pt x="3321" y="6909"/>
                  </a:lnTo>
                  <a:lnTo>
                    <a:pt x="3114" y="7087"/>
                  </a:lnTo>
                  <a:lnTo>
                    <a:pt x="237" y="9964"/>
                  </a:lnTo>
                  <a:lnTo>
                    <a:pt x="149" y="10052"/>
                  </a:lnTo>
                  <a:lnTo>
                    <a:pt x="30" y="10141"/>
                  </a:lnTo>
                  <a:lnTo>
                    <a:pt x="0" y="9697"/>
                  </a:lnTo>
                  <a:lnTo>
                    <a:pt x="119" y="9578"/>
                  </a:lnTo>
                  <a:lnTo>
                    <a:pt x="208" y="9489"/>
                  </a:lnTo>
                  <a:lnTo>
                    <a:pt x="3084" y="6613"/>
                  </a:lnTo>
                  <a:lnTo>
                    <a:pt x="3262" y="6435"/>
                  </a:lnTo>
                  <a:lnTo>
                    <a:pt x="3440" y="6257"/>
                  </a:lnTo>
                  <a:lnTo>
                    <a:pt x="3647" y="6050"/>
                  </a:lnTo>
                  <a:lnTo>
                    <a:pt x="6227" y="3440"/>
                  </a:lnTo>
                  <a:lnTo>
                    <a:pt x="9548" y="149"/>
                  </a:lnTo>
                  <a:lnTo>
                    <a:pt x="9578" y="119"/>
                  </a:lnTo>
                  <a:lnTo>
                    <a:pt x="9756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8"/>
            <p:cNvSpPr/>
            <p:nvPr/>
          </p:nvSpPr>
          <p:spPr>
            <a:xfrm flipH="1">
              <a:off x="2328255" y="3496412"/>
              <a:ext cx="1170569" cy="947789"/>
            </a:xfrm>
            <a:custGeom>
              <a:avLst/>
              <a:gdLst/>
              <a:ahLst/>
              <a:cxnLst/>
              <a:rect l="l" t="t" r="r" b="b"/>
              <a:pathLst>
                <a:path w="13551" h="10972" extrusionOk="0">
                  <a:moveTo>
                    <a:pt x="13551" y="861"/>
                  </a:moveTo>
                  <a:lnTo>
                    <a:pt x="12661" y="1750"/>
                  </a:lnTo>
                  <a:lnTo>
                    <a:pt x="12454" y="1958"/>
                  </a:lnTo>
                  <a:lnTo>
                    <a:pt x="9162" y="5249"/>
                  </a:lnTo>
                  <a:lnTo>
                    <a:pt x="9162" y="5249"/>
                  </a:lnTo>
                  <a:lnTo>
                    <a:pt x="8955" y="5457"/>
                  </a:lnTo>
                  <a:lnTo>
                    <a:pt x="8569" y="5812"/>
                  </a:lnTo>
                  <a:lnTo>
                    <a:pt x="5871" y="8540"/>
                  </a:lnTo>
                  <a:lnTo>
                    <a:pt x="5871" y="8540"/>
                  </a:lnTo>
                  <a:lnTo>
                    <a:pt x="5664" y="8718"/>
                  </a:lnTo>
                  <a:lnTo>
                    <a:pt x="3410" y="10972"/>
                  </a:lnTo>
                  <a:lnTo>
                    <a:pt x="0" y="10972"/>
                  </a:lnTo>
                  <a:lnTo>
                    <a:pt x="2461" y="8540"/>
                  </a:lnTo>
                  <a:lnTo>
                    <a:pt x="2669" y="8333"/>
                  </a:lnTo>
                  <a:lnTo>
                    <a:pt x="5397" y="5605"/>
                  </a:lnTo>
                  <a:lnTo>
                    <a:pt x="5664" y="5338"/>
                  </a:lnTo>
                  <a:lnTo>
                    <a:pt x="9281" y="1721"/>
                  </a:lnTo>
                  <a:lnTo>
                    <a:pt x="10971" y="1"/>
                  </a:lnTo>
                  <a:cubicBezTo>
                    <a:pt x="11505" y="149"/>
                    <a:pt x="12039" y="297"/>
                    <a:pt x="12543" y="475"/>
                  </a:cubicBezTo>
                  <a:lnTo>
                    <a:pt x="12750" y="535"/>
                  </a:lnTo>
                  <a:cubicBezTo>
                    <a:pt x="13017" y="653"/>
                    <a:pt x="13284" y="742"/>
                    <a:pt x="13551" y="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8"/>
            <p:cNvSpPr/>
            <p:nvPr/>
          </p:nvSpPr>
          <p:spPr>
            <a:xfrm flipH="1">
              <a:off x="2251364" y="3580983"/>
              <a:ext cx="914532" cy="865812"/>
            </a:xfrm>
            <a:custGeom>
              <a:avLst/>
              <a:gdLst/>
              <a:ahLst/>
              <a:cxnLst/>
              <a:rect l="l" t="t" r="r" b="b"/>
              <a:pathLst>
                <a:path w="10587" h="10023" extrusionOk="0">
                  <a:moveTo>
                    <a:pt x="10586" y="267"/>
                  </a:moveTo>
                  <a:lnTo>
                    <a:pt x="8511" y="2313"/>
                  </a:lnTo>
                  <a:lnTo>
                    <a:pt x="6198" y="4656"/>
                  </a:lnTo>
                  <a:lnTo>
                    <a:pt x="5990" y="4863"/>
                  </a:lnTo>
                  <a:lnTo>
                    <a:pt x="5279" y="5575"/>
                  </a:lnTo>
                  <a:lnTo>
                    <a:pt x="5042" y="5782"/>
                  </a:lnTo>
                  <a:lnTo>
                    <a:pt x="2017" y="8836"/>
                  </a:lnTo>
                  <a:lnTo>
                    <a:pt x="1780" y="9044"/>
                  </a:lnTo>
                  <a:lnTo>
                    <a:pt x="1039" y="9815"/>
                  </a:lnTo>
                  <a:lnTo>
                    <a:pt x="831" y="10022"/>
                  </a:lnTo>
                  <a:lnTo>
                    <a:pt x="1" y="10022"/>
                  </a:lnTo>
                  <a:lnTo>
                    <a:pt x="208" y="9815"/>
                  </a:lnTo>
                  <a:lnTo>
                    <a:pt x="1810" y="8214"/>
                  </a:lnTo>
                  <a:lnTo>
                    <a:pt x="5101" y="4922"/>
                  </a:lnTo>
                  <a:lnTo>
                    <a:pt x="5397" y="4656"/>
                  </a:lnTo>
                  <a:lnTo>
                    <a:pt x="8570" y="1453"/>
                  </a:lnTo>
                  <a:lnTo>
                    <a:pt x="8778" y="1246"/>
                  </a:lnTo>
                  <a:lnTo>
                    <a:pt x="10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 flipH="1">
              <a:off x="1869717" y="3683435"/>
              <a:ext cx="996422" cy="763362"/>
            </a:xfrm>
            <a:custGeom>
              <a:avLst/>
              <a:gdLst/>
              <a:ahLst/>
              <a:cxnLst/>
              <a:rect l="l" t="t" r="r" b="b"/>
              <a:pathLst>
                <a:path w="11535" h="8837" extrusionOk="0">
                  <a:moveTo>
                    <a:pt x="11534" y="1987"/>
                  </a:moveTo>
                  <a:lnTo>
                    <a:pt x="10081" y="3470"/>
                  </a:lnTo>
                  <a:lnTo>
                    <a:pt x="9844" y="3677"/>
                  </a:lnTo>
                  <a:lnTo>
                    <a:pt x="8362" y="5160"/>
                  </a:lnTo>
                  <a:lnTo>
                    <a:pt x="8154" y="5397"/>
                  </a:lnTo>
                  <a:lnTo>
                    <a:pt x="4685" y="8836"/>
                  </a:lnTo>
                  <a:lnTo>
                    <a:pt x="0" y="8836"/>
                  </a:lnTo>
                  <a:lnTo>
                    <a:pt x="1749" y="7117"/>
                  </a:lnTo>
                  <a:lnTo>
                    <a:pt x="4922" y="3944"/>
                  </a:lnTo>
                  <a:lnTo>
                    <a:pt x="5130" y="3707"/>
                  </a:lnTo>
                  <a:lnTo>
                    <a:pt x="8836" y="0"/>
                  </a:lnTo>
                  <a:cubicBezTo>
                    <a:pt x="9815" y="564"/>
                    <a:pt x="10704" y="1246"/>
                    <a:pt x="11534" y="19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 flipH="1">
              <a:off x="1841543" y="3880652"/>
              <a:ext cx="568742" cy="566151"/>
            </a:xfrm>
            <a:custGeom>
              <a:avLst/>
              <a:gdLst/>
              <a:ahLst/>
              <a:cxnLst/>
              <a:rect l="l" t="t" r="r" b="b"/>
              <a:pathLst>
                <a:path w="6584" h="6554" extrusionOk="0">
                  <a:moveTo>
                    <a:pt x="6584" y="30"/>
                  </a:moveTo>
                  <a:lnTo>
                    <a:pt x="6554" y="534"/>
                  </a:lnTo>
                  <a:lnTo>
                    <a:pt x="6435" y="653"/>
                  </a:lnTo>
                  <a:lnTo>
                    <a:pt x="5694" y="1394"/>
                  </a:lnTo>
                  <a:lnTo>
                    <a:pt x="2996" y="4092"/>
                  </a:lnTo>
                  <a:lnTo>
                    <a:pt x="2788" y="4300"/>
                  </a:lnTo>
                  <a:lnTo>
                    <a:pt x="742" y="6346"/>
                  </a:lnTo>
                  <a:lnTo>
                    <a:pt x="535" y="6553"/>
                  </a:lnTo>
                  <a:lnTo>
                    <a:pt x="1" y="6553"/>
                  </a:lnTo>
                  <a:lnTo>
                    <a:pt x="6495" y="89"/>
                  </a:lnTo>
                  <a:lnTo>
                    <a:pt x="6554" y="1"/>
                  </a:lnTo>
                  <a:cubicBezTo>
                    <a:pt x="6584" y="1"/>
                    <a:pt x="6584" y="30"/>
                    <a:pt x="6584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 flipH="1">
              <a:off x="1813400" y="3409336"/>
              <a:ext cx="1201321" cy="1037454"/>
            </a:xfrm>
            <a:custGeom>
              <a:avLst/>
              <a:gdLst/>
              <a:ahLst/>
              <a:cxnLst/>
              <a:rect l="l" t="t" r="r" b="b"/>
              <a:pathLst>
                <a:path w="13907" h="12010" extrusionOk="0">
                  <a:moveTo>
                    <a:pt x="3321" y="6850"/>
                  </a:moveTo>
                  <a:lnTo>
                    <a:pt x="3321" y="6939"/>
                  </a:lnTo>
                  <a:lnTo>
                    <a:pt x="3292" y="7799"/>
                  </a:lnTo>
                  <a:lnTo>
                    <a:pt x="3232" y="10497"/>
                  </a:lnTo>
                  <a:lnTo>
                    <a:pt x="3203" y="11802"/>
                  </a:lnTo>
                  <a:lnTo>
                    <a:pt x="237" y="11802"/>
                  </a:lnTo>
                  <a:lnTo>
                    <a:pt x="237" y="6850"/>
                  </a:lnTo>
                  <a:close/>
                  <a:moveTo>
                    <a:pt x="6642" y="6850"/>
                  </a:moveTo>
                  <a:lnTo>
                    <a:pt x="6642" y="7087"/>
                  </a:lnTo>
                  <a:lnTo>
                    <a:pt x="6405" y="11802"/>
                  </a:lnTo>
                  <a:lnTo>
                    <a:pt x="3440" y="11802"/>
                  </a:lnTo>
                  <a:lnTo>
                    <a:pt x="3469" y="10260"/>
                  </a:lnTo>
                  <a:lnTo>
                    <a:pt x="3529" y="7562"/>
                  </a:lnTo>
                  <a:lnTo>
                    <a:pt x="3529" y="6850"/>
                  </a:lnTo>
                  <a:close/>
                  <a:moveTo>
                    <a:pt x="9993" y="6850"/>
                  </a:moveTo>
                  <a:lnTo>
                    <a:pt x="9845" y="8540"/>
                  </a:lnTo>
                  <a:lnTo>
                    <a:pt x="9815" y="9193"/>
                  </a:lnTo>
                  <a:lnTo>
                    <a:pt x="9756" y="9756"/>
                  </a:lnTo>
                  <a:lnTo>
                    <a:pt x="9637" y="11802"/>
                  </a:lnTo>
                  <a:lnTo>
                    <a:pt x="6613" y="11802"/>
                  </a:lnTo>
                  <a:lnTo>
                    <a:pt x="6850" y="6880"/>
                  </a:lnTo>
                  <a:lnTo>
                    <a:pt x="6850" y="6850"/>
                  </a:lnTo>
                  <a:close/>
                  <a:moveTo>
                    <a:pt x="13343" y="6850"/>
                  </a:moveTo>
                  <a:lnTo>
                    <a:pt x="12869" y="11802"/>
                  </a:lnTo>
                  <a:lnTo>
                    <a:pt x="9845" y="11802"/>
                  </a:lnTo>
                  <a:lnTo>
                    <a:pt x="9993" y="9519"/>
                  </a:lnTo>
                  <a:lnTo>
                    <a:pt x="10052" y="8985"/>
                  </a:lnTo>
                  <a:lnTo>
                    <a:pt x="10082" y="8333"/>
                  </a:lnTo>
                  <a:lnTo>
                    <a:pt x="10200" y="6850"/>
                  </a:lnTo>
                  <a:close/>
                  <a:moveTo>
                    <a:pt x="0" y="1"/>
                  </a:moveTo>
                  <a:lnTo>
                    <a:pt x="0" y="12009"/>
                  </a:lnTo>
                  <a:lnTo>
                    <a:pt x="13017" y="12009"/>
                  </a:lnTo>
                  <a:lnTo>
                    <a:pt x="13047" y="11802"/>
                  </a:lnTo>
                  <a:lnTo>
                    <a:pt x="13521" y="6850"/>
                  </a:lnTo>
                  <a:lnTo>
                    <a:pt x="13907" y="6850"/>
                  </a:lnTo>
                  <a:lnTo>
                    <a:pt x="13907" y="6643"/>
                  </a:lnTo>
                  <a:lnTo>
                    <a:pt x="13581" y="6643"/>
                  </a:lnTo>
                  <a:lnTo>
                    <a:pt x="13758" y="5041"/>
                  </a:lnTo>
                  <a:lnTo>
                    <a:pt x="13551" y="4863"/>
                  </a:lnTo>
                  <a:lnTo>
                    <a:pt x="13492" y="5545"/>
                  </a:lnTo>
                  <a:lnTo>
                    <a:pt x="13432" y="6109"/>
                  </a:lnTo>
                  <a:lnTo>
                    <a:pt x="13373" y="6643"/>
                  </a:lnTo>
                  <a:lnTo>
                    <a:pt x="10230" y="6643"/>
                  </a:lnTo>
                  <a:lnTo>
                    <a:pt x="10467" y="3262"/>
                  </a:lnTo>
                  <a:lnTo>
                    <a:pt x="10497" y="2640"/>
                  </a:lnTo>
                  <a:cubicBezTo>
                    <a:pt x="10438" y="2580"/>
                    <a:pt x="10378" y="2551"/>
                    <a:pt x="10289" y="2521"/>
                  </a:cubicBezTo>
                  <a:lnTo>
                    <a:pt x="10230" y="3500"/>
                  </a:lnTo>
                  <a:lnTo>
                    <a:pt x="9993" y="6643"/>
                  </a:lnTo>
                  <a:lnTo>
                    <a:pt x="6850" y="6643"/>
                  </a:lnTo>
                  <a:lnTo>
                    <a:pt x="6968" y="4093"/>
                  </a:lnTo>
                  <a:lnTo>
                    <a:pt x="7028" y="3233"/>
                  </a:lnTo>
                  <a:lnTo>
                    <a:pt x="7057" y="2758"/>
                  </a:lnTo>
                  <a:lnTo>
                    <a:pt x="7117" y="1572"/>
                  </a:lnTo>
                  <a:lnTo>
                    <a:pt x="7117" y="1127"/>
                  </a:lnTo>
                  <a:lnTo>
                    <a:pt x="6909" y="1038"/>
                  </a:lnTo>
                  <a:lnTo>
                    <a:pt x="6879" y="1483"/>
                  </a:lnTo>
                  <a:lnTo>
                    <a:pt x="6790" y="2966"/>
                  </a:lnTo>
                  <a:lnTo>
                    <a:pt x="6790" y="3440"/>
                  </a:lnTo>
                  <a:lnTo>
                    <a:pt x="6731" y="4300"/>
                  </a:lnTo>
                  <a:lnTo>
                    <a:pt x="6613" y="6613"/>
                  </a:lnTo>
                  <a:lnTo>
                    <a:pt x="3529" y="6613"/>
                  </a:lnTo>
                  <a:lnTo>
                    <a:pt x="3529" y="6257"/>
                  </a:lnTo>
                  <a:lnTo>
                    <a:pt x="3618" y="2758"/>
                  </a:lnTo>
                  <a:lnTo>
                    <a:pt x="3647" y="1394"/>
                  </a:lnTo>
                  <a:lnTo>
                    <a:pt x="3647" y="861"/>
                  </a:lnTo>
                  <a:lnTo>
                    <a:pt x="3647" y="268"/>
                  </a:lnTo>
                  <a:lnTo>
                    <a:pt x="3440" y="238"/>
                  </a:lnTo>
                  <a:lnTo>
                    <a:pt x="3410" y="1068"/>
                  </a:lnTo>
                  <a:lnTo>
                    <a:pt x="3410" y="1602"/>
                  </a:lnTo>
                  <a:lnTo>
                    <a:pt x="3381" y="2966"/>
                  </a:lnTo>
                  <a:lnTo>
                    <a:pt x="3292" y="6465"/>
                  </a:lnTo>
                  <a:lnTo>
                    <a:pt x="3292" y="6643"/>
                  </a:lnTo>
                  <a:lnTo>
                    <a:pt x="208" y="664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 flipH="1">
              <a:off x="2991607" y="3409336"/>
              <a:ext cx="1196311" cy="1037454"/>
            </a:xfrm>
            <a:custGeom>
              <a:avLst/>
              <a:gdLst/>
              <a:ahLst/>
              <a:cxnLst/>
              <a:rect l="l" t="t" r="r" b="b"/>
              <a:pathLst>
                <a:path w="13849" h="12010" extrusionOk="0">
                  <a:moveTo>
                    <a:pt x="3707" y="6850"/>
                  </a:moveTo>
                  <a:lnTo>
                    <a:pt x="3737" y="7236"/>
                  </a:lnTo>
                  <a:lnTo>
                    <a:pt x="3767" y="7680"/>
                  </a:lnTo>
                  <a:lnTo>
                    <a:pt x="3856" y="8985"/>
                  </a:lnTo>
                  <a:lnTo>
                    <a:pt x="4063" y="11802"/>
                  </a:lnTo>
                  <a:lnTo>
                    <a:pt x="1039" y="11802"/>
                  </a:lnTo>
                  <a:lnTo>
                    <a:pt x="920" y="10557"/>
                  </a:lnTo>
                  <a:lnTo>
                    <a:pt x="861" y="10082"/>
                  </a:lnTo>
                  <a:lnTo>
                    <a:pt x="802" y="9430"/>
                  </a:lnTo>
                  <a:lnTo>
                    <a:pt x="713" y="8688"/>
                  </a:lnTo>
                  <a:lnTo>
                    <a:pt x="683" y="8273"/>
                  </a:lnTo>
                  <a:lnTo>
                    <a:pt x="535" y="6850"/>
                  </a:lnTo>
                  <a:close/>
                  <a:moveTo>
                    <a:pt x="7058" y="6820"/>
                  </a:moveTo>
                  <a:lnTo>
                    <a:pt x="7236" y="10319"/>
                  </a:lnTo>
                  <a:lnTo>
                    <a:pt x="7266" y="10883"/>
                  </a:lnTo>
                  <a:lnTo>
                    <a:pt x="7266" y="11387"/>
                  </a:lnTo>
                  <a:lnTo>
                    <a:pt x="7295" y="11772"/>
                  </a:lnTo>
                  <a:lnTo>
                    <a:pt x="4300" y="11802"/>
                  </a:lnTo>
                  <a:lnTo>
                    <a:pt x="4063" y="8807"/>
                  </a:lnTo>
                  <a:lnTo>
                    <a:pt x="3945" y="7473"/>
                  </a:lnTo>
                  <a:lnTo>
                    <a:pt x="3915" y="6998"/>
                  </a:lnTo>
                  <a:lnTo>
                    <a:pt x="3915" y="6820"/>
                  </a:lnTo>
                  <a:close/>
                  <a:moveTo>
                    <a:pt x="10379" y="6850"/>
                  </a:moveTo>
                  <a:lnTo>
                    <a:pt x="10379" y="7176"/>
                  </a:lnTo>
                  <a:lnTo>
                    <a:pt x="10379" y="7769"/>
                  </a:lnTo>
                  <a:lnTo>
                    <a:pt x="10379" y="8273"/>
                  </a:lnTo>
                  <a:lnTo>
                    <a:pt x="10409" y="9548"/>
                  </a:lnTo>
                  <a:lnTo>
                    <a:pt x="10468" y="11772"/>
                  </a:lnTo>
                  <a:lnTo>
                    <a:pt x="7503" y="11802"/>
                  </a:lnTo>
                  <a:lnTo>
                    <a:pt x="7473" y="11209"/>
                  </a:lnTo>
                  <a:lnTo>
                    <a:pt x="7473" y="10705"/>
                  </a:lnTo>
                  <a:lnTo>
                    <a:pt x="7443" y="10141"/>
                  </a:lnTo>
                  <a:lnTo>
                    <a:pt x="7266" y="6850"/>
                  </a:lnTo>
                  <a:close/>
                  <a:moveTo>
                    <a:pt x="13670" y="6850"/>
                  </a:moveTo>
                  <a:lnTo>
                    <a:pt x="13653" y="9744"/>
                  </a:lnTo>
                  <a:lnTo>
                    <a:pt x="13653" y="9744"/>
                  </a:lnTo>
                  <a:lnTo>
                    <a:pt x="13641" y="9756"/>
                  </a:lnTo>
                  <a:lnTo>
                    <a:pt x="13641" y="10201"/>
                  </a:lnTo>
                  <a:lnTo>
                    <a:pt x="13650" y="10191"/>
                  </a:lnTo>
                  <a:lnTo>
                    <a:pt x="13641" y="11802"/>
                  </a:lnTo>
                  <a:lnTo>
                    <a:pt x="10705" y="11802"/>
                  </a:lnTo>
                  <a:lnTo>
                    <a:pt x="10646" y="9370"/>
                  </a:lnTo>
                  <a:lnTo>
                    <a:pt x="10616" y="8066"/>
                  </a:lnTo>
                  <a:lnTo>
                    <a:pt x="10616" y="7562"/>
                  </a:lnTo>
                  <a:lnTo>
                    <a:pt x="10616" y="6969"/>
                  </a:lnTo>
                  <a:lnTo>
                    <a:pt x="10616" y="6850"/>
                  </a:lnTo>
                  <a:close/>
                  <a:moveTo>
                    <a:pt x="13641" y="1"/>
                  </a:moveTo>
                  <a:lnTo>
                    <a:pt x="13641" y="6613"/>
                  </a:lnTo>
                  <a:lnTo>
                    <a:pt x="13344" y="6613"/>
                  </a:lnTo>
                  <a:lnTo>
                    <a:pt x="13314" y="6643"/>
                  </a:lnTo>
                  <a:lnTo>
                    <a:pt x="10557" y="6643"/>
                  </a:lnTo>
                  <a:lnTo>
                    <a:pt x="10468" y="2402"/>
                  </a:lnTo>
                  <a:lnTo>
                    <a:pt x="10438" y="1038"/>
                  </a:lnTo>
                  <a:lnTo>
                    <a:pt x="10438" y="653"/>
                  </a:lnTo>
                  <a:lnTo>
                    <a:pt x="10438" y="238"/>
                  </a:lnTo>
                  <a:lnTo>
                    <a:pt x="10231" y="268"/>
                  </a:lnTo>
                  <a:lnTo>
                    <a:pt x="10231" y="742"/>
                  </a:lnTo>
                  <a:lnTo>
                    <a:pt x="10231" y="1246"/>
                  </a:lnTo>
                  <a:lnTo>
                    <a:pt x="10260" y="2610"/>
                  </a:lnTo>
                  <a:lnTo>
                    <a:pt x="10349" y="6613"/>
                  </a:lnTo>
                  <a:lnTo>
                    <a:pt x="7236" y="6613"/>
                  </a:lnTo>
                  <a:lnTo>
                    <a:pt x="7206" y="5664"/>
                  </a:lnTo>
                  <a:lnTo>
                    <a:pt x="7117" y="4330"/>
                  </a:lnTo>
                  <a:lnTo>
                    <a:pt x="7088" y="3826"/>
                  </a:lnTo>
                  <a:lnTo>
                    <a:pt x="7058" y="3144"/>
                  </a:lnTo>
                  <a:lnTo>
                    <a:pt x="7028" y="2343"/>
                  </a:lnTo>
                  <a:lnTo>
                    <a:pt x="7028" y="1928"/>
                  </a:lnTo>
                  <a:lnTo>
                    <a:pt x="6999" y="1483"/>
                  </a:lnTo>
                  <a:lnTo>
                    <a:pt x="6999" y="1038"/>
                  </a:lnTo>
                  <a:lnTo>
                    <a:pt x="6791" y="1127"/>
                  </a:lnTo>
                  <a:lnTo>
                    <a:pt x="6821" y="1572"/>
                  </a:lnTo>
                  <a:lnTo>
                    <a:pt x="6850" y="2136"/>
                  </a:lnTo>
                  <a:lnTo>
                    <a:pt x="6850" y="2551"/>
                  </a:lnTo>
                  <a:lnTo>
                    <a:pt x="6910" y="3351"/>
                  </a:lnTo>
                  <a:lnTo>
                    <a:pt x="6939" y="4033"/>
                  </a:lnTo>
                  <a:lnTo>
                    <a:pt x="6969" y="4537"/>
                  </a:lnTo>
                  <a:lnTo>
                    <a:pt x="7028" y="5872"/>
                  </a:lnTo>
                  <a:lnTo>
                    <a:pt x="7058" y="6643"/>
                  </a:lnTo>
                  <a:lnTo>
                    <a:pt x="3885" y="6643"/>
                  </a:lnTo>
                  <a:lnTo>
                    <a:pt x="3885" y="6346"/>
                  </a:lnTo>
                  <a:lnTo>
                    <a:pt x="3826" y="5575"/>
                  </a:lnTo>
                  <a:lnTo>
                    <a:pt x="3796" y="5160"/>
                  </a:lnTo>
                  <a:lnTo>
                    <a:pt x="3648" y="2995"/>
                  </a:lnTo>
                  <a:lnTo>
                    <a:pt x="3618" y="2521"/>
                  </a:lnTo>
                  <a:lnTo>
                    <a:pt x="3411" y="2640"/>
                  </a:lnTo>
                  <a:lnTo>
                    <a:pt x="3441" y="3114"/>
                  </a:lnTo>
                  <a:lnTo>
                    <a:pt x="3618" y="5338"/>
                  </a:lnTo>
                  <a:lnTo>
                    <a:pt x="3648" y="5753"/>
                  </a:lnTo>
                  <a:lnTo>
                    <a:pt x="3707" y="6524"/>
                  </a:lnTo>
                  <a:lnTo>
                    <a:pt x="3707" y="6613"/>
                  </a:lnTo>
                  <a:lnTo>
                    <a:pt x="505" y="6613"/>
                  </a:lnTo>
                  <a:lnTo>
                    <a:pt x="416" y="5397"/>
                  </a:lnTo>
                  <a:lnTo>
                    <a:pt x="357" y="4863"/>
                  </a:lnTo>
                  <a:cubicBezTo>
                    <a:pt x="268" y="4923"/>
                    <a:pt x="209" y="4982"/>
                    <a:pt x="149" y="5041"/>
                  </a:cubicBezTo>
                  <a:lnTo>
                    <a:pt x="297" y="6613"/>
                  </a:lnTo>
                  <a:lnTo>
                    <a:pt x="1" y="6613"/>
                  </a:lnTo>
                  <a:lnTo>
                    <a:pt x="1" y="6820"/>
                  </a:lnTo>
                  <a:lnTo>
                    <a:pt x="624" y="12009"/>
                  </a:lnTo>
                  <a:lnTo>
                    <a:pt x="13848" y="12009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 flipH="1">
              <a:off x="2230910" y="4641356"/>
              <a:ext cx="1539423" cy="102536"/>
            </a:xfrm>
            <a:custGeom>
              <a:avLst/>
              <a:gdLst/>
              <a:ahLst/>
              <a:cxnLst/>
              <a:rect l="l" t="t" r="r" b="b"/>
              <a:pathLst>
                <a:path w="17821" h="1187" extrusionOk="0">
                  <a:moveTo>
                    <a:pt x="0" y="1"/>
                  </a:moveTo>
                  <a:lnTo>
                    <a:pt x="0" y="1187"/>
                  </a:lnTo>
                  <a:lnTo>
                    <a:pt x="17821" y="1187"/>
                  </a:lnTo>
                  <a:lnTo>
                    <a:pt x="178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8"/>
            <p:cNvSpPr/>
            <p:nvPr/>
          </p:nvSpPr>
          <p:spPr>
            <a:xfrm flipH="1">
              <a:off x="3009552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2462"/>
                  </a:lnTo>
                  <a:lnTo>
                    <a:pt x="1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8"/>
            <p:cNvSpPr/>
            <p:nvPr/>
          </p:nvSpPr>
          <p:spPr>
            <a:xfrm flipH="1">
              <a:off x="3009552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979"/>
                  </a:lnTo>
                  <a:lnTo>
                    <a:pt x="1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 flipH="1">
              <a:off x="362175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 flipH="1">
              <a:off x="299157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0" y="1394"/>
                  </a:moveTo>
                  <a:lnTo>
                    <a:pt x="0" y="4063"/>
                  </a:lnTo>
                  <a:lnTo>
                    <a:pt x="0" y="40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 flipH="1">
              <a:off x="3475677" y="4818100"/>
              <a:ext cx="128192" cy="212674"/>
            </a:xfrm>
            <a:custGeom>
              <a:avLst/>
              <a:gdLst/>
              <a:ahLst/>
              <a:cxnLst/>
              <a:rect l="l" t="t" r="r" b="b"/>
              <a:pathLst>
                <a:path w="1484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 flipH="1">
              <a:off x="3475676" y="4715650"/>
              <a:ext cx="128199" cy="89675"/>
            </a:xfrm>
            <a:custGeom>
              <a:avLst/>
              <a:gdLst/>
              <a:ahLst/>
              <a:cxnLst/>
              <a:rect l="l" t="t" r="r" b="b"/>
              <a:pathLst>
                <a:path w="1484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 flipH="1">
              <a:off x="3596094" y="5048661"/>
              <a:ext cx="25742" cy="86"/>
            </a:xfrm>
            <a:custGeom>
              <a:avLst/>
              <a:gdLst/>
              <a:ahLst/>
              <a:cxnLst/>
              <a:rect l="l" t="t" r="r" b="b"/>
              <a:pathLst>
                <a:path w="298" h="1" extrusionOk="0">
                  <a:moveTo>
                    <a:pt x="1" y="1"/>
                  </a:moveTo>
                  <a:lnTo>
                    <a:pt x="1" y="1"/>
                  </a:lnTo>
                  <a:lnTo>
                    <a:pt x="297" y="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 flipH="1">
              <a:off x="3475676" y="5048661"/>
              <a:ext cx="120504" cy="86"/>
            </a:xfrm>
            <a:custGeom>
              <a:avLst/>
              <a:gdLst/>
              <a:ahLst/>
              <a:cxnLst/>
              <a:rect l="l" t="t" r="r" b="b"/>
              <a:pathLst>
                <a:path w="1395" h="1" extrusionOk="0">
                  <a:moveTo>
                    <a:pt x="0" y="1"/>
                  </a:moveTo>
                  <a:lnTo>
                    <a:pt x="0" y="1"/>
                  </a:lnTo>
                  <a:lnTo>
                    <a:pt x="1394" y="1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 flipH="1">
              <a:off x="3457792" y="5048661"/>
              <a:ext cx="17968" cy="86"/>
            </a:xfrm>
            <a:custGeom>
              <a:avLst/>
              <a:gdLst/>
              <a:ahLst/>
              <a:cxnLst/>
              <a:rect l="l" t="t" r="r" b="b"/>
              <a:pathLst>
                <a:path w="208" h="1" extrusionOk="0">
                  <a:moveTo>
                    <a:pt x="0" y="1"/>
                  </a:moveTo>
                  <a:lnTo>
                    <a:pt x="0" y="1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8"/>
            <p:cNvSpPr/>
            <p:nvPr/>
          </p:nvSpPr>
          <p:spPr>
            <a:xfrm flipH="1">
              <a:off x="3621754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119" y="1"/>
                  </a:moveTo>
                  <a:lnTo>
                    <a:pt x="1" y="1"/>
                  </a:lnTo>
                  <a:lnTo>
                    <a:pt x="1" y="2462"/>
                  </a:lnTo>
                  <a:lnTo>
                    <a:pt x="119" y="2462"/>
                  </a:lnTo>
                  <a:lnTo>
                    <a:pt x="1513" y="2462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8"/>
            <p:cNvSpPr/>
            <p:nvPr/>
          </p:nvSpPr>
          <p:spPr>
            <a:xfrm flipH="1">
              <a:off x="3621754" y="4715647"/>
              <a:ext cx="130697" cy="8465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1" y="1"/>
                  </a:lnTo>
                  <a:lnTo>
                    <a:pt x="1" y="979"/>
                  </a:lnTo>
                  <a:lnTo>
                    <a:pt x="119" y="979"/>
                  </a:lnTo>
                  <a:lnTo>
                    <a:pt x="1513" y="979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8"/>
            <p:cNvSpPr/>
            <p:nvPr/>
          </p:nvSpPr>
          <p:spPr>
            <a:xfrm flipH="1">
              <a:off x="3603787" y="4697766"/>
              <a:ext cx="166545" cy="353564"/>
            </a:xfrm>
            <a:custGeom>
              <a:avLst/>
              <a:gdLst/>
              <a:ahLst/>
              <a:cxnLst/>
              <a:rect l="l" t="t" r="r" b="b"/>
              <a:pathLst>
                <a:path w="1928" h="4093" extrusionOk="0">
                  <a:moveTo>
                    <a:pt x="1720" y="208"/>
                  </a:moveTo>
                  <a:lnTo>
                    <a:pt x="1720" y="1186"/>
                  </a:lnTo>
                  <a:lnTo>
                    <a:pt x="237" y="1186"/>
                  </a:lnTo>
                  <a:lnTo>
                    <a:pt x="237" y="208"/>
                  </a:lnTo>
                  <a:close/>
                  <a:moveTo>
                    <a:pt x="1720" y="1394"/>
                  </a:moveTo>
                  <a:lnTo>
                    <a:pt x="1720" y="3855"/>
                  </a:lnTo>
                  <a:lnTo>
                    <a:pt x="237" y="3855"/>
                  </a:lnTo>
                  <a:lnTo>
                    <a:pt x="237" y="1394"/>
                  </a:lnTo>
                  <a:close/>
                  <a:moveTo>
                    <a:pt x="0" y="0"/>
                  </a:moveTo>
                  <a:lnTo>
                    <a:pt x="0" y="4092"/>
                  </a:lnTo>
                  <a:lnTo>
                    <a:pt x="1927" y="4092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8"/>
            <p:cNvSpPr/>
            <p:nvPr/>
          </p:nvSpPr>
          <p:spPr>
            <a:xfrm flipH="1">
              <a:off x="329901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8"/>
            <p:cNvSpPr/>
            <p:nvPr/>
          </p:nvSpPr>
          <p:spPr>
            <a:xfrm flipH="1">
              <a:off x="3137648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 flipH="1">
              <a:off x="2991590" y="4697766"/>
              <a:ext cx="630247" cy="353564"/>
            </a:xfrm>
            <a:custGeom>
              <a:avLst/>
              <a:gdLst/>
              <a:ahLst/>
              <a:cxnLst/>
              <a:rect l="l" t="t" r="r" b="b"/>
              <a:pathLst>
                <a:path w="7296" h="4093" extrusionOk="0">
                  <a:moveTo>
                    <a:pt x="7088" y="208"/>
                  </a:moveTo>
                  <a:lnTo>
                    <a:pt x="7088" y="1186"/>
                  </a:lnTo>
                  <a:lnTo>
                    <a:pt x="1899" y="1186"/>
                  </a:lnTo>
                  <a:lnTo>
                    <a:pt x="1899" y="208"/>
                  </a:lnTo>
                  <a:close/>
                  <a:moveTo>
                    <a:pt x="1691" y="237"/>
                  </a:moveTo>
                  <a:lnTo>
                    <a:pt x="1691" y="1216"/>
                  </a:lnTo>
                  <a:lnTo>
                    <a:pt x="208" y="1216"/>
                  </a:lnTo>
                  <a:lnTo>
                    <a:pt x="208" y="237"/>
                  </a:lnTo>
                  <a:close/>
                  <a:moveTo>
                    <a:pt x="1691" y="1424"/>
                  </a:moveTo>
                  <a:lnTo>
                    <a:pt x="1691" y="3885"/>
                  </a:lnTo>
                  <a:lnTo>
                    <a:pt x="208" y="3885"/>
                  </a:lnTo>
                  <a:lnTo>
                    <a:pt x="208" y="1424"/>
                  </a:lnTo>
                  <a:close/>
                  <a:moveTo>
                    <a:pt x="7088" y="1424"/>
                  </a:moveTo>
                  <a:lnTo>
                    <a:pt x="7088" y="3885"/>
                  </a:lnTo>
                  <a:lnTo>
                    <a:pt x="1899" y="3885"/>
                  </a:lnTo>
                  <a:lnTo>
                    <a:pt x="1899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295" y="4092"/>
                  </a:lnTo>
                  <a:lnTo>
                    <a:pt x="7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 flipH="1">
              <a:off x="2248758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2462"/>
                  </a:lnTo>
                  <a:lnTo>
                    <a:pt x="0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8"/>
            <p:cNvSpPr/>
            <p:nvPr/>
          </p:nvSpPr>
          <p:spPr>
            <a:xfrm flipH="1">
              <a:off x="2248758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 flipH="1">
              <a:off x="2863548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 flipH="1">
              <a:off x="2230863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394"/>
                  </a:moveTo>
                  <a:lnTo>
                    <a:pt x="1" y="4063"/>
                  </a:lnTo>
                  <a:lnTo>
                    <a:pt x="1" y="40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 flipH="1">
              <a:off x="2714969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119" y="2462"/>
                  </a:lnTo>
                  <a:lnTo>
                    <a:pt x="1512" y="2462"/>
                  </a:lnTo>
                  <a:lnTo>
                    <a:pt x="1512" y="1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 flipH="1">
              <a:off x="2714974" y="4715650"/>
              <a:ext cx="130701" cy="8967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119" y="979"/>
                  </a:lnTo>
                  <a:lnTo>
                    <a:pt x="1512" y="9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 flipH="1">
              <a:off x="3009539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 flipH="1">
              <a:off x="2863552" y="4818100"/>
              <a:ext cx="128105" cy="212674"/>
            </a:xfrm>
            <a:custGeom>
              <a:avLst/>
              <a:gdLst/>
              <a:ahLst/>
              <a:cxnLst/>
              <a:rect l="l" t="t" r="r" b="b"/>
              <a:pathLst>
                <a:path w="1483" h="2462" extrusionOk="0">
                  <a:moveTo>
                    <a:pt x="89" y="1"/>
                  </a:moveTo>
                  <a:lnTo>
                    <a:pt x="0" y="1"/>
                  </a:ln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 flipH="1">
              <a:off x="2863552" y="4715647"/>
              <a:ext cx="128105" cy="84655"/>
            </a:xfrm>
            <a:custGeom>
              <a:avLst/>
              <a:gdLst/>
              <a:ahLst/>
              <a:cxnLst/>
              <a:rect l="l" t="t" r="r" b="b"/>
              <a:pathLst>
                <a:path w="1483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 flipH="1">
              <a:off x="2845585" y="4697766"/>
              <a:ext cx="164040" cy="353564"/>
            </a:xfrm>
            <a:custGeom>
              <a:avLst/>
              <a:gdLst/>
              <a:ahLst/>
              <a:cxnLst/>
              <a:rect l="l" t="t" r="r" b="b"/>
              <a:pathLst>
                <a:path w="1899" h="4093" extrusionOk="0">
                  <a:moveTo>
                    <a:pt x="1691" y="208"/>
                  </a:moveTo>
                  <a:lnTo>
                    <a:pt x="1691" y="1186"/>
                  </a:lnTo>
                  <a:lnTo>
                    <a:pt x="208" y="1186"/>
                  </a:lnTo>
                  <a:lnTo>
                    <a:pt x="208" y="208"/>
                  </a:lnTo>
                  <a:close/>
                  <a:moveTo>
                    <a:pt x="1691" y="1394"/>
                  </a:moveTo>
                  <a:lnTo>
                    <a:pt x="1691" y="3855"/>
                  </a:lnTo>
                  <a:lnTo>
                    <a:pt x="208" y="3855"/>
                  </a:lnTo>
                  <a:lnTo>
                    <a:pt x="208" y="139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1898" y="4092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 flipH="1">
              <a:off x="2538222" y="4697766"/>
              <a:ext cx="18054" cy="350972"/>
            </a:xfrm>
            <a:custGeom>
              <a:avLst/>
              <a:gdLst/>
              <a:ahLst/>
              <a:cxnLst/>
              <a:rect l="l" t="t" r="r" b="b"/>
              <a:pathLst>
                <a:path w="209" h="4063" extrusionOk="0">
                  <a:moveTo>
                    <a:pt x="1" y="0"/>
                  </a:moveTo>
                  <a:lnTo>
                    <a:pt x="1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 flipH="1">
              <a:off x="237944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 flipH="1">
              <a:off x="2230882" y="4697766"/>
              <a:ext cx="632752" cy="353564"/>
            </a:xfrm>
            <a:custGeom>
              <a:avLst/>
              <a:gdLst/>
              <a:ahLst/>
              <a:cxnLst/>
              <a:rect l="l" t="t" r="r" b="b"/>
              <a:pathLst>
                <a:path w="7325" h="4093" extrusionOk="0">
                  <a:moveTo>
                    <a:pt x="7117" y="208"/>
                  </a:moveTo>
                  <a:lnTo>
                    <a:pt x="7117" y="1186"/>
                  </a:lnTo>
                  <a:lnTo>
                    <a:pt x="1928" y="1186"/>
                  </a:lnTo>
                  <a:lnTo>
                    <a:pt x="1928" y="208"/>
                  </a:lnTo>
                  <a:close/>
                  <a:moveTo>
                    <a:pt x="1720" y="237"/>
                  </a:moveTo>
                  <a:lnTo>
                    <a:pt x="1720" y="1216"/>
                  </a:lnTo>
                  <a:lnTo>
                    <a:pt x="238" y="1216"/>
                  </a:lnTo>
                  <a:lnTo>
                    <a:pt x="238" y="237"/>
                  </a:lnTo>
                  <a:close/>
                  <a:moveTo>
                    <a:pt x="1720" y="1424"/>
                  </a:moveTo>
                  <a:lnTo>
                    <a:pt x="1720" y="3885"/>
                  </a:lnTo>
                  <a:lnTo>
                    <a:pt x="238" y="3885"/>
                  </a:lnTo>
                  <a:lnTo>
                    <a:pt x="238" y="1424"/>
                  </a:lnTo>
                  <a:close/>
                  <a:moveTo>
                    <a:pt x="7117" y="1424"/>
                  </a:moveTo>
                  <a:lnTo>
                    <a:pt x="7117" y="3885"/>
                  </a:lnTo>
                  <a:lnTo>
                    <a:pt x="1928" y="3885"/>
                  </a:lnTo>
                  <a:lnTo>
                    <a:pt x="1928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325" y="4092"/>
                  </a:lnTo>
                  <a:lnTo>
                    <a:pt x="73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 flipH="1">
              <a:off x="3009562" y="5048661"/>
              <a:ext cx="760771" cy="7774"/>
            </a:xfrm>
            <a:custGeom>
              <a:avLst/>
              <a:gdLst/>
              <a:ahLst/>
              <a:cxnLst/>
              <a:rect l="l" t="t" r="r" b="b"/>
              <a:pathLst>
                <a:path w="8807" h="90" extrusionOk="0">
                  <a:moveTo>
                    <a:pt x="0" y="1"/>
                  </a:moveTo>
                  <a:lnTo>
                    <a:pt x="0" y="89"/>
                  </a:lnTo>
                  <a:lnTo>
                    <a:pt x="8807" y="89"/>
                  </a:lnTo>
                  <a:lnTo>
                    <a:pt x="8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 flipH="1">
              <a:off x="3009562" y="5056349"/>
              <a:ext cx="760771" cy="25656"/>
            </a:xfrm>
            <a:custGeom>
              <a:avLst/>
              <a:gdLst/>
              <a:ahLst/>
              <a:cxnLst/>
              <a:rect l="l" t="t" r="r" b="b"/>
              <a:pathLst>
                <a:path w="8807" h="297" extrusionOk="0">
                  <a:moveTo>
                    <a:pt x="0" y="0"/>
                  </a:moveTo>
                  <a:lnTo>
                    <a:pt x="0" y="297"/>
                  </a:lnTo>
                  <a:lnTo>
                    <a:pt x="8807" y="297"/>
                  </a:lnTo>
                  <a:lnTo>
                    <a:pt x="8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 flipH="1">
              <a:off x="3009562" y="5076822"/>
              <a:ext cx="783835" cy="10366"/>
            </a:xfrm>
            <a:custGeom>
              <a:avLst/>
              <a:gdLst/>
              <a:ahLst/>
              <a:cxnLst/>
              <a:rect l="l" t="t" r="r" b="b"/>
              <a:pathLst>
                <a:path w="9074" h="120" extrusionOk="0">
                  <a:moveTo>
                    <a:pt x="0" y="1"/>
                  </a:moveTo>
                  <a:lnTo>
                    <a:pt x="0" y="119"/>
                  </a:lnTo>
                  <a:lnTo>
                    <a:pt x="9074" y="119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 flipH="1">
              <a:off x="3009562" y="5087102"/>
              <a:ext cx="783835" cy="25656"/>
            </a:xfrm>
            <a:custGeom>
              <a:avLst/>
              <a:gdLst/>
              <a:ahLst/>
              <a:cxnLst/>
              <a:rect l="l" t="t" r="r" b="b"/>
              <a:pathLst>
                <a:path w="9074" h="297" extrusionOk="0">
                  <a:moveTo>
                    <a:pt x="0" y="0"/>
                  </a:moveTo>
                  <a:lnTo>
                    <a:pt x="0" y="297"/>
                  </a:lnTo>
                  <a:lnTo>
                    <a:pt x="9074" y="297"/>
                  </a:lnTo>
                  <a:lnTo>
                    <a:pt x="9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 flipH="1">
              <a:off x="3009563" y="5107575"/>
              <a:ext cx="814587" cy="10366"/>
            </a:xfrm>
            <a:custGeom>
              <a:avLst/>
              <a:gdLst/>
              <a:ahLst/>
              <a:cxnLst/>
              <a:rect l="l" t="t" r="r" b="b"/>
              <a:pathLst>
                <a:path w="9430" h="120" extrusionOk="0">
                  <a:moveTo>
                    <a:pt x="0" y="0"/>
                  </a:moveTo>
                  <a:lnTo>
                    <a:pt x="0" y="119"/>
                  </a:lnTo>
                  <a:lnTo>
                    <a:pt x="9430" y="119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8"/>
            <p:cNvSpPr/>
            <p:nvPr/>
          </p:nvSpPr>
          <p:spPr>
            <a:xfrm flipH="1">
              <a:off x="3009563" y="5117855"/>
              <a:ext cx="814587" cy="23064"/>
            </a:xfrm>
            <a:custGeom>
              <a:avLst/>
              <a:gdLst/>
              <a:ahLst/>
              <a:cxnLst/>
              <a:rect l="l" t="t" r="r" b="b"/>
              <a:pathLst>
                <a:path w="9430" h="267" extrusionOk="0">
                  <a:moveTo>
                    <a:pt x="0" y="0"/>
                  </a:moveTo>
                  <a:lnTo>
                    <a:pt x="0" y="267"/>
                  </a:lnTo>
                  <a:lnTo>
                    <a:pt x="9430" y="267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8"/>
            <p:cNvSpPr/>
            <p:nvPr/>
          </p:nvSpPr>
          <p:spPr>
            <a:xfrm flipH="1">
              <a:off x="2233479" y="5048661"/>
              <a:ext cx="806899" cy="7774"/>
            </a:xfrm>
            <a:custGeom>
              <a:avLst/>
              <a:gdLst/>
              <a:ahLst/>
              <a:cxnLst/>
              <a:rect l="l" t="t" r="r" b="b"/>
              <a:pathLst>
                <a:path w="9341" h="90" extrusionOk="0">
                  <a:moveTo>
                    <a:pt x="1" y="1"/>
                  </a:moveTo>
                  <a:lnTo>
                    <a:pt x="1" y="89"/>
                  </a:lnTo>
                  <a:lnTo>
                    <a:pt x="9341" y="8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 flipH="1">
              <a:off x="2233479" y="5056349"/>
              <a:ext cx="806899" cy="25656"/>
            </a:xfrm>
            <a:custGeom>
              <a:avLst/>
              <a:gdLst/>
              <a:ahLst/>
              <a:cxnLst/>
              <a:rect l="l" t="t" r="r" b="b"/>
              <a:pathLst>
                <a:path w="9341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341" y="297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8"/>
            <p:cNvSpPr/>
            <p:nvPr/>
          </p:nvSpPr>
          <p:spPr>
            <a:xfrm flipH="1">
              <a:off x="2202727" y="5076822"/>
              <a:ext cx="837651" cy="10366"/>
            </a:xfrm>
            <a:custGeom>
              <a:avLst/>
              <a:gdLst/>
              <a:ahLst/>
              <a:cxnLst/>
              <a:rect l="l" t="t" r="r" b="b"/>
              <a:pathLst>
                <a:path w="9697" h="120" extrusionOk="0">
                  <a:moveTo>
                    <a:pt x="1" y="1"/>
                  </a:moveTo>
                  <a:lnTo>
                    <a:pt x="1" y="119"/>
                  </a:lnTo>
                  <a:lnTo>
                    <a:pt x="9697" y="119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8"/>
            <p:cNvSpPr/>
            <p:nvPr/>
          </p:nvSpPr>
          <p:spPr>
            <a:xfrm flipH="1">
              <a:off x="2202727" y="5087102"/>
              <a:ext cx="837651" cy="25656"/>
            </a:xfrm>
            <a:custGeom>
              <a:avLst/>
              <a:gdLst/>
              <a:ahLst/>
              <a:cxnLst/>
              <a:rect l="l" t="t" r="r" b="b"/>
              <a:pathLst>
                <a:path w="9697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697" y="297"/>
                  </a:lnTo>
                  <a:lnTo>
                    <a:pt x="9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 flipH="1">
              <a:off x="2177071" y="5107575"/>
              <a:ext cx="863307" cy="10366"/>
            </a:xfrm>
            <a:custGeom>
              <a:avLst/>
              <a:gdLst/>
              <a:ahLst/>
              <a:cxnLst/>
              <a:rect l="l" t="t" r="r" b="b"/>
              <a:pathLst>
                <a:path w="9994" h="120" extrusionOk="0">
                  <a:moveTo>
                    <a:pt x="1" y="0"/>
                  </a:moveTo>
                  <a:lnTo>
                    <a:pt x="1" y="119"/>
                  </a:lnTo>
                  <a:lnTo>
                    <a:pt x="9993" y="119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 flipH="1">
              <a:off x="2177071" y="5117855"/>
              <a:ext cx="863307" cy="23064"/>
            </a:xfrm>
            <a:custGeom>
              <a:avLst/>
              <a:gdLst/>
              <a:ahLst/>
              <a:cxnLst/>
              <a:rect l="l" t="t" r="r" b="b"/>
              <a:pathLst>
                <a:path w="999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9993" y="267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73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66192" y="1362992"/>
            <a:ext cx="3366097" cy="411600"/>
          </a:xfrm>
        </p:spPr>
        <p:txBody>
          <a:bodyPr/>
          <a:lstStyle/>
          <a:p>
            <a:pPr algn="ctr"/>
            <a:r>
              <a:rPr lang="uk-UA" dirty="0" smtClean="0"/>
              <a:t>Таблиці з перевірками</a:t>
            </a:r>
            <a:endParaRPr lang="uk-UA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idx="2"/>
          </p:nvPr>
        </p:nvSpPr>
        <p:spPr>
          <a:xfrm>
            <a:off x="4942294" y="1362992"/>
            <a:ext cx="2890768" cy="411600"/>
          </a:xfrm>
        </p:spPr>
        <p:txBody>
          <a:bodyPr/>
          <a:lstStyle/>
          <a:p>
            <a:pPr algn="ctr"/>
            <a:r>
              <a:rPr lang="uk-UA" dirty="0" smtClean="0"/>
              <a:t>Ролі та користувачі</a:t>
            </a:r>
            <a:endParaRPr lang="uk-UA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5346556" y="2218157"/>
            <a:ext cx="2261219" cy="1563684"/>
            <a:chOff x="0" y="0"/>
            <a:chExt cx="2486025" cy="1792816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486025" cy="17335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4" name="Прямоугольник 23"/>
            <p:cNvSpPr/>
            <p:nvPr/>
          </p:nvSpPr>
          <p:spPr>
            <a:xfrm>
              <a:off x="88900" y="425450"/>
              <a:ext cx="1549400" cy="2116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8900" y="1581150"/>
              <a:ext cx="1549400" cy="2116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88900" y="781050"/>
              <a:ext cx="1549400" cy="2116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88900" y="1009650"/>
              <a:ext cx="1549400" cy="2116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93" y="2193356"/>
            <a:ext cx="3459838" cy="14827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9" name="Google Shape;832;p48"/>
          <p:cNvGrpSpPr/>
          <p:nvPr/>
        </p:nvGrpSpPr>
        <p:grpSpPr>
          <a:xfrm>
            <a:off x="3541187" y="2558244"/>
            <a:ext cx="1972382" cy="1287639"/>
            <a:chOff x="5852850" y="1913525"/>
            <a:chExt cx="2135075" cy="1393850"/>
          </a:xfrm>
        </p:grpSpPr>
        <p:sp>
          <p:nvSpPr>
            <p:cNvPr id="30" name="Google Shape;833;p48"/>
            <p:cNvSpPr/>
            <p:nvPr/>
          </p:nvSpPr>
          <p:spPr>
            <a:xfrm>
              <a:off x="7296550" y="3224175"/>
              <a:ext cx="26825" cy="13875"/>
            </a:xfrm>
            <a:custGeom>
              <a:avLst/>
              <a:gdLst/>
              <a:ahLst/>
              <a:cxnLst/>
              <a:rect l="l" t="t" r="r" b="b"/>
              <a:pathLst>
                <a:path w="1073" h="555" extrusionOk="0">
                  <a:moveTo>
                    <a:pt x="1072" y="0"/>
                  </a:moveTo>
                  <a:cubicBezTo>
                    <a:pt x="739" y="185"/>
                    <a:pt x="370" y="370"/>
                    <a:pt x="0" y="554"/>
                  </a:cubicBezTo>
                  <a:cubicBezTo>
                    <a:pt x="407" y="370"/>
                    <a:pt x="739" y="185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4;p48"/>
            <p:cNvSpPr/>
            <p:nvPr/>
          </p:nvSpPr>
          <p:spPr>
            <a:xfrm>
              <a:off x="6328825" y="2803625"/>
              <a:ext cx="968675" cy="503750"/>
            </a:xfrm>
            <a:custGeom>
              <a:avLst/>
              <a:gdLst/>
              <a:ahLst/>
              <a:cxnLst/>
              <a:rect l="l" t="t" r="r" b="b"/>
              <a:pathLst>
                <a:path w="38747" h="20150" extrusionOk="0">
                  <a:moveTo>
                    <a:pt x="8366" y="13953"/>
                  </a:moveTo>
                  <a:lnTo>
                    <a:pt x="8366" y="13953"/>
                  </a:lnTo>
                  <a:cubicBezTo>
                    <a:pt x="8387" y="13973"/>
                    <a:pt x="8409" y="13993"/>
                    <a:pt x="8430" y="14012"/>
                  </a:cubicBezTo>
                  <a:cubicBezTo>
                    <a:pt x="8487" y="14056"/>
                    <a:pt x="8544" y="14099"/>
                    <a:pt x="8602" y="14142"/>
                  </a:cubicBezTo>
                  <a:lnTo>
                    <a:pt x="8602" y="14142"/>
                  </a:lnTo>
                  <a:lnTo>
                    <a:pt x="8366" y="13953"/>
                  </a:lnTo>
                  <a:close/>
                  <a:moveTo>
                    <a:pt x="38746" y="17376"/>
                  </a:moveTo>
                  <a:cubicBezTo>
                    <a:pt x="38627" y="17432"/>
                    <a:pt x="38510" y="17487"/>
                    <a:pt x="38395" y="17541"/>
                  </a:cubicBezTo>
                  <a:lnTo>
                    <a:pt x="38395" y="17541"/>
                  </a:lnTo>
                  <a:cubicBezTo>
                    <a:pt x="38509" y="17489"/>
                    <a:pt x="38622" y="17439"/>
                    <a:pt x="38746" y="17376"/>
                  </a:cubicBezTo>
                  <a:close/>
                  <a:moveTo>
                    <a:pt x="19226" y="14752"/>
                  </a:moveTo>
                  <a:lnTo>
                    <a:pt x="19226" y="14752"/>
                  </a:lnTo>
                  <a:cubicBezTo>
                    <a:pt x="22125" y="15393"/>
                    <a:pt x="25086" y="15714"/>
                    <a:pt x="28049" y="15714"/>
                  </a:cubicBezTo>
                  <a:cubicBezTo>
                    <a:pt x="29695" y="15714"/>
                    <a:pt x="31342" y="15615"/>
                    <a:pt x="32979" y="15417"/>
                  </a:cubicBezTo>
                  <a:lnTo>
                    <a:pt x="32979" y="15417"/>
                  </a:lnTo>
                  <a:cubicBezTo>
                    <a:pt x="32387" y="17450"/>
                    <a:pt x="31648" y="18855"/>
                    <a:pt x="30798" y="19595"/>
                  </a:cubicBezTo>
                  <a:cubicBezTo>
                    <a:pt x="29514" y="19735"/>
                    <a:pt x="28230" y="19804"/>
                    <a:pt x="26951" y="19804"/>
                  </a:cubicBezTo>
                  <a:cubicBezTo>
                    <a:pt x="24509" y="19804"/>
                    <a:pt x="22084" y="19550"/>
                    <a:pt x="19706" y="19040"/>
                  </a:cubicBezTo>
                  <a:cubicBezTo>
                    <a:pt x="19374" y="18264"/>
                    <a:pt x="19226" y="16822"/>
                    <a:pt x="19226" y="14752"/>
                  </a:cubicBezTo>
                  <a:close/>
                  <a:moveTo>
                    <a:pt x="4696" y="0"/>
                  </a:moveTo>
                  <a:cubicBezTo>
                    <a:pt x="4290" y="74"/>
                    <a:pt x="3883" y="111"/>
                    <a:pt x="3476" y="185"/>
                  </a:cubicBezTo>
                  <a:cubicBezTo>
                    <a:pt x="3439" y="481"/>
                    <a:pt x="3402" y="740"/>
                    <a:pt x="3365" y="1035"/>
                  </a:cubicBezTo>
                  <a:cubicBezTo>
                    <a:pt x="3180" y="2736"/>
                    <a:pt x="3217" y="4437"/>
                    <a:pt x="3513" y="6100"/>
                  </a:cubicBezTo>
                  <a:cubicBezTo>
                    <a:pt x="2219" y="4917"/>
                    <a:pt x="1147" y="3549"/>
                    <a:pt x="260" y="2034"/>
                  </a:cubicBezTo>
                  <a:cubicBezTo>
                    <a:pt x="186" y="2034"/>
                    <a:pt x="75" y="2071"/>
                    <a:pt x="1" y="2071"/>
                  </a:cubicBezTo>
                  <a:cubicBezTo>
                    <a:pt x="925" y="3993"/>
                    <a:pt x="2182" y="5694"/>
                    <a:pt x="3735" y="7173"/>
                  </a:cubicBezTo>
                  <a:cubicBezTo>
                    <a:pt x="4253" y="9206"/>
                    <a:pt x="5325" y="11091"/>
                    <a:pt x="6841" y="12607"/>
                  </a:cubicBezTo>
                  <a:lnTo>
                    <a:pt x="8024" y="13679"/>
                  </a:lnTo>
                  <a:lnTo>
                    <a:pt x="8366" y="13953"/>
                  </a:lnTo>
                  <a:lnTo>
                    <a:pt x="8366" y="13953"/>
                  </a:lnTo>
                  <a:cubicBezTo>
                    <a:pt x="6811" y="12518"/>
                    <a:pt x="5725" y="10619"/>
                    <a:pt x="5288" y="8504"/>
                  </a:cubicBezTo>
                  <a:lnTo>
                    <a:pt x="5288" y="8504"/>
                  </a:lnTo>
                  <a:cubicBezTo>
                    <a:pt x="8763" y="11165"/>
                    <a:pt x="12719" y="13088"/>
                    <a:pt x="16934" y="14197"/>
                  </a:cubicBezTo>
                  <a:cubicBezTo>
                    <a:pt x="17008" y="16304"/>
                    <a:pt x="17303" y="17783"/>
                    <a:pt x="17821" y="18597"/>
                  </a:cubicBezTo>
                  <a:cubicBezTo>
                    <a:pt x="14489" y="17727"/>
                    <a:pt x="11369" y="16219"/>
                    <a:pt x="8602" y="14142"/>
                  </a:cubicBezTo>
                  <a:lnTo>
                    <a:pt x="8602" y="14142"/>
                  </a:lnTo>
                  <a:lnTo>
                    <a:pt x="8763" y="14271"/>
                  </a:lnTo>
                  <a:lnTo>
                    <a:pt x="10020" y="15232"/>
                  </a:lnTo>
                  <a:cubicBezTo>
                    <a:pt x="12460" y="16896"/>
                    <a:pt x="15196" y="18153"/>
                    <a:pt x="18080" y="18929"/>
                  </a:cubicBezTo>
                  <a:cubicBezTo>
                    <a:pt x="18265" y="19114"/>
                    <a:pt x="18486" y="19262"/>
                    <a:pt x="18745" y="19336"/>
                  </a:cubicBezTo>
                  <a:lnTo>
                    <a:pt x="19780" y="19632"/>
                  </a:lnTo>
                  <a:lnTo>
                    <a:pt x="20298" y="19743"/>
                  </a:lnTo>
                  <a:cubicBezTo>
                    <a:pt x="20113" y="19669"/>
                    <a:pt x="19928" y="19521"/>
                    <a:pt x="19854" y="19336"/>
                  </a:cubicBezTo>
                  <a:lnTo>
                    <a:pt x="19854" y="19336"/>
                  </a:lnTo>
                  <a:cubicBezTo>
                    <a:pt x="22122" y="19818"/>
                    <a:pt x="24421" y="20065"/>
                    <a:pt x="26731" y="20065"/>
                  </a:cubicBezTo>
                  <a:cubicBezTo>
                    <a:pt x="27961" y="20065"/>
                    <a:pt x="29194" y="19995"/>
                    <a:pt x="30428" y="19854"/>
                  </a:cubicBezTo>
                  <a:lnTo>
                    <a:pt x="30428" y="19854"/>
                  </a:lnTo>
                  <a:cubicBezTo>
                    <a:pt x="30169" y="20001"/>
                    <a:pt x="29873" y="20112"/>
                    <a:pt x="29578" y="20149"/>
                  </a:cubicBezTo>
                  <a:lnTo>
                    <a:pt x="30798" y="20001"/>
                  </a:lnTo>
                  <a:lnTo>
                    <a:pt x="31315" y="19891"/>
                  </a:lnTo>
                  <a:cubicBezTo>
                    <a:pt x="31611" y="19817"/>
                    <a:pt x="31907" y="19743"/>
                    <a:pt x="32202" y="19595"/>
                  </a:cubicBezTo>
                  <a:cubicBezTo>
                    <a:pt x="33977" y="19262"/>
                    <a:pt x="35752" y="18744"/>
                    <a:pt x="37415" y="18005"/>
                  </a:cubicBezTo>
                  <a:cubicBezTo>
                    <a:pt x="37721" y="17866"/>
                    <a:pt x="38047" y="17706"/>
                    <a:pt x="38395" y="17541"/>
                  </a:cubicBezTo>
                  <a:lnTo>
                    <a:pt x="38395" y="17541"/>
                  </a:lnTo>
                  <a:cubicBezTo>
                    <a:pt x="38305" y="17582"/>
                    <a:pt x="38215" y="17624"/>
                    <a:pt x="38118" y="17672"/>
                  </a:cubicBezTo>
                  <a:cubicBezTo>
                    <a:pt x="36343" y="18412"/>
                    <a:pt x="34532" y="18966"/>
                    <a:pt x="32646" y="19299"/>
                  </a:cubicBezTo>
                  <a:cubicBezTo>
                    <a:pt x="33681" y="18560"/>
                    <a:pt x="34606" y="17118"/>
                    <a:pt x="35308" y="15084"/>
                  </a:cubicBezTo>
                  <a:cubicBezTo>
                    <a:pt x="36269" y="14899"/>
                    <a:pt x="37230" y="14678"/>
                    <a:pt x="38155" y="14419"/>
                  </a:cubicBezTo>
                  <a:cubicBezTo>
                    <a:pt x="37563" y="14271"/>
                    <a:pt x="36935" y="14160"/>
                    <a:pt x="36306" y="14012"/>
                  </a:cubicBezTo>
                  <a:cubicBezTo>
                    <a:pt x="36084" y="14049"/>
                    <a:pt x="35826" y="14123"/>
                    <a:pt x="35567" y="14160"/>
                  </a:cubicBezTo>
                  <a:cubicBezTo>
                    <a:pt x="35604" y="14086"/>
                    <a:pt x="35641" y="13975"/>
                    <a:pt x="35641" y="13864"/>
                  </a:cubicBezTo>
                  <a:cubicBezTo>
                    <a:pt x="34938" y="13716"/>
                    <a:pt x="34236" y="13532"/>
                    <a:pt x="33496" y="13347"/>
                  </a:cubicBezTo>
                  <a:cubicBezTo>
                    <a:pt x="33423" y="13753"/>
                    <a:pt x="33349" y="14160"/>
                    <a:pt x="33238" y="14530"/>
                  </a:cubicBezTo>
                  <a:cubicBezTo>
                    <a:pt x="31611" y="14723"/>
                    <a:pt x="29975" y="14818"/>
                    <a:pt x="28340" y="14818"/>
                  </a:cubicBezTo>
                  <a:cubicBezTo>
                    <a:pt x="25292" y="14818"/>
                    <a:pt x="22246" y="14490"/>
                    <a:pt x="19263" y="13864"/>
                  </a:cubicBezTo>
                  <a:cubicBezTo>
                    <a:pt x="19300" y="12459"/>
                    <a:pt x="19411" y="10833"/>
                    <a:pt x="19632" y="9021"/>
                  </a:cubicBezTo>
                  <a:cubicBezTo>
                    <a:pt x="19632" y="8799"/>
                    <a:pt x="19669" y="8540"/>
                    <a:pt x="19706" y="8356"/>
                  </a:cubicBezTo>
                  <a:cubicBezTo>
                    <a:pt x="18930" y="7986"/>
                    <a:pt x="18117" y="7616"/>
                    <a:pt x="17377" y="7210"/>
                  </a:cubicBezTo>
                  <a:cubicBezTo>
                    <a:pt x="17303" y="7616"/>
                    <a:pt x="17266" y="8023"/>
                    <a:pt x="17229" y="8430"/>
                  </a:cubicBezTo>
                  <a:cubicBezTo>
                    <a:pt x="17044" y="10019"/>
                    <a:pt x="16934" y="11646"/>
                    <a:pt x="16934" y="13273"/>
                  </a:cubicBezTo>
                  <a:cubicBezTo>
                    <a:pt x="12645" y="12164"/>
                    <a:pt x="8615" y="10204"/>
                    <a:pt x="5103" y="7505"/>
                  </a:cubicBezTo>
                  <a:cubicBezTo>
                    <a:pt x="4844" y="5842"/>
                    <a:pt x="4807" y="4141"/>
                    <a:pt x="5029" y="2477"/>
                  </a:cubicBezTo>
                  <a:cubicBezTo>
                    <a:pt x="5103" y="1701"/>
                    <a:pt x="5214" y="962"/>
                    <a:pt x="5362" y="185"/>
                  </a:cubicBezTo>
                  <a:lnTo>
                    <a:pt x="4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5;p48"/>
            <p:cNvSpPr/>
            <p:nvPr/>
          </p:nvSpPr>
          <p:spPr>
            <a:xfrm>
              <a:off x="6586700" y="2021700"/>
              <a:ext cx="21300" cy="14800"/>
            </a:xfrm>
            <a:custGeom>
              <a:avLst/>
              <a:gdLst/>
              <a:ahLst/>
              <a:cxnLst/>
              <a:rect l="l" t="t" r="r" b="b"/>
              <a:pathLst>
                <a:path w="852" h="592" extrusionOk="0">
                  <a:moveTo>
                    <a:pt x="851" y="0"/>
                  </a:moveTo>
                  <a:lnTo>
                    <a:pt x="185" y="463"/>
                  </a:lnTo>
                  <a:lnTo>
                    <a:pt x="185" y="463"/>
                  </a:lnTo>
                  <a:cubicBezTo>
                    <a:pt x="396" y="319"/>
                    <a:pt x="624" y="171"/>
                    <a:pt x="851" y="0"/>
                  </a:cubicBezTo>
                  <a:close/>
                  <a:moveTo>
                    <a:pt x="185" y="463"/>
                  </a:moveTo>
                  <a:lnTo>
                    <a:pt x="185" y="463"/>
                  </a:lnTo>
                  <a:cubicBezTo>
                    <a:pt x="122" y="506"/>
                    <a:pt x="61" y="549"/>
                    <a:pt x="1" y="592"/>
                  </a:cubicBezTo>
                  <a:lnTo>
                    <a:pt x="185" y="4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6;p48"/>
            <p:cNvSpPr/>
            <p:nvPr/>
          </p:nvSpPr>
          <p:spPr>
            <a:xfrm>
              <a:off x="6285400" y="1919450"/>
              <a:ext cx="1397525" cy="1165175"/>
            </a:xfrm>
            <a:custGeom>
              <a:avLst/>
              <a:gdLst/>
              <a:ahLst/>
              <a:cxnLst/>
              <a:rect l="l" t="t" r="r" b="b"/>
              <a:pathLst>
                <a:path w="55901" h="46607" extrusionOk="0">
                  <a:moveTo>
                    <a:pt x="22545" y="279"/>
                  </a:moveTo>
                  <a:lnTo>
                    <a:pt x="22545" y="279"/>
                  </a:lnTo>
                  <a:cubicBezTo>
                    <a:pt x="22473" y="290"/>
                    <a:pt x="22401" y="303"/>
                    <a:pt x="22331" y="319"/>
                  </a:cubicBezTo>
                  <a:lnTo>
                    <a:pt x="22545" y="279"/>
                  </a:lnTo>
                  <a:close/>
                  <a:moveTo>
                    <a:pt x="47582" y="7824"/>
                  </a:moveTo>
                  <a:lnTo>
                    <a:pt x="47708" y="7919"/>
                  </a:lnTo>
                  <a:lnTo>
                    <a:pt x="47693" y="7898"/>
                  </a:lnTo>
                  <a:lnTo>
                    <a:pt x="47582" y="7824"/>
                  </a:lnTo>
                  <a:close/>
                  <a:moveTo>
                    <a:pt x="8680" y="7375"/>
                  </a:moveTo>
                  <a:cubicBezTo>
                    <a:pt x="8435" y="7589"/>
                    <a:pt x="8200" y="7812"/>
                    <a:pt x="7986" y="8046"/>
                  </a:cubicBezTo>
                  <a:lnTo>
                    <a:pt x="8680" y="7375"/>
                  </a:lnTo>
                  <a:close/>
                  <a:moveTo>
                    <a:pt x="47708" y="7919"/>
                  </a:moveTo>
                  <a:lnTo>
                    <a:pt x="47803" y="8046"/>
                  </a:lnTo>
                  <a:lnTo>
                    <a:pt x="48277" y="8520"/>
                  </a:lnTo>
                  <a:lnTo>
                    <a:pt x="48277" y="8520"/>
                  </a:lnTo>
                  <a:cubicBezTo>
                    <a:pt x="48102" y="8323"/>
                    <a:pt x="47920" y="8128"/>
                    <a:pt x="47730" y="7935"/>
                  </a:cubicBezTo>
                  <a:lnTo>
                    <a:pt x="47708" y="7919"/>
                  </a:lnTo>
                  <a:close/>
                  <a:moveTo>
                    <a:pt x="17746" y="3683"/>
                  </a:moveTo>
                  <a:cubicBezTo>
                    <a:pt x="16563" y="4792"/>
                    <a:pt x="15898" y="6345"/>
                    <a:pt x="15824" y="7972"/>
                  </a:cubicBezTo>
                  <a:cubicBezTo>
                    <a:pt x="12681" y="9081"/>
                    <a:pt x="9798" y="10745"/>
                    <a:pt x="7247" y="12889"/>
                  </a:cubicBezTo>
                  <a:cubicBezTo>
                    <a:pt x="7284" y="10486"/>
                    <a:pt x="8319" y="8157"/>
                    <a:pt x="10278" y="6197"/>
                  </a:cubicBezTo>
                  <a:cubicBezTo>
                    <a:pt x="12533" y="4756"/>
                    <a:pt x="15084" y="3905"/>
                    <a:pt x="17746" y="3683"/>
                  </a:cubicBezTo>
                  <a:close/>
                  <a:moveTo>
                    <a:pt x="1849" y="17363"/>
                  </a:moveTo>
                  <a:lnTo>
                    <a:pt x="1849" y="17363"/>
                  </a:lnTo>
                  <a:cubicBezTo>
                    <a:pt x="1694" y="17755"/>
                    <a:pt x="1563" y="18159"/>
                    <a:pt x="1454" y="18571"/>
                  </a:cubicBezTo>
                  <a:lnTo>
                    <a:pt x="1454" y="18571"/>
                  </a:lnTo>
                  <a:lnTo>
                    <a:pt x="1849" y="17363"/>
                  </a:lnTo>
                  <a:close/>
                  <a:moveTo>
                    <a:pt x="15861" y="8748"/>
                  </a:moveTo>
                  <a:cubicBezTo>
                    <a:pt x="16046" y="10301"/>
                    <a:pt x="16896" y="11891"/>
                    <a:pt x="18375" y="13296"/>
                  </a:cubicBezTo>
                  <a:cubicBezTo>
                    <a:pt x="15713" y="15662"/>
                    <a:pt x="13310" y="18361"/>
                    <a:pt x="11276" y="21281"/>
                  </a:cubicBezTo>
                  <a:cubicBezTo>
                    <a:pt x="8910" y="19026"/>
                    <a:pt x="7616" y="16586"/>
                    <a:pt x="7284" y="14146"/>
                  </a:cubicBezTo>
                  <a:cubicBezTo>
                    <a:pt x="9835" y="11891"/>
                    <a:pt x="12718" y="10079"/>
                    <a:pt x="15861" y="8748"/>
                  </a:cubicBezTo>
                  <a:close/>
                  <a:moveTo>
                    <a:pt x="43922" y="10153"/>
                  </a:moveTo>
                  <a:cubicBezTo>
                    <a:pt x="46731" y="11706"/>
                    <a:pt x="49282" y="13813"/>
                    <a:pt x="51353" y="16290"/>
                  </a:cubicBezTo>
                  <a:cubicBezTo>
                    <a:pt x="51205" y="18693"/>
                    <a:pt x="50096" y="20986"/>
                    <a:pt x="48025" y="22945"/>
                  </a:cubicBezTo>
                  <a:cubicBezTo>
                    <a:pt x="46362" y="19803"/>
                    <a:pt x="44254" y="16919"/>
                    <a:pt x="41814" y="14368"/>
                  </a:cubicBezTo>
                  <a:cubicBezTo>
                    <a:pt x="43034" y="13259"/>
                    <a:pt x="43774" y="11780"/>
                    <a:pt x="43922" y="10153"/>
                  </a:cubicBezTo>
                  <a:close/>
                  <a:moveTo>
                    <a:pt x="19225" y="14035"/>
                  </a:moveTo>
                  <a:cubicBezTo>
                    <a:pt x="21037" y="15403"/>
                    <a:pt x="23144" y="16438"/>
                    <a:pt x="25362" y="17030"/>
                  </a:cubicBezTo>
                  <a:cubicBezTo>
                    <a:pt x="24216" y="20209"/>
                    <a:pt x="23144" y="23648"/>
                    <a:pt x="22220" y="27123"/>
                  </a:cubicBezTo>
                  <a:cubicBezTo>
                    <a:pt x="18708" y="26199"/>
                    <a:pt x="15417" y="24609"/>
                    <a:pt x="12570" y="22391"/>
                  </a:cubicBezTo>
                  <a:cubicBezTo>
                    <a:pt x="14493" y="19396"/>
                    <a:pt x="16711" y="16586"/>
                    <a:pt x="19225" y="14035"/>
                  </a:cubicBezTo>
                  <a:close/>
                  <a:moveTo>
                    <a:pt x="55896" y="27199"/>
                  </a:moveTo>
                  <a:cubicBezTo>
                    <a:pt x="55898" y="27371"/>
                    <a:pt x="55900" y="27544"/>
                    <a:pt x="55900" y="27714"/>
                  </a:cubicBezTo>
                  <a:cubicBezTo>
                    <a:pt x="55900" y="27535"/>
                    <a:pt x="55900" y="27365"/>
                    <a:pt x="55896" y="27199"/>
                  </a:cubicBezTo>
                  <a:close/>
                  <a:moveTo>
                    <a:pt x="41075" y="14996"/>
                  </a:moveTo>
                  <a:cubicBezTo>
                    <a:pt x="43367" y="17695"/>
                    <a:pt x="45326" y="20727"/>
                    <a:pt x="46879" y="23906"/>
                  </a:cubicBezTo>
                  <a:cubicBezTo>
                    <a:pt x="45696" y="24831"/>
                    <a:pt x="44402" y="25570"/>
                    <a:pt x="43034" y="26162"/>
                  </a:cubicBezTo>
                  <a:cubicBezTo>
                    <a:pt x="41223" y="26938"/>
                    <a:pt x="39337" y="27493"/>
                    <a:pt x="37415" y="27862"/>
                  </a:cubicBezTo>
                  <a:cubicBezTo>
                    <a:pt x="36860" y="24350"/>
                    <a:pt x="36047" y="20875"/>
                    <a:pt x="35049" y="17473"/>
                  </a:cubicBezTo>
                  <a:cubicBezTo>
                    <a:pt x="36269" y="17252"/>
                    <a:pt x="37452" y="16882"/>
                    <a:pt x="38635" y="16401"/>
                  </a:cubicBezTo>
                  <a:cubicBezTo>
                    <a:pt x="39485" y="16032"/>
                    <a:pt x="40298" y="15551"/>
                    <a:pt x="41075" y="14996"/>
                  </a:cubicBezTo>
                  <a:close/>
                  <a:moveTo>
                    <a:pt x="26582" y="17326"/>
                  </a:moveTo>
                  <a:cubicBezTo>
                    <a:pt x="28088" y="17655"/>
                    <a:pt x="29624" y="17820"/>
                    <a:pt x="31170" y="17820"/>
                  </a:cubicBezTo>
                  <a:cubicBezTo>
                    <a:pt x="32054" y="17820"/>
                    <a:pt x="32941" y="17766"/>
                    <a:pt x="33829" y="17658"/>
                  </a:cubicBezTo>
                  <a:cubicBezTo>
                    <a:pt x="34568" y="21134"/>
                    <a:pt x="35123" y="24609"/>
                    <a:pt x="35529" y="28121"/>
                  </a:cubicBezTo>
                  <a:cubicBezTo>
                    <a:pt x="34185" y="28278"/>
                    <a:pt x="32832" y="28356"/>
                    <a:pt x="31479" y="28356"/>
                  </a:cubicBezTo>
                  <a:cubicBezTo>
                    <a:pt x="28999" y="28356"/>
                    <a:pt x="26521" y="28093"/>
                    <a:pt x="24105" y="27566"/>
                  </a:cubicBezTo>
                  <a:cubicBezTo>
                    <a:pt x="24845" y="24054"/>
                    <a:pt x="25695" y="20579"/>
                    <a:pt x="26582" y="17326"/>
                  </a:cubicBezTo>
                  <a:close/>
                  <a:moveTo>
                    <a:pt x="52166" y="17326"/>
                  </a:moveTo>
                  <a:cubicBezTo>
                    <a:pt x="53941" y="19729"/>
                    <a:pt x="55161" y="22501"/>
                    <a:pt x="55678" y="25459"/>
                  </a:cubicBezTo>
                  <a:cubicBezTo>
                    <a:pt x="55493" y="28417"/>
                    <a:pt x="54125" y="31264"/>
                    <a:pt x="51575" y="33667"/>
                  </a:cubicBezTo>
                  <a:cubicBezTo>
                    <a:pt x="51131" y="30376"/>
                    <a:pt x="50170" y="27197"/>
                    <a:pt x="48728" y="24239"/>
                  </a:cubicBezTo>
                  <a:cubicBezTo>
                    <a:pt x="50872" y="22206"/>
                    <a:pt x="52018" y="19840"/>
                    <a:pt x="52166" y="17326"/>
                  </a:cubicBezTo>
                  <a:close/>
                  <a:moveTo>
                    <a:pt x="47508" y="25274"/>
                  </a:moveTo>
                  <a:cubicBezTo>
                    <a:pt x="48876" y="28306"/>
                    <a:pt x="49763" y="31559"/>
                    <a:pt x="50133" y="34887"/>
                  </a:cubicBezTo>
                  <a:cubicBezTo>
                    <a:pt x="48654" y="35996"/>
                    <a:pt x="47064" y="36883"/>
                    <a:pt x="45400" y="37622"/>
                  </a:cubicBezTo>
                  <a:cubicBezTo>
                    <a:pt x="43145" y="38584"/>
                    <a:pt x="40816" y="39286"/>
                    <a:pt x="38413" y="39730"/>
                  </a:cubicBezTo>
                  <a:cubicBezTo>
                    <a:pt x="38413" y="36255"/>
                    <a:pt x="38154" y="32779"/>
                    <a:pt x="37637" y="29341"/>
                  </a:cubicBezTo>
                  <a:cubicBezTo>
                    <a:pt x="39670" y="28971"/>
                    <a:pt x="41629" y="28380"/>
                    <a:pt x="43515" y="27603"/>
                  </a:cubicBezTo>
                  <a:cubicBezTo>
                    <a:pt x="44920" y="26975"/>
                    <a:pt x="46251" y="26199"/>
                    <a:pt x="47508" y="25274"/>
                  </a:cubicBezTo>
                  <a:close/>
                  <a:moveTo>
                    <a:pt x="23846" y="29082"/>
                  </a:moveTo>
                  <a:cubicBezTo>
                    <a:pt x="26372" y="29636"/>
                    <a:pt x="28961" y="29907"/>
                    <a:pt x="31550" y="29907"/>
                  </a:cubicBezTo>
                  <a:cubicBezTo>
                    <a:pt x="32941" y="29907"/>
                    <a:pt x="34332" y="29829"/>
                    <a:pt x="35714" y="29674"/>
                  </a:cubicBezTo>
                  <a:cubicBezTo>
                    <a:pt x="36047" y="33112"/>
                    <a:pt x="36158" y="36587"/>
                    <a:pt x="36084" y="40063"/>
                  </a:cubicBezTo>
                  <a:cubicBezTo>
                    <a:pt x="34407" y="40261"/>
                    <a:pt x="32721" y="40360"/>
                    <a:pt x="31035" y="40360"/>
                  </a:cubicBezTo>
                  <a:cubicBezTo>
                    <a:pt x="28001" y="40360"/>
                    <a:pt x="24969" y="40039"/>
                    <a:pt x="21998" y="39397"/>
                  </a:cubicBezTo>
                  <a:cubicBezTo>
                    <a:pt x="22479" y="36107"/>
                    <a:pt x="23107" y="32594"/>
                    <a:pt x="23846" y="29082"/>
                  </a:cubicBezTo>
                  <a:close/>
                  <a:moveTo>
                    <a:pt x="24396" y="0"/>
                  </a:moveTo>
                  <a:cubicBezTo>
                    <a:pt x="24286" y="0"/>
                    <a:pt x="24176" y="8"/>
                    <a:pt x="24068" y="23"/>
                  </a:cubicBezTo>
                  <a:lnTo>
                    <a:pt x="23329" y="134"/>
                  </a:lnTo>
                  <a:lnTo>
                    <a:pt x="22545" y="279"/>
                  </a:lnTo>
                  <a:lnTo>
                    <a:pt x="22545" y="279"/>
                  </a:lnTo>
                  <a:cubicBezTo>
                    <a:pt x="22714" y="254"/>
                    <a:pt x="22886" y="242"/>
                    <a:pt x="23059" y="242"/>
                  </a:cubicBezTo>
                  <a:cubicBezTo>
                    <a:pt x="23511" y="242"/>
                    <a:pt x="23971" y="324"/>
                    <a:pt x="24401" y="467"/>
                  </a:cubicBezTo>
                  <a:cubicBezTo>
                    <a:pt x="23292" y="689"/>
                    <a:pt x="22183" y="1021"/>
                    <a:pt x="21148" y="1502"/>
                  </a:cubicBezTo>
                  <a:cubicBezTo>
                    <a:pt x="20186" y="1909"/>
                    <a:pt x="19299" y="2426"/>
                    <a:pt x="18486" y="3055"/>
                  </a:cubicBezTo>
                  <a:cubicBezTo>
                    <a:pt x="15972" y="3129"/>
                    <a:pt x="13495" y="3868"/>
                    <a:pt x="11387" y="5199"/>
                  </a:cubicBezTo>
                  <a:cubicBezTo>
                    <a:pt x="11572" y="5014"/>
                    <a:pt x="11794" y="4866"/>
                    <a:pt x="12053" y="4682"/>
                  </a:cubicBezTo>
                  <a:lnTo>
                    <a:pt x="12053" y="4682"/>
                  </a:lnTo>
                  <a:cubicBezTo>
                    <a:pt x="11683" y="4940"/>
                    <a:pt x="11276" y="5199"/>
                    <a:pt x="10981" y="5421"/>
                  </a:cubicBezTo>
                  <a:lnTo>
                    <a:pt x="10537" y="5791"/>
                  </a:lnTo>
                  <a:lnTo>
                    <a:pt x="10204" y="6049"/>
                  </a:lnTo>
                  <a:lnTo>
                    <a:pt x="9095" y="6974"/>
                  </a:lnTo>
                  <a:lnTo>
                    <a:pt x="8680" y="7375"/>
                  </a:lnTo>
                  <a:lnTo>
                    <a:pt x="8680" y="7375"/>
                  </a:lnTo>
                  <a:cubicBezTo>
                    <a:pt x="8899" y="7184"/>
                    <a:pt x="9127" y="7001"/>
                    <a:pt x="9354" y="6826"/>
                  </a:cubicBezTo>
                  <a:lnTo>
                    <a:pt x="9354" y="6826"/>
                  </a:lnTo>
                  <a:cubicBezTo>
                    <a:pt x="7321" y="8859"/>
                    <a:pt x="6248" y="11299"/>
                    <a:pt x="6211" y="13776"/>
                  </a:cubicBezTo>
                  <a:cubicBezTo>
                    <a:pt x="3956" y="15847"/>
                    <a:pt x="2219" y="18398"/>
                    <a:pt x="1073" y="21244"/>
                  </a:cubicBezTo>
                  <a:cubicBezTo>
                    <a:pt x="1098" y="20342"/>
                    <a:pt x="1225" y="19439"/>
                    <a:pt x="1454" y="18571"/>
                  </a:cubicBezTo>
                  <a:lnTo>
                    <a:pt x="1454" y="18571"/>
                  </a:lnTo>
                  <a:lnTo>
                    <a:pt x="1220" y="19285"/>
                  </a:lnTo>
                  <a:cubicBezTo>
                    <a:pt x="888" y="20283"/>
                    <a:pt x="703" y="21355"/>
                    <a:pt x="703" y="22428"/>
                  </a:cubicBezTo>
                  <a:cubicBezTo>
                    <a:pt x="333" y="23500"/>
                    <a:pt x="111" y="24609"/>
                    <a:pt x="0" y="25755"/>
                  </a:cubicBezTo>
                  <a:lnTo>
                    <a:pt x="259" y="26162"/>
                  </a:lnTo>
                  <a:cubicBezTo>
                    <a:pt x="370" y="25422"/>
                    <a:pt x="555" y="24683"/>
                    <a:pt x="777" y="23980"/>
                  </a:cubicBezTo>
                  <a:cubicBezTo>
                    <a:pt x="962" y="25422"/>
                    <a:pt x="1405" y="26827"/>
                    <a:pt x="2108" y="28121"/>
                  </a:cubicBezTo>
                  <a:lnTo>
                    <a:pt x="2625" y="27973"/>
                  </a:lnTo>
                  <a:cubicBezTo>
                    <a:pt x="2773" y="27899"/>
                    <a:pt x="2921" y="27862"/>
                    <a:pt x="3032" y="27825"/>
                  </a:cubicBezTo>
                  <a:cubicBezTo>
                    <a:pt x="2071" y="26309"/>
                    <a:pt x="1442" y="24572"/>
                    <a:pt x="1183" y="22760"/>
                  </a:cubicBezTo>
                  <a:cubicBezTo>
                    <a:pt x="2330" y="19877"/>
                    <a:pt x="4067" y="17252"/>
                    <a:pt x="6285" y="15070"/>
                  </a:cubicBezTo>
                  <a:cubicBezTo>
                    <a:pt x="6618" y="17621"/>
                    <a:pt x="7949" y="20172"/>
                    <a:pt x="10426" y="22501"/>
                  </a:cubicBezTo>
                  <a:cubicBezTo>
                    <a:pt x="8910" y="24794"/>
                    <a:pt x="7690" y="27197"/>
                    <a:pt x="6729" y="29748"/>
                  </a:cubicBezTo>
                  <a:lnTo>
                    <a:pt x="6988" y="29748"/>
                  </a:lnTo>
                  <a:cubicBezTo>
                    <a:pt x="7579" y="29785"/>
                    <a:pt x="8171" y="29859"/>
                    <a:pt x="8725" y="29970"/>
                  </a:cubicBezTo>
                  <a:cubicBezTo>
                    <a:pt x="9576" y="27788"/>
                    <a:pt x="10574" y="25681"/>
                    <a:pt x="11794" y="23685"/>
                  </a:cubicBezTo>
                  <a:cubicBezTo>
                    <a:pt x="12570" y="24313"/>
                    <a:pt x="13384" y="24868"/>
                    <a:pt x="14234" y="25385"/>
                  </a:cubicBezTo>
                  <a:cubicBezTo>
                    <a:pt x="14345" y="25237"/>
                    <a:pt x="14530" y="25163"/>
                    <a:pt x="14715" y="25126"/>
                  </a:cubicBezTo>
                  <a:lnTo>
                    <a:pt x="14937" y="25126"/>
                  </a:lnTo>
                  <a:cubicBezTo>
                    <a:pt x="15121" y="25126"/>
                    <a:pt x="15306" y="25237"/>
                    <a:pt x="15454" y="25348"/>
                  </a:cubicBezTo>
                  <a:lnTo>
                    <a:pt x="15787" y="25681"/>
                  </a:lnTo>
                  <a:cubicBezTo>
                    <a:pt x="15824" y="25718"/>
                    <a:pt x="15861" y="25755"/>
                    <a:pt x="15898" y="25792"/>
                  </a:cubicBezTo>
                  <a:cubicBezTo>
                    <a:pt x="16046" y="26014"/>
                    <a:pt x="16157" y="26235"/>
                    <a:pt x="16194" y="26457"/>
                  </a:cubicBezTo>
                  <a:cubicBezTo>
                    <a:pt x="18005" y="27345"/>
                    <a:pt x="19891" y="28047"/>
                    <a:pt x="21813" y="28602"/>
                  </a:cubicBezTo>
                  <a:cubicBezTo>
                    <a:pt x="20926" y="32077"/>
                    <a:pt x="20186" y="35515"/>
                    <a:pt x="19632" y="38806"/>
                  </a:cubicBezTo>
                  <a:cubicBezTo>
                    <a:pt x="19003" y="38658"/>
                    <a:pt x="18412" y="38473"/>
                    <a:pt x="17820" y="38251"/>
                  </a:cubicBezTo>
                  <a:lnTo>
                    <a:pt x="17820" y="38251"/>
                  </a:lnTo>
                  <a:cubicBezTo>
                    <a:pt x="18412" y="38584"/>
                    <a:pt x="18966" y="38916"/>
                    <a:pt x="19558" y="39212"/>
                  </a:cubicBezTo>
                  <a:cubicBezTo>
                    <a:pt x="20334" y="39619"/>
                    <a:pt x="21074" y="40026"/>
                    <a:pt x="21850" y="40395"/>
                  </a:cubicBezTo>
                  <a:cubicBezTo>
                    <a:pt x="22294" y="40617"/>
                    <a:pt x="22774" y="40839"/>
                    <a:pt x="23218" y="41024"/>
                  </a:cubicBezTo>
                  <a:cubicBezTo>
                    <a:pt x="25844" y="41503"/>
                    <a:pt x="28484" y="41743"/>
                    <a:pt x="31130" y="41743"/>
                  </a:cubicBezTo>
                  <a:cubicBezTo>
                    <a:pt x="32767" y="41743"/>
                    <a:pt x="34407" y="41651"/>
                    <a:pt x="36047" y="41467"/>
                  </a:cubicBezTo>
                  <a:lnTo>
                    <a:pt x="36047" y="41467"/>
                  </a:lnTo>
                  <a:cubicBezTo>
                    <a:pt x="35973" y="42687"/>
                    <a:pt x="35899" y="43907"/>
                    <a:pt x="35788" y="45054"/>
                  </a:cubicBezTo>
                  <a:cubicBezTo>
                    <a:pt x="35788" y="45165"/>
                    <a:pt x="35751" y="45238"/>
                    <a:pt x="35751" y="45349"/>
                  </a:cubicBezTo>
                  <a:cubicBezTo>
                    <a:pt x="36527" y="45534"/>
                    <a:pt x="37304" y="45682"/>
                    <a:pt x="38043" y="45830"/>
                  </a:cubicBezTo>
                  <a:cubicBezTo>
                    <a:pt x="38117" y="45460"/>
                    <a:pt x="38154" y="45091"/>
                    <a:pt x="38191" y="44721"/>
                  </a:cubicBezTo>
                  <a:cubicBezTo>
                    <a:pt x="38302" y="43538"/>
                    <a:pt x="38376" y="42355"/>
                    <a:pt x="38413" y="41098"/>
                  </a:cubicBezTo>
                  <a:cubicBezTo>
                    <a:pt x="40853" y="40654"/>
                    <a:pt x="43182" y="39952"/>
                    <a:pt x="45437" y="38990"/>
                  </a:cubicBezTo>
                  <a:cubicBezTo>
                    <a:pt x="47175" y="38251"/>
                    <a:pt x="48765" y="37327"/>
                    <a:pt x="50244" y="36218"/>
                  </a:cubicBezTo>
                  <a:lnTo>
                    <a:pt x="50244" y="36218"/>
                  </a:lnTo>
                  <a:cubicBezTo>
                    <a:pt x="50317" y="37401"/>
                    <a:pt x="50281" y="38584"/>
                    <a:pt x="50170" y="39767"/>
                  </a:cubicBezTo>
                  <a:cubicBezTo>
                    <a:pt x="50022" y="41467"/>
                    <a:pt x="49578" y="43168"/>
                    <a:pt x="48913" y="44758"/>
                  </a:cubicBezTo>
                  <a:cubicBezTo>
                    <a:pt x="47988" y="45423"/>
                    <a:pt x="47027" y="46052"/>
                    <a:pt x="45992" y="46606"/>
                  </a:cubicBezTo>
                  <a:lnTo>
                    <a:pt x="47212" y="46606"/>
                  </a:lnTo>
                  <a:cubicBezTo>
                    <a:pt x="47656" y="46311"/>
                    <a:pt x="48062" y="46015"/>
                    <a:pt x="48469" y="45719"/>
                  </a:cubicBezTo>
                  <a:lnTo>
                    <a:pt x="48469" y="45719"/>
                  </a:lnTo>
                  <a:cubicBezTo>
                    <a:pt x="48321" y="46015"/>
                    <a:pt x="48136" y="46311"/>
                    <a:pt x="47988" y="46569"/>
                  </a:cubicBezTo>
                  <a:lnTo>
                    <a:pt x="48543" y="46569"/>
                  </a:lnTo>
                  <a:cubicBezTo>
                    <a:pt x="49060" y="45904"/>
                    <a:pt x="49504" y="45238"/>
                    <a:pt x="49874" y="44536"/>
                  </a:cubicBezTo>
                  <a:cubicBezTo>
                    <a:pt x="50909" y="43538"/>
                    <a:pt x="51796" y="42429"/>
                    <a:pt x="52499" y="41172"/>
                  </a:cubicBezTo>
                  <a:lnTo>
                    <a:pt x="53090" y="39989"/>
                  </a:lnTo>
                  <a:lnTo>
                    <a:pt x="53090" y="39989"/>
                  </a:lnTo>
                  <a:cubicBezTo>
                    <a:pt x="52388" y="41320"/>
                    <a:pt x="51464" y="42503"/>
                    <a:pt x="50354" y="43538"/>
                  </a:cubicBezTo>
                  <a:cubicBezTo>
                    <a:pt x="51020" y="41948"/>
                    <a:pt x="51464" y="40247"/>
                    <a:pt x="51611" y="38510"/>
                  </a:cubicBezTo>
                  <a:cubicBezTo>
                    <a:pt x="51759" y="37327"/>
                    <a:pt x="51759" y="36144"/>
                    <a:pt x="51685" y="34961"/>
                  </a:cubicBezTo>
                  <a:cubicBezTo>
                    <a:pt x="54273" y="32521"/>
                    <a:pt x="55678" y="29674"/>
                    <a:pt x="55863" y="26679"/>
                  </a:cubicBezTo>
                  <a:cubicBezTo>
                    <a:pt x="55882" y="26851"/>
                    <a:pt x="55891" y="27022"/>
                    <a:pt x="55896" y="27199"/>
                  </a:cubicBezTo>
                  <a:lnTo>
                    <a:pt x="55896" y="27199"/>
                  </a:lnTo>
                  <a:cubicBezTo>
                    <a:pt x="55886" y="26550"/>
                    <a:pt x="55863" y="25903"/>
                    <a:pt x="55863" y="25348"/>
                  </a:cubicBezTo>
                  <a:cubicBezTo>
                    <a:pt x="55826" y="25274"/>
                    <a:pt x="55826" y="25200"/>
                    <a:pt x="55789" y="25126"/>
                  </a:cubicBezTo>
                  <a:lnTo>
                    <a:pt x="55789" y="24978"/>
                  </a:lnTo>
                  <a:lnTo>
                    <a:pt x="55678" y="23832"/>
                  </a:lnTo>
                  <a:lnTo>
                    <a:pt x="55530" y="22945"/>
                  </a:lnTo>
                  <a:lnTo>
                    <a:pt x="55530" y="22945"/>
                  </a:lnTo>
                  <a:cubicBezTo>
                    <a:pt x="55567" y="23278"/>
                    <a:pt x="55604" y="23611"/>
                    <a:pt x="55641" y="23906"/>
                  </a:cubicBezTo>
                  <a:cubicBezTo>
                    <a:pt x="55124" y="21060"/>
                    <a:pt x="53941" y="18361"/>
                    <a:pt x="52129" y="16069"/>
                  </a:cubicBezTo>
                  <a:cubicBezTo>
                    <a:pt x="51944" y="13850"/>
                    <a:pt x="50946" y="11558"/>
                    <a:pt x="49097" y="9451"/>
                  </a:cubicBezTo>
                  <a:lnTo>
                    <a:pt x="48358" y="8600"/>
                  </a:lnTo>
                  <a:lnTo>
                    <a:pt x="48277" y="8520"/>
                  </a:lnTo>
                  <a:lnTo>
                    <a:pt x="48277" y="8520"/>
                  </a:lnTo>
                  <a:cubicBezTo>
                    <a:pt x="50144" y="10614"/>
                    <a:pt x="51150" y="12873"/>
                    <a:pt x="51353" y="15070"/>
                  </a:cubicBezTo>
                  <a:cubicBezTo>
                    <a:pt x="49245" y="12704"/>
                    <a:pt x="46731" y="10745"/>
                    <a:pt x="43885" y="9377"/>
                  </a:cubicBezTo>
                  <a:cubicBezTo>
                    <a:pt x="43700" y="7602"/>
                    <a:pt x="42849" y="6013"/>
                    <a:pt x="41555" y="4792"/>
                  </a:cubicBezTo>
                  <a:lnTo>
                    <a:pt x="41555" y="4792"/>
                  </a:lnTo>
                  <a:cubicBezTo>
                    <a:pt x="43811" y="5236"/>
                    <a:pt x="45881" y="6271"/>
                    <a:pt x="47582" y="7861"/>
                  </a:cubicBezTo>
                  <a:cubicBezTo>
                    <a:pt x="47101" y="7380"/>
                    <a:pt x="46510" y="6863"/>
                    <a:pt x="46066" y="6456"/>
                  </a:cubicBezTo>
                  <a:cubicBezTo>
                    <a:pt x="44184" y="4847"/>
                    <a:pt x="41677" y="3982"/>
                    <a:pt x="38723" y="3982"/>
                  </a:cubicBezTo>
                  <a:cubicBezTo>
                    <a:pt x="36452" y="3982"/>
                    <a:pt x="33919" y="4492"/>
                    <a:pt x="31204" y="5569"/>
                  </a:cubicBezTo>
                  <a:lnTo>
                    <a:pt x="31278" y="5606"/>
                  </a:lnTo>
                  <a:cubicBezTo>
                    <a:pt x="33496" y="4857"/>
                    <a:pt x="35818" y="4483"/>
                    <a:pt x="38151" y="4483"/>
                  </a:cubicBezTo>
                  <a:cubicBezTo>
                    <a:pt x="38928" y="4483"/>
                    <a:pt x="39707" y="4524"/>
                    <a:pt x="40483" y="4608"/>
                  </a:cubicBezTo>
                  <a:cubicBezTo>
                    <a:pt x="41666" y="5717"/>
                    <a:pt x="42406" y="7159"/>
                    <a:pt x="42591" y="8748"/>
                  </a:cubicBezTo>
                  <a:cubicBezTo>
                    <a:pt x="39078" y="7196"/>
                    <a:pt x="35344" y="6271"/>
                    <a:pt x="31499" y="6049"/>
                  </a:cubicBezTo>
                  <a:lnTo>
                    <a:pt x="31499" y="6123"/>
                  </a:lnTo>
                  <a:cubicBezTo>
                    <a:pt x="35381" y="6567"/>
                    <a:pt x="39152" y="7713"/>
                    <a:pt x="42628" y="9451"/>
                  </a:cubicBezTo>
                  <a:cubicBezTo>
                    <a:pt x="42517" y="10930"/>
                    <a:pt x="41814" y="12298"/>
                    <a:pt x="40705" y="13296"/>
                  </a:cubicBezTo>
                  <a:cubicBezTo>
                    <a:pt x="37932" y="10560"/>
                    <a:pt x="34790" y="8268"/>
                    <a:pt x="31315" y="6530"/>
                  </a:cubicBezTo>
                  <a:cubicBezTo>
                    <a:pt x="31278" y="6567"/>
                    <a:pt x="31278" y="6567"/>
                    <a:pt x="31241" y="6604"/>
                  </a:cubicBezTo>
                  <a:cubicBezTo>
                    <a:pt x="34531" y="8563"/>
                    <a:pt x="37489" y="11004"/>
                    <a:pt x="40077" y="13850"/>
                  </a:cubicBezTo>
                  <a:cubicBezTo>
                    <a:pt x="39374" y="14368"/>
                    <a:pt x="38635" y="14775"/>
                    <a:pt x="37858" y="15144"/>
                  </a:cubicBezTo>
                  <a:cubicBezTo>
                    <a:pt x="36823" y="15588"/>
                    <a:pt x="35714" y="15884"/>
                    <a:pt x="34605" y="16106"/>
                  </a:cubicBezTo>
                  <a:cubicBezTo>
                    <a:pt x="33607" y="12889"/>
                    <a:pt x="32276" y="9784"/>
                    <a:pt x="30686" y="6826"/>
                  </a:cubicBezTo>
                  <a:lnTo>
                    <a:pt x="30575" y="6826"/>
                  </a:lnTo>
                  <a:cubicBezTo>
                    <a:pt x="31795" y="9894"/>
                    <a:pt x="32793" y="13037"/>
                    <a:pt x="33533" y="16253"/>
                  </a:cubicBezTo>
                  <a:cubicBezTo>
                    <a:pt x="32756" y="16344"/>
                    <a:pt x="31980" y="16389"/>
                    <a:pt x="31207" y="16389"/>
                  </a:cubicBezTo>
                  <a:cubicBezTo>
                    <a:pt x="29771" y="16389"/>
                    <a:pt x="28346" y="16233"/>
                    <a:pt x="26952" y="15921"/>
                  </a:cubicBezTo>
                  <a:cubicBezTo>
                    <a:pt x="27913" y="12519"/>
                    <a:pt x="28874" y="9377"/>
                    <a:pt x="29873" y="6789"/>
                  </a:cubicBezTo>
                  <a:lnTo>
                    <a:pt x="29762" y="6752"/>
                  </a:lnTo>
                  <a:cubicBezTo>
                    <a:pt x="28246" y="9636"/>
                    <a:pt x="26952" y="12630"/>
                    <a:pt x="25843" y="15662"/>
                  </a:cubicBezTo>
                  <a:cubicBezTo>
                    <a:pt x="23846" y="15144"/>
                    <a:pt x="21961" y="14220"/>
                    <a:pt x="20297" y="12963"/>
                  </a:cubicBezTo>
                  <a:cubicBezTo>
                    <a:pt x="22959" y="10412"/>
                    <a:pt x="25917" y="8231"/>
                    <a:pt x="29170" y="6493"/>
                  </a:cubicBezTo>
                  <a:lnTo>
                    <a:pt x="29133" y="6456"/>
                  </a:lnTo>
                  <a:lnTo>
                    <a:pt x="29096" y="6419"/>
                  </a:lnTo>
                  <a:cubicBezTo>
                    <a:pt x="25658" y="7898"/>
                    <a:pt x="22442" y="9894"/>
                    <a:pt x="19558" y="12298"/>
                  </a:cubicBezTo>
                  <a:cubicBezTo>
                    <a:pt x="18338" y="11225"/>
                    <a:pt x="17524" y="9784"/>
                    <a:pt x="17266" y="8194"/>
                  </a:cubicBezTo>
                  <a:cubicBezTo>
                    <a:pt x="21000" y="6826"/>
                    <a:pt x="24882" y="6086"/>
                    <a:pt x="28838" y="5976"/>
                  </a:cubicBezTo>
                  <a:lnTo>
                    <a:pt x="28838" y="5902"/>
                  </a:lnTo>
                  <a:cubicBezTo>
                    <a:pt x="28423" y="5886"/>
                    <a:pt x="28008" y="5878"/>
                    <a:pt x="27593" y="5878"/>
                  </a:cubicBezTo>
                  <a:cubicBezTo>
                    <a:pt x="24091" y="5878"/>
                    <a:pt x="20601" y="6434"/>
                    <a:pt x="17229" y="7491"/>
                  </a:cubicBezTo>
                  <a:cubicBezTo>
                    <a:pt x="17303" y="6013"/>
                    <a:pt x="17931" y="4608"/>
                    <a:pt x="19003" y="3609"/>
                  </a:cubicBezTo>
                  <a:cubicBezTo>
                    <a:pt x="19099" y="3608"/>
                    <a:pt x="19194" y="3608"/>
                    <a:pt x="19290" y="3608"/>
                  </a:cubicBezTo>
                  <a:cubicBezTo>
                    <a:pt x="22630" y="3608"/>
                    <a:pt x="25931" y="4237"/>
                    <a:pt x="29022" y="5495"/>
                  </a:cubicBezTo>
                  <a:cubicBezTo>
                    <a:pt x="29059" y="5495"/>
                    <a:pt x="29096" y="5458"/>
                    <a:pt x="29096" y="5421"/>
                  </a:cubicBezTo>
                  <a:cubicBezTo>
                    <a:pt x="26139" y="3979"/>
                    <a:pt x="22922" y="3166"/>
                    <a:pt x="19632" y="3055"/>
                  </a:cubicBezTo>
                  <a:cubicBezTo>
                    <a:pt x="20371" y="2463"/>
                    <a:pt x="21185" y="1983"/>
                    <a:pt x="22035" y="1613"/>
                  </a:cubicBezTo>
                  <a:cubicBezTo>
                    <a:pt x="22996" y="1206"/>
                    <a:pt x="23957" y="874"/>
                    <a:pt x="24993" y="689"/>
                  </a:cubicBezTo>
                  <a:cubicBezTo>
                    <a:pt x="26471" y="1391"/>
                    <a:pt x="28061" y="2870"/>
                    <a:pt x="29688" y="5162"/>
                  </a:cubicBezTo>
                  <a:lnTo>
                    <a:pt x="29799" y="5162"/>
                  </a:lnTo>
                  <a:cubicBezTo>
                    <a:pt x="28505" y="2796"/>
                    <a:pt x="27248" y="1280"/>
                    <a:pt x="26065" y="504"/>
                  </a:cubicBezTo>
                  <a:cubicBezTo>
                    <a:pt x="26937" y="386"/>
                    <a:pt x="27816" y="326"/>
                    <a:pt x="28695" y="326"/>
                  </a:cubicBezTo>
                  <a:cubicBezTo>
                    <a:pt x="30015" y="326"/>
                    <a:pt x="31337" y="460"/>
                    <a:pt x="32645" y="726"/>
                  </a:cubicBezTo>
                  <a:cubicBezTo>
                    <a:pt x="32054" y="1428"/>
                    <a:pt x="31315" y="2907"/>
                    <a:pt x="30501" y="5199"/>
                  </a:cubicBezTo>
                  <a:lnTo>
                    <a:pt x="30612" y="5236"/>
                  </a:lnTo>
                  <a:cubicBezTo>
                    <a:pt x="31795" y="3018"/>
                    <a:pt x="32867" y="1613"/>
                    <a:pt x="33718" y="985"/>
                  </a:cubicBezTo>
                  <a:cubicBezTo>
                    <a:pt x="35936" y="1502"/>
                    <a:pt x="38006" y="2500"/>
                    <a:pt x="39781" y="3905"/>
                  </a:cubicBezTo>
                  <a:cubicBezTo>
                    <a:pt x="40114" y="3942"/>
                    <a:pt x="40409" y="3979"/>
                    <a:pt x="40742" y="4016"/>
                  </a:cubicBezTo>
                  <a:cubicBezTo>
                    <a:pt x="38783" y="2463"/>
                    <a:pt x="36490" y="1354"/>
                    <a:pt x="34087" y="800"/>
                  </a:cubicBezTo>
                  <a:cubicBezTo>
                    <a:pt x="34264" y="673"/>
                    <a:pt x="34458" y="616"/>
                    <a:pt x="34670" y="616"/>
                  </a:cubicBezTo>
                  <a:cubicBezTo>
                    <a:pt x="34768" y="616"/>
                    <a:pt x="34869" y="628"/>
                    <a:pt x="34975" y="652"/>
                  </a:cubicBezTo>
                  <a:lnTo>
                    <a:pt x="34346" y="504"/>
                  </a:lnTo>
                  <a:lnTo>
                    <a:pt x="33385" y="282"/>
                  </a:lnTo>
                  <a:cubicBezTo>
                    <a:pt x="33200" y="282"/>
                    <a:pt x="32978" y="356"/>
                    <a:pt x="32867" y="504"/>
                  </a:cubicBezTo>
                  <a:cubicBezTo>
                    <a:pt x="31447" y="220"/>
                    <a:pt x="30014" y="78"/>
                    <a:pt x="28576" y="78"/>
                  </a:cubicBezTo>
                  <a:cubicBezTo>
                    <a:pt x="27581" y="78"/>
                    <a:pt x="26582" y="146"/>
                    <a:pt x="25584" y="282"/>
                  </a:cubicBezTo>
                  <a:cubicBezTo>
                    <a:pt x="25233" y="107"/>
                    <a:pt x="24813" y="0"/>
                    <a:pt x="24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7;p48"/>
            <p:cNvSpPr/>
            <p:nvPr/>
          </p:nvSpPr>
          <p:spPr>
            <a:xfrm>
              <a:off x="7682900" y="2612300"/>
              <a:ext cx="25" cy="39775"/>
            </a:xfrm>
            <a:custGeom>
              <a:avLst/>
              <a:gdLst/>
              <a:ahLst/>
              <a:cxnLst/>
              <a:rect l="l" t="t" r="r" b="b"/>
              <a:pathLst>
                <a:path w="1" h="1591" extrusionOk="0">
                  <a:moveTo>
                    <a:pt x="0" y="0"/>
                  </a:moveTo>
                  <a:lnTo>
                    <a:pt x="0" y="1590"/>
                  </a:lnTo>
                  <a:cubicBezTo>
                    <a:pt x="0" y="1072"/>
                    <a:pt x="0" y="5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838;p48"/>
            <p:cNvGrpSpPr/>
            <p:nvPr/>
          </p:nvGrpSpPr>
          <p:grpSpPr>
            <a:xfrm>
              <a:off x="5852850" y="1913525"/>
              <a:ext cx="2135075" cy="1255425"/>
              <a:chOff x="5852850" y="1913525"/>
              <a:chExt cx="2135075" cy="1255425"/>
            </a:xfrm>
          </p:grpSpPr>
          <p:sp>
            <p:nvSpPr>
              <p:cNvPr id="36" name="Google Shape;839;p48"/>
              <p:cNvSpPr/>
              <p:nvPr/>
            </p:nvSpPr>
            <p:spPr>
              <a:xfrm>
                <a:off x="5852850" y="1913525"/>
                <a:ext cx="818000" cy="667375"/>
              </a:xfrm>
              <a:custGeom>
                <a:avLst/>
                <a:gdLst/>
                <a:ahLst/>
                <a:cxnLst/>
                <a:rect l="l" t="t" r="r" b="b"/>
                <a:pathLst>
                  <a:path w="32720" h="26695" extrusionOk="0">
                    <a:moveTo>
                      <a:pt x="17805" y="0"/>
                    </a:moveTo>
                    <a:cubicBezTo>
                      <a:pt x="16521" y="0"/>
                      <a:pt x="15363" y="58"/>
                      <a:pt x="14419" y="186"/>
                    </a:cubicBezTo>
                    <a:cubicBezTo>
                      <a:pt x="13457" y="297"/>
                      <a:pt x="12533" y="482"/>
                      <a:pt x="11646" y="741"/>
                    </a:cubicBezTo>
                    <a:cubicBezTo>
                      <a:pt x="0" y="3809"/>
                      <a:pt x="1405" y="14864"/>
                      <a:pt x="14012" y="26694"/>
                    </a:cubicBezTo>
                    <a:lnTo>
                      <a:pt x="14677" y="24143"/>
                    </a:lnTo>
                    <a:cubicBezTo>
                      <a:pt x="5657" y="14494"/>
                      <a:pt x="5287" y="5806"/>
                      <a:pt x="14973" y="3292"/>
                    </a:cubicBezTo>
                    <a:cubicBezTo>
                      <a:pt x="15787" y="3070"/>
                      <a:pt x="16600" y="2922"/>
                      <a:pt x="17450" y="2811"/>
                    </a:cubicBezTo>
                    <a:cubicBezTo>
                      <a:pt x="19047" y="2678"/>
                      <a:pt x="20645" y="2612"/>
                      <a:pt x="22242" y="2612"/>
                    </a:cubicBezTo>
                    <a:cubicBezTo>
                      <a:pt x="23306" y="2612"/>
                      <a:pt x="24371" y="2641"/>
                      <a:pt x="25436" y="2700"/>
                    </a:cubicBezTo>
                    <a:lnTo>
                      <a:pt x="26027" y="2700"/>
                    </a:lnTo>
                    <a:cubicBezTo>
                      <a:pt x="27100" y="2737"/>
                      <a:pt x="28985" y="2774"/>
                      <a:pt x="29281" y="2811"/>
                    </a:cubicBezTo>
                    <a:cubicBezTo>
                      <a:pt x="30390" y="2331"/>
                      <a:pt x="31536" y="1961"/>
                      <a:pt x="32719" y="1665"/>
                    </a:cubicBezTo>
                    <a:cubicBezTo>
                      <a:pt x="32091" y="1554"/>
                      <a:pt x="29761" y="1111"/>
                      <a:pt x="28615" y="889"/>
                    </a:cubicBezTo>
                    <a:lnTo>
                      <a:pt x="28135" y="815"/>
                    </a:lnTo>
                    <a:cubicBezTo>
                      <a:pt x="24828" y="342"/>
                      <a:pt x="20944" y="0"/>
                      <a:pt x="17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40;p48"/>
              <p:cNvSpPr/>
              <p:nvPr/>
            </p:nvSpPr>
            <p:spPr>
              <a:xfrm>
                <a:off x="6589475" y="2554075"/>
                <a:ext cx="1398450" cy="614875"/>
              </a:xfrm>
              <a:custGeom>
                <a:avLst/>
                <a:gdLst/>
                <a:ahLst/>
                <a:cxnLst/>
                <a:rect l="l" t="t" r="r" b="b"/>
                <a:pathLst>
                  <a:path w="55938" h="24595" extrusionOk="0">
                    <a:moveTo>
                      <a:pt x="45475" y="0"/>
                    </a:moveTo>
                    <a:lnTo>
                      <a:pt x="45475" y="0"/>
                    </a:lnTo>
                    <a:cubicBezTo>
                      <a:pt x="45512" y="703"/>
                      <a:pt x="45512" y="1442"/>
                      <a:pt x="45475" y="2144"/>
                    </a:cubicBezTo>
                    <a:cubicBezTo>
                      <a:pt x="45918" y="2699"/>
                      <a:pt x="46325" y="3291"/>
                      <a:pt x="46695" y="3882"/>
                    </a:cubicBezTo>
                    <a:cubicBezTo>
                      <a:pt x="46843" y="4141"/>
                      <a:pt x="46954" y="4289"/>
                      <a:pt x="46954" y="4363"/>
                    </a:cubicBezTo>
                    <a:cubicBezTo>
                      <a:pt x="51094" y="12164"/>
                      <a:pt x="49874" y="19336"/>
                      <a:pt x="42480" y="21258"/>
                    </a:cubicBezTo>
                    <a:cubicBezTo>
                      <a:pt x="41667" y="21480"/>
                      <a:pt x="40853" y="21628"/>
                      <a:pt x="40003" y="21739"/>
                    </a:cubicBezTo>
                    <a:cubicBezTo>
                      <a:pt x="38524" y="21924"/>
                      <a:pt x="37045" y="22035"/>
                      <a:pt x="35567" y="22072"/>
                    </a:cubicBezTo>
                    <a:lnTo>
                      <a:pt x="33533" y="22072"/>
                    </a:lnTo>
                    <a:cubicBezTo>
                      <a:pt x="33053" y="22072"/>
                      <a:pt x="32609" y="22035"/>
                      <a:pt x="32091" y="22035"/>
                    </a:cubicBezTo>
                    <a:cubicBezTo>
                      <a:pt x="29984" y="21924"/>
                      <a:pt x="27840" y="21665"/>
                      <a:pt x="25732" y="21295"/>
                    </a:cubicBezTo>
                    <a:cubicBezTo>
                      <a:pt x="24993" y="21147"/>
                      <a:pt x="24217" y="21000"/>
                      <a:pt x="23477" y="20852"/>
                    </a:cubicBezTo>
                    <a:cubicBezTo>
                      <a:pt x="18634" y="19743"/>
                      <a:pt x="13976" y="18079"/>
                      <a:pt x="9539" y="15898"/>
                    </a:cubicBezTo>
                    <a:cubicBezTo>
                      <a:pt x="8763" y="15528"/>
                      <a:pt x="8023" y="15158"/>
                      <a:pt x="7247" y="14751"/>
                    </a:cubicBezTo>
                    <a:cubicBezTo>
                      <a:pt x="5916" y="14049"/>
                      <a:pt x="4548" y="13310"/>
                      <a:pt x="3217" y="12496"/>
                    </a:cubicBezTo>
                    <a:lnTo>
                      <a:pt x="703" y="12348"/>
                    </a:lnTo>
                    <a:lnTo>
                      <a:pt x="1" y="12311"/>
                    </a:lnTo>
                    <a:lnTo>
                      <a:pt x="1" y="12311"/>
                    </a:lnTo>
                    <a:cubicBezTo>
                      <a:pt x="2256" y="13716"/>
                      <a:pt x="4622" y="15084"/>
                      <a:pt x="7025" y="16267"/>
                    </a:cubicBezTo>
                    <a:cubicBezTo>
                      <a:pt x="7802" y="16637"/>
                      <a:pt x="8578" y="17007"/>
                      <a:pt x="9317" y="17376"/>
                    </a:cubicBezTo>
                    <a:cubicBezTo>
                      <a:pt x="13791" y="19447"/>
                      <a:pt x="18449" y="21147"/>
                      <a:pt x="23181" y="22404"/>
                    </a:cubicBezTo>
                    <a:cubicBezTo>
                      <a:pt x="23921" y="22626"/>
                      <a:pt x="24660" y="22811"/>
                      <a:pt x="25400" y="22959"/>
                    </a:cubicBezTo>
                    <a:cubicBezTo>
                      <a:pt x="26213" y="23144"/>
                      <a:pt x="27026" y="23329"/>
                      <a:pt x="27840" y="23477"/>
                    </a:cubicBezTo>
                    <a:cubicBezTo>
                      <a:pt x="28394" y="23587"/>
                      <a:pt x="28949" y="23698"/>
                      <a:pt x="29503" y="23809"/>
                    </a:cubicBezTo>
                    <a:cubicBezTo>
                      <a:pt x="30723" y="23994"/>
                      <a:pt x="31906" y="24179"/>
                      <a:pt x="33053" y="24290"/>
                    </a:cubicBezTo>
                    <a:cubicBezTo>
                      <a:pt x="34698" y="24493"/>
                      <a:pt x="36352" y="24595"/>
                      <a:pt x="38007" y="24595"/>
                    </a:cubicBezTo>
                    <a:cubicBezTo>
                      <a:pt x="39661" y="24595"/>
                      <a:pt x="41315" y="24493"/>
                      <a:pt x="42961" y="24290"/>
                    </a:cubicBezTo>
                    <a:cubicBezTo>
                      <a:pt x="43922" y="24179"/>
                      <a:pt x="44846" y="23994"/>
                      <a:pt x="45733" y="23735"/>
                    </a:cubicBezTo>
                    <a:cubicBezTo>
                      <a:pt x="55937" y="21147"/>
                      <a:pt x="55605" y="11831"/>
                      <a:pt x="47175" y="1849"/>
                    </a:cubicBezTo>
                    <a:cubicBezTo>
                      <a:pt x="47101" y="1775"/>
                      <a:pt x="46990" y="1627"/>
                      <a:pt x="46769" y="1405"/>
                    </a:cubicBezTo>
                    <a:cubicBezTo>
                      <a:pt x="46436" y="998"/>
                      <a:pt x="45918" y="444"/>
                      <a:pt x="45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41;p48"/>
              <p:cNvSpPr/>
              <p:nvPr/>
            </p:nvSpPr>
            <p:spPr>
              <a:xfrm>
                <a:off x="6060800" y="2556950"/>
                <a:ext cx="657175" cy="277900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1116" extrusionOk="0">
                    <a:moveTo>
                      <a:pt x="7674" y="1"/>
                    </a:moveTo>
                    <a:cubicBezTo>
                      <a:pt x="7581" y="1"/>
                      <a:pt x="7532" y="192"/>
                      <a:pt x="7616" y="809"/>
                    </a:cubicBezTo>
                    <a:cubicBezTo>
                      <a:pt x="7616" y="809"/>
                      <a:pt x="8060" y="3028"/>
                      <a:pt x="8689" y="4137"/>
                    </a:cubicBezTo>
                    <a:lnTo>
                      <a:pt x="5176" y="4876"/>
                    </a:lnTo>
                    <a:cubicBezTo>
                      <a:pt x="5176" y="4876"/>
                      <a:pt x="4659" y="5098"/>
                      <a:pt x="5435" y="5135"/>
                    </a:cubicBezTo>
                    <a:lnTo>
                      <a:pt x="8873" y="5135"/>
                    </a:lnTo>
                    <a:cubicBezTo>
                      <a:pt x="8947" y="5246"/>
                      <a:pt x="9021" y="5394"/>
                      <a:pt x="9095" y="5505"/>
                    </a:cubicBezTo>
                    <a:lnTo>
                      <a:pt x="9169" y="5653"/>
                    </a:lnTo>
                    <a:cubicBezTo>
                      <a:pt x="9613" y="6207"/>
                      <a:pt x="10093" y="6651"/>
                      <a:pt x="10685" y="6984"/>
                    </a:cubicBezTo>
                    <a:cubicBezTo>
                      <a:pt x="11203" y="7316"/>
                      <a:pt x="11757" y="7612"/>
                      <a:pt x="12312" y="7871"/>
                    </a:cubicBezTo>
                    <a:cubicBezTo>
                      <a:pt x="10350" y="8129"/>
                      <a:pt x="8364" y="8262"/>
                      <a:pt x="6374" y="8262"/>
                    </a:cubicBezTo>
                    <a:cubicBezTo>
                      <a:pt x="4951" y="8262"/>
                      <a:pt x="3526" y="8194"/>
                      <a:pt x="2108" y="8056"/>
                    </a:cubicBezTo>
                    <a:lnTo>
                      <a:pt x="2108" y="8056"/>
                    </a:lnTo>
                    <a:cubicBezTo>
                      <a:pt x="2108" y="8056"/>
                      <a:pt x="1" y="8056"/>
                      <a:pt x="3771" y="9165"/>
                    </a:cubicBezTo>
                    <a:lnTo>
                      <a:pt x="4104" y="10163"/>
                    </a:lnTo>
                    <a:cubicBezTo>
                      <a:pt x="4175" y="10376"/>
                      <a:pt x="4407" y="10478"/>
                      <a:pt x="4638" y="10478"/>
                    </a:cubicBezTo>
                    <a:cubicBezTo>
                      <a:pt x="4889" y="10478"/>
                      <a:pt x="5138" y="10357"/>
                      <a:pt x="5176" y="10126"/>
                    </a:cubicBezTo>
                    <a:cubicBezTo>
                      <a:pt x="5139" y="9867"/>
                      <a:pt x="5065" y="9645"/>
                      <a:pt x="4955" y="9424"/>
                    </a:cubicBezTo>
                    <a:lnTo>
                      <a:pt x="4955" y="9424"/>
                    </a:lnTo>
                    <a:cubicBezTo>
                      <a:pt x="5980" y="9590"/>
                      <a:pt x="7006" y="9673"/>
                      <a:pt x="8032" y="9673"/>
                    </a:cubicBezTo>
                    <a:cubicBezTo>
                      <a:pt x="8374" y="9673"/>
                      <a:pt x="8716" y="9664"/>
                      <a:pt x="9058" y="9645"/>
                    </a:cubicBezTo>
                    <a:cubicBezTo>
                      <a:pt x="9317" y="10089"/>
                      <a:pt x="9576" y="10496"/>
                      <a:pt x="9909" y="10902"/>
                    </a:cubicBezTo>
                    <a:cubicBezTo>
                      <a:pt x="10020" y="11013"/>
                      <a:pt x="10167" y="11087"/>
                      <a:pt x="10352" y="11087"/>
                    </a:cubicBezTo>
                    <a:cubicBezTo>
                      <a:pt x="10389" y="11106"/>
                      <a:pt x="10426" y="11115"/>
                      <a:pt x="10459" y="11115"/>
                    </a:cubicBezTo>
                    <a:cubicBezTo>
                      <a:pt x="10491" y="11115"/>
                      <a:pt x="10519" y="11106"/>
                      <a:pt x="10537" y="11087"/>
                    </a:cubicBezTo>
                    <a:cubicBezTo>
                      <a:pt x="10907" y="11087"/>
                      <a:pt x="11203" y="10902"/>
                      <a:pt x="11350" y="10607"/>
                    </a:cubicBezTo>
                    <a:cubicBezTo>
                      <a:pt x="11387" y="10459"/>
                      <a:pt x="11387" y="10274"/>
                      <a:pt x="11350" y="10126"/>
                    </a:cubicBezTo>
                    <a:cubicBezTo>
                      <a:pt x="11314" y="10052"/>
                      <a:pt x="11277" y="9941"/>
                      <a:pt x="11203" y="9867"/>
                    </a:cubicBezTo>
                    <a:lnTo>
                      <a:pt x="11018" y="9571"/>
                    </a:lnTo>
                    <a:cubicBezTo>
                      <a:pt x="12090" y="9498"/>
                      <a:pt x="13199" y="9350"/>
                      <a:pt x="14382" y="9165"/>
                    </a:cubicBezTo>
                    <a:cubicBezTo>
                      <a:pt x="14752" y="9128"/>
                      <a:pt x="15121" y="9054"/>
                      <a:pt x="15491" y="8980"/>
                    </a:cubicBezTo>
                    <a:lnTo>
                      <a:pt x="16305" y="9202"/>
                    </a:lnTo>
                    <a:lnTo>
                      <a:pt x="17229" y="9461"/>
                    </a:lnTo>
                    <a:cubicBezTo>
                      <a:pt x="17894" y="9645"/>
                      <a:pt x="18597" y="9830"/>
                      <a:pt x="19410" y="10015"/>
                    </a:cubicBezTo>
                    <a:cubicBezTo>
                      <a:pt x="19965" y="10163"/>
                      <a:pt x="20482" y="10274"/>
                      <a:pt x="21000" y="10348"/>
                    </a:cubicBezTo>
                    <a:cubicBezTo>
                      <a:pt x="21441" y="10405"/>
                      <a:pt x="21883" y="10434"/>
                      <a:pt x="22322" y="10434"/>
                    </a:cubicBezTo>
                    <a:cubicBezTo>
                      <a:pt x="23023" y="10434"/>
                      <a:pt x="23719" y="10359"/>
                      <a:pt x="24401" y="10200"/>
                    </a:cubicBezTo>
                    <a:cubicBezTo>
                      <a:pt x="24401" y="10200"/>
                      <a:pt x="26287" y="9608"/>
                      <a:pt x="24734" y="7945"/>
                    </a:cubicBezTo>
                    <a:cubicBezTo>
                      <a:pt x="24734" y="7945"/>
                      <a:pt x="23847" y="6910"/>
                      <a:pt x="20852" y="6096"/>
                    </a:cubicBezTo>
                    <a:cubicBezTo>
                      <a:pt x="21185" y="5800"/>
                      <a:pt x="21739" y="5283"/>
                      <a:pt x="22331" y="4654"/>
                    </a:cubicBezTo>
                    <a:lnTo>
                      <a:pt x="23107" y="5209"/>
                    </a:lnTo>
                    <a:cubicBezTo>
                      <a:pt x="23144" y="5246"/>
                      <a:pt x="23181" y="5283"/>
                      <a:pt x="23218" y="5320"/>
                    </a:cubicBezTo>
                    <a:lnTo>
                      <a:pt x="23329" y="5357"/>
                    </a:lnTo>
                    <a:cubicBezTo>
                      <a:pt x="23394" y="5376"/>
                      <a:pt x="23460" y="5385"/>
                      <a:pt x="23525" y="5385"/>
                    </a:cubicBezTo>
                    <a:cubicBezTo>
                      <a:pt x="23831" y="5385"/>
                      <a:pt x="24118" y="5181"/>
                      <a:pt x="24179" y="4876"/>
                    </a:cubicBezTo>
                    <a:cubicBezTo>
                      <a:pt x="24253" y="4617"/>
                      <a:pt x="24216" y="4396"/>
                      <a:pt x="24068" y="4211"/>
                    </a:cubicBezTo>
                    <a:cubicBezTo>
                      <a:pt x="23994" y="4100"/>
                      <a:pt x="23884" y="4026"/>
                      <a:pt x="23773" y="3989"/>
                    </a:cubicBezTo>
                    <a:lnTo>
                      <a:pt x="23699" y="3989"/>
                    </a:lnTo>
                    <a:lnTo>
                      <a:pt x="23181" y="3693"/>
                    </a:lnTo>
                    <a:cubicBezTo>
                      <a:pt x="24031" y="2621"/>
                      <a:pt x="24660" y="1512"/>
                      <a:pt x="24179" y="883"/>
                    </a:cubicBezTo>
                    <a:lnTo>
                      <a:pt x="23810" y="551"/>
                    </a:lnTo>
                    <a:cubicBezTo>
                      <a:pt x="23810" y="551"/>
                      <a:pt x="22737" y="2547"/>
                      <a:pt x="18042" y="5468"/>
                    </a:cubicBezTo>
                    <a:cubicBezTo>
                      <a:pt x="17820" y="5431"/>
                      <a:pt x="17599" y="5394"/>
                      <a:pt x="17377" y="5394"/>
                    </a:cubicBezTo>
                    <a:cubicBezTo>
                      <a:pt x="16822" y="5283"/>
                      <a:pt x="16231" y="5246"/>
                      <a:pt x="15565" y="5172"/>
                    </a:cubicBezTo>
                    <a:lnTo>
                      <a:pt x="15417" y="5135"/>
                    </a:lnTo>
                    <a:lnTo>
                      <a:pt x="13901" y="4913"/>
                    </a:lnTo>
                    <a:lnTo>
                      <a:pt x="12275" y="4654"/>
                    </a:lnTo>
                    <a:cubicBezTo>
                      <a:pt x="11720" y="4580"/>
                      <a:pt x="11166" y="4507"/>
                      <a:pt x="10685" y="4433"/>
                    </a:cubicBezTo>
                    <a:lnTo>
                      <a:pt x="11794" y="3915"/>
                    </a:lnTo>
                    <a:lnTo>
                      <a:pt x="12534" y="3545"/>
                    </a:lnTo>
                    <a:cubicBezTo>
                      <a:pt x="12571" y="3508"/>
                      <a:pt x="12607" y="3434"/>
                      <a:pt x="12644" y="3360"/>
                    </a:cubicBezTo>
                    <a:cubicBezTo>
                      <a:pt x="12644" y="3286"/>
                      <a:pt x="12644" y="3250"/>
                      <a:pt x="12571" y="3213"/>
                    </a:cubicBezTo>
                    <a:cubicBezTo>
                      <a:pt x="12349" y="3213"/>
                      <a:pt x="12127" y="3286"/>
                      <a:pt x="11905" y="3360"/>
                    </a:cubicBezTo>
                    <a:lnTo>
                      <a:pt x="11535" y="3508"/>
                    </a:lnTo>
                    <a:lnTo>
                      <a:pt x="10130" y="3952"/>
                    </a:lnTo>
                    <a:lnTo>
                      <a:pt x="9058" y="2140"/>
                    </a:lnTo>
                    <a:lnTo>
                      <a:pt x="8910" y="1882"/>
                    </a:lnTo>
                    <a:lnTo>
                      <a:pt x="8097" y="514"/>
                    </a:lnTo>
                    <a:cubicBezTo>
                      <a:pt x="8097" y="514"/>
                      <a:pt x="7826" y="1"/>
                      <a:pt x="7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7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3"/>
          <p:cNvSpPr txBox="1">
            <a:spLocks noGrp="1"/>
          </p:cNvSpPr>
          <p:nvPr>
            <p:ph type="title"/>
          </p:nvPr>
        </p:nvSpPr>
        <p:spPr>
          <a:xfrm>
            <a:off x="3181508" y="377013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 smtClean="0"/>
              <a:t>Згенерована</a:t>
            </a:r>
            <a:r>
              <a:rPr lang="uk-UA" dirty="0" smtClean="0"/>
              <a:t> </a:t>
            </a:r>
            <a:br>
              <a:rPr lang="uk-UA" dirty="0" smtClean="0"/>
            </a:br>
            <a:r>
              <a:rPr lang="uk-UA" dirty="0" smtClean="0"/>
              <a:t>СУБД</a:t>
            </a:r>
            <a:endParaRPr i="1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37018" cy="51228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oogle Shape;711;p46"/>
          <p:cNvGrpSpPr/>
          <p:nvPr/>
        </p:nvGrpSpPr>
        <p:grpSpPr>
          <a:xfrm>
            <a:off x="7561415" y="1476127"/>
            <a:ext cx="839234" cy="3120282"/>
            <a:chOff x="1288440" y="1417596"/>
            <a:chExt cx="839234" cy="3120282"/>
          </a:xfrm>
        </p:grpSpPr>
        <p:sp>
          <p:nvSpPr>
            <p:cNvPr id="7" name="Google Shape;712;p46"/>
            <p:cNvSpPr/>
            <p:nvPr/>
          </p:nvSpPr>
          <p:spPr>
            <a:xfrm>
              <a:off x="1288440" y="2281598"/>
              <a:ext cx="839234" cy="139210"/>
            </a:xfrm>
            <a:custGeom>
              <a:avLst/>
              <a:gdLst/>
              <a:ahLst/>
              <a:cxnLst/>
              <a:rect l="l" t="t" r="r" b="b"/>
              <a:pathLst>
                <a:path w="10767" h="1786" extrusionOk="0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3;p46"/>
            <p:cNvSpPr/>
            <p:nvPr/>
          </p:nvSpPr>
          <p:spPr>
            <a:xfrm>
              <a:off x="1288440" y="2808746"/>
              <a:ext cx="839234" cy="1729132"/>
            </a:xfrm>
            <a:custGeom>
              <a:avLst/>
              <a:gdLst/>
              <a:ahLst/>
              <a:cxnLst/>
              <a:rect l="l" t="t" r="r" b="b"/>
              <a:pathLst>
                <a:path w="10767" h="22184" extrusionOk="0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4;p46"/>
            <p:cNvSpPr/>
            <p:nvPr/>
          </p:nvSpPr>
          <p:spPr>
            <a:xfrm>
              <a:off x="1288440" y="2420731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5;p46"/>
            <p:cNvSpPr/>
            <p:nvPr/>
          </p:nvSpPr>
          <p:spPr>
            <a:xfrm>
              <a:off x="1288440" y="2083382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6;p46"/>
            <p:cNvSpPr/>
            <p:nvPr/>
          </p:nvSpPr>
          <p:spPr>
            <a:xfrm>
              <a:off x="1288440" y="2618948"/>
              <a:ext cx="839234" cy="194083"/>
            </a:xfrm>
            <a:custGeom>
              <a:avLst/>
              <a:gdLst/>
              <a:ahLst/>
              <a:cxnLst/>
              <a:rect l="l" t="t" r="r" b="b"/>
              <a:pathLst>
                <a:path w="10767" h="2490" extrusionOk="0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7;p46"/>
            <p:cNvSpPr/>
            <p:nvPr/>
          </p:nvSpPr>
          <p:spPr>
            <a:xfrm>
              <a:off x="1874590" y="1417596"/>
              <a:ext cx="25410" cy="759184"/>
            </a:xfrm>
            <a:custGeom>
              <a:avLst/>
              <a:gdLst/>
              <a:ahLst/>
              <a:cxnLst/>
              <a:rect l="l" t="t" r="r" b="b"/>
              <a:pathLst>
                <a:path w="326" h="9740" extrusionOk="0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8;p46"/>
            <p:cNvSpPr/>
            <p:nvPr/>
          </p:nvSpPr>
          <p:spPr>
            <a:xfrm>
              <a:off x="1802880" y="1767651"/>
              <a:ext cx="25410" cy="409133"/>
            </a:xfrm>
            <a:custGeom>
              <a:avLst/>
              <a:gdLst/>
              <a:ahLst/>
              <a:cxnLst/>
              <a:rect l="l" t="t" r="r" b="b"/>
              <a:pathLst>
                <a:path w="326" h="5249" extrusionOk="0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11;p52"/>
          <p:cNvGrpSpPr/>
          <p:nvPr/>
        </p:nvGrpSpPr>
        <p:grpSpPr>
          <a:xfrm>
            <a:off x="5504286" y="1925657"/>
            <a:ext cx="1678364" cy="1060410"/>
            <a:chOff x="4285425" y="664875"/>
            <a:chExt cx="1390525" cy="878550"/>
          </a:xfrm>
        </p:grpSpPr>
        <p:sp>
          <p:nvSpPr>
            <p:cNvPr id="15" name="Google Shape;1012;p52"/>
            <p:cNvSpPr/>
            <p:nvPr/>
          </p:nvSpPr>
          <p:spPr>
            <a:xfrm>
              <a:off x="4647950" y="761575"/>
              <a:ext cx="535650" cy="182300"/>
            </a:xfrm>
            <a:custGeom>
              <a:avLst/>
              <a:gdLst/>
              <a:ahLst/>
              <a:cxnLst/>
              <a:rect l="l" t="t" r="r" b="b"/>
              <a:pathLst>
                <a:path w="21426" h="7292" extrusionOk="0">
                  <a:moveTo>
                    <a:pt x="3625" y="1"/>
                  </a:moveTo>
                  <a:lnTo>
                    <a:pt x="0" y="1894"/>
                  </a:lnTo>
                  <a:lnTo>
                    <a:pt x="13797" y="7251"/>
                  </a:lnTo>
                  <a:cubicBezTo>
                    <a:pt x="13851" y="7278"/>
                    <a:pt x="13905" y="7291"/>
                    <a:pt x="13959" y="7291"/>
                  </a:cubicBezTo>
                  <a:cubicBezTo>
                    <a:pt x="14013" y="7291"/>
                    <a:pt x="14067" y="7278"/>
                    <a:pt x="14122" y="7251"/>
                  </a:cubicBezTo>
                  <a:lnTo>
                    <a:pt x="21101" y="3572"/>
                  </a:lnTo>
                  <a:cubicBezTo>
                    <a:pt x="21426" y="3464"/>
                    <a:pt x="21426" y="2977"/>
                    <a:pt x="21047" y="2868"/>
                  </a:cubicBezTo>
                  <a:cubicBezTo>
                    <a:pt x="18342" y="2111"/>
                    <a:pt x="10118" y="55"/>
                    <a:pt x="3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3;p52"/>
            <p:cNvSpPr/>
            <p:nvPr/>
          </p:nvSpPr>
          <p:spPr>
            <a:xfrm>
              <a:off x="4646600" y="783225"/>
              <a:ext cx="420675" cy="160650"/>
            </a:xfrm>
            <a:custGeom>
              <a:avLst/>
              <a:gdLst/>
              <a:ahLst/>
              <a:cxnLst/>
              <a:rect l="l" t="t" r="r" b="b"/>
              <a:pathLst>
                <a:path w="16827" h="6426" extrusionOk="0">
                  <a:moveTo>
                    <a:pt x="2056" y="0"/>
                  </a:moveTo>
                  <a:lnTo>
                    <a:pt x="0" y="1028"/>
                  </a:lnTo>
                  <a:lnTo>
                    <a:pt x="13851" y="6385"/>
                  </a:lnTo>
                  <a:cubicBezTo>
                    <a:pt x="13905" y="6412"/>
                    <a:pt x="13959" y="6425"/>
                    <a:pt x="14013" y="6425"/>
                  </a:cubicBezTo>
                  <a:cubicBezTo>
                    <a:pt x="14067" y="6425"/>
                    <a:pt x="14121" y="6412"/>
                    <a:pt x="14176" y="6385"/>
                  </a:cubicBezTo>
                  <a:lnTo>
                    <a:pt x="16827" y="5032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4;p52"/>
            <p:cNvSpPr/>
            <p:nvPr/>
          </p:nvSpPr>
          <p:spPr>
            <a:xfrm>
              <a:off x="4313850" y="664875"/>
              <a:ext cx="1362100" cy="619150"/>
            </a:xfrm>
            <a:custGeom>
              <a:avLst/>
              <a:gdLst/>
              <a:ahLst/>
              <a:cxnLst/>
              <a:rect l="l" t="t" r="r" b="b"/>
              <a:pathLst>
                <a:path w="54484" h="24766" extrusionOk="0">
                  <a:moveTo>
                    <a:pt x="46453" y="0"/>
                  </a:moveTo>
                  <a:cubicBezTo>
                    <a:pt x="45408" y="0"/>
                    <a:pt x="44393" y="244"/>
                    <a:pt x="43501" y="731"/>
                  </a:cubicBezTo>
                  <a:lnTo>
                    <a:pt x="10821" y="17936"/>
                  </a:lnTo>
                  <a:lnTo>
                    <a:pt x="2705" y="15393"/>
                  </a:lnTo>
                  <a:lnTo>
                    <a:pt x="0" y="16908"/>
                  </a:lnTo>
                  <a:lnTo>
                    <a:pt x="379" y="17666"/>
                  </a:lnTo>
                  <a:cubicBezTo>
                    <a:pt x="2752" y="22186"/>
                    <a:pt x="7380" y="24765"/>
                    <a:pt x="12182" y="24765"/>
                  </a:cubicBezTo>
                  <a:cubicBezTo>
                    <a:pt x="14278" y="24765"/>
                    <a:pt x="16407" y="24274"/>
                    <a:pt x="18396" y="23238"/>
                  </a:cubicBezTo>
                  <a:lnTo>
                    <a:pt x="52320" y="5384"/>
                  </a:lnTo>
                  <a:cubicBezTo>
                    <a:pt x="54484" y="4248"/>
                    <a:pt x="53943" y="1001"/>
                    <a:pt x="51508" y="622"/>
                  </a:cubicBezTo>
                  <a:lnTo>
                    <a:pt x="51129" y="568"/>
                  </a:lnTo>
                  <a:lnTo>
                    <a:pt x="48370" y="190"/>
                  </a:lnTo>
                  <a:lnTo>
                    <a:pt x="47504" y="81"/>
                  </a:lnTo>
                  <a:cubicBezTo>
                    <a:pt x="47153" y="27"/>
                    <a:pt x="46801" y="0"/>
                    <a:pt x="46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5;p52"/>
            <p:cNvSpPr/>
            <p:nvPr/>
          </p:nvSpPr>
          <p:spPr>
            <a:xfrm>
              <a:off x="4604650" y="731825"/>
              <a:ext cx="1056425" cy="552250"/>
            </a:xfrm>
            <a:custGeom>
              <a:avLst/>
              <a:gdLst/>
              <a:ahLst/>
              <a:cxnLst/>
              <a:rect l="l" t="t" r="r" b="b"/>
              <a:pathLst>
                <a:path w="42257" h="22090" extrusionOk="0">
                  <a:moveTo>
                    <a:pt x="42040" y="0"/>
                  </a:moveTo>
                  <a:lnTo>
                    <a:pt x="1" y="22075"/>
                  </a:lnTo>
                  <a:cubicBezTo>
                    <a:pt x="196" y="22085"/>
                    <a:pt x="391" y="22089"/>
                    <a:pt x="586" y="22089"/>
                  </a:cubicBezTo>
                  <a:cubicBezTo>
                    <a:pt x="2716" y="22089"/>
                    <a:pt x="4831" y="21552"/>
                    <a:pt x="6764" y="20560"/>
                  </a:cubicBezTo>
                  <a:lnTo>
                    <a:pt x="40688" y="2706"/>
                  </a:lnTo>
                  <a:cubicBezTo>
                    <a:pt x="41716" y="2219"/>
                    <a:pt x="42257" y="1083"/>
                    <a:pt x="4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6;p52"/>
            <p:cNvSpPr/>
            <p:nvPr/>
          </p:nvSpPr>
          <p:spPr>
            <a:xfrm>
              <a:off x="4849475" y="956150"/>
              <a:ext cx="359025" cy="587275"/>
            </a:xfrm>
            <a:custGeom>
              <a:avLst/>
              <a:gdLst/>
              <a:ahLst/>
              <a:cxnLst/>
              <a:rect l="l" t="t" r="r" b="b"/>
              <a:pathLst>
                <a:path w="14361" h="23491" extrusionOk="0">
                  <a:moveTo>
                    <a:pt x="13761" y="0"/>
                  </a:moveTo>
                  <a:cubicBezTo>
                    <a:pt x="13683" y="0"/>
                    <a:pt x="13603" y="20"/>
                    <a:pt x="13527" y="63"/>
                  </a:cubicBezTo>
                  <a:lnTo>
                    <a:pt x="4654" y="4770"/>
                  </a:lnTo>
                  <a:cubicBezTo>
                    <a:pt x="4492" y="4824"/>
                    <a:pt x="4437" y="4933"/>
                    <a:pt x="4383" y="5041"/>
                  </a:cubicBezTo>
                  <a:lnTo>
                    <a:pt x="1" y="23491"/>
                  </a:lnTo>
                  <a:lnTo>
                    <a:pt x="4654" y="21002"/>
                  </a:lnTo>
                  <a:cubicBezTo>
                    <a:pt x="9307" y="14130"/>
                    <a:pt x="13040" y="4067"/>
                    <a:pt x="14230" y="658"/>
                  </a:cubicBezTo>
                  <a:cubicBezTo>
                    <a:pt x="14360" y="312"/>
                    <a:pt x="14075" y="0"/>
                    <a:pt x="13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7;p52"/>
            <p:cNvSpPr/>
            <p:nvPr/>
          </p:nvSpPr>
          <p:spPr>
            <a:xfrm>
              <a:off x="4849475" y="1030750"/>
              <a:ext cx="200225" cy="512675"/>
            </a:xfrm>
            <a:custGeom>
              <a:avLst/>
              <a:gdLst/>
              <a:ahLst/>
              <a:cxnLst/>
              <a:rect l="l" t="t" r="r" b="b"/>
              <a:pathLst>
                <a:path w="8009" h="20507" extrusionOk="0">
                  <a:moveTo>
                    <a:pt x="8008" y="1"/>
                  </a:moveTo>
                  <a:lnTo>
                    <a:pt x="4654" y="1786"/>
                  </a:lnTo>
                  <a:cubicBezTo>
                    <a:pt x="4492" y="1840"/>
                    <a:pt x="4437" y="1949"/>
                    <a:pt x="4383" y="2057"/>
                  </a:cubicBezTo>
                  <a:lnTo>
                    <a:pt x="1" y="20507"/>
                  </a:lnTo>
                  <a:lnTo>
                    <a:pt x="2598" y="19154"/>
                  </a:lnTo>
                  <a:lnTo>
                    <a:pt x="8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8;p52"/>
            <p:cNvSpPr/>
            <p:nvPr/>
          </p:nvSpPr>
          <p:spPr>
            <a:xfrm>
              <a:off x="4285425" y="1123675"/>
              <a:ext cx="202925" cy="112900"/>
            </a:xfrm>
            <a:custGeom>
              <a:avLst/>
              <a:gdLst/>
              <a:ahLst/>
              <a:cxnLst/>
              <a:rect l="l" t="t" r="r" b="b"/>
              <a:pathLst>
                <a:path w="8117" h="4516" extrusionOk="0">
                  <a:moveTo>
                    <a:pt x="7118" y="1"/>
                  </a:moveTo>
                  <a:cubicBezTo>
                    <a:pt x="6665" y="1"/>
                    <a:pt x="5969" y="222"/>
                    <a:pt x="4870" y="829"/>
                  </a:cubicBezTo>
                  <a:cubicBezTo>
                    <a:pt x="2760" y="1911"/>
                    <a:pt x="1" y="3858"/>
                    <a:pt x="271" y="4400"/>
                  </a:cubicBezTo>
                  <a:cubicBezTo>
                    <a:pt x="316" y="4479"/>
                    <a:pt x="439" y="4516"/>
                    <a:pt x="622" y="4516"/>
                  </a:cubicBezTo>
                  <a:cubicBezTo>
                    <a:pt x="1558" y="4516"/>
                    <a:pt x="4071" y="3573"/>
                    <a:pt x="5790" y="2668"/>
                  </a:cubicBezTo>
                  <a:cubicBezTo>
                    <a:pt x="7900" y="1532"/>
                    <a:pt x="8117" y="883"/>
                    <a:pt x="7846" y="396"/>
                  </a:cubicBezTo>
                  <a:cubicBezTo>
                    <a:pt x="7720" y="169"/>
                    <a:pt x="7512" y="1"/>
                    <a:pt x="7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9;p52"/>
            <p:cNvSpPr/>
            <p:nvPr/>
          </p:nvSpPr>
          <p:spPr>
            <a:xfrm>
              <a:off x="4290850" y="1133550"/>
              <a:ext cx="197500" cy="102250"/>
            </a:xfrm>
            <a:custGeom>
              <a:avLst/>
              <a:gdLst/>
              <a:ahLst/>
              <a:cxnLst/>
              <a:rect l="l" t="t" r="r" b="b"/>
              <a:pathLst>
                <a:path w="7900" h="4090" extrusionOk="0">
                  <a:moveTo>
                    <a:pt x="7575" y="1"/>
                  </a:moveTo>
                  <a:lnTo>
                    <a:pt x="0" y="3950"/>
                  </a:lnTo>
                  <a:cubicBezTo>
                    <a:pt x="48" y="4046"/>
                    <a:pt x="188" y="4089"/>
                    <a:pt x="396" y="4089"/>
                  </a:cubicBezTo>
                  <a:cubicBezTo>
                    <a:pt x="1367" y="4089"/>
                    <a:pt x="3836" y="3154"/>
                    <a:pt x="5573" y="2219"/>
                  </a:cubicBezTo>
                  <a:cubicBezTo>
                    <a:pt x="7629" y="1137"/>
                    <a:pt x="7900" y="488"/>
                    <a:pt x="7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0;p52"/>
            <p:cNvSpPr/>
            <p:nvPr/>
          </p:nvSpPr>
          <p:spPr>
            <a:xfrm>
              <a:off x="4661350" y="111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9" y="0"/>
                  </a:moveTo>
                  <a:cubicBezTo>
                    <a:pt x="462" y="0"/>
                    <a:pt x="1" y="474"/>
                    <a:pt x="330" y="1022"/>
                  </a:cubicBezTo>
                  <a:cubicBezTo>
                    <a:pt x="470" y="1286"/>
                    <a:pt x="696" y="1395"/>
                    <a:pt x="921" y="1395"/>
                  </a:cubicBezTo>
                  <a:cubicBezTo>
                    <a:pt x="1388" y="1395"/>
                    <a:pt x="1849" y="921"/>
                    <a:pt x="1520" y="373"/>
                  </a:cubicBezTo>
                  <a:cubicBezTo>
                    <a:pt x="1380" y="110"/>
                    <a:pt x="1154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1;p52"/>
            <p:cNvSpPr/>
            <p:nvPr/>
          </p:nvSpPr>
          <p:spPr>
            <a:xfrm>
              <a:off x="4710525" y="1089075"/>
              <a:ext cx="44850" cy="34900"/>
            </a:xfrm>
            <a:custGeom>
              <a:avLst/>
              <a:gdLst/>
              <a:ahLst/>
              <a:cxnLst/>
              <a:rect l="l" t="t" r="r" b="b"/>
              <a:pathLst>
                <a:path w="1794" h="1396" extrusionOk="0">
                  <a:moveTo>
                    <a:pt x="920" y="0"/>
                  </a:moveTo>
                  <a:cubicBezTo>
                    <a:pt x="461" y="0"/>
                    <a:pt x="1" y="474"/>
                    <a:pt x="256" y="1022"/>
                  </a:cubicBezTo>
                  <a:cubicBezTo>
                    <a:pt x="397" y="1286"/>
                    <a:pt x="623" y="1395"/>
                    <a:pt x="849" y="1395"/>
                  </a:cubicBezTo>
                  <a:cubicBezTo>
                    <a:pt x="1320" y="1395"/>
                    <a:pt x="1793" y="921"/>
                    <a:pt x="1501" y="373"/>
                  </a:cubicBezTo>
                  <a:cubicBezTo>
                    <a:pt x="1360" y="110"/>
                    <a:pt x="1140" y="0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2;p52"/>
            <p:cNvSpPr/>
            <p:nvPr/>
          </p:nvSpPr>
          <p:spPr>
            <a:xfrm>
              <a:off x="4760200" y="1062150"/>
              <a:ext cx="43975" cy="37150"/>
            </a:xfrm>
            <a:custGeom>
              <a:avLst/>
              <a:gdLst/>
              <a:ahLst/>
              <a:cxnLst/>
              <a:rect l="l" t="t" r="r" b="b"/>
              <a:pathLst>
                <a:path w="1759" h="1486" extrusionOk="0">
                  <a:moveTo>
                    <a:pt x="841" y="0"/>
                  </a:moveTo>
                  <a:cubicBezTo>
                    <a:pt x="724" y="0"/>
                    <a:pt x="604" y="31"/>
                    <a:pt x="488" y="97"/>
                  </a:cubicBezTo>
                  <a:cubicBezTo>
                    <a:pt x="109" y="314"/>
                    <a:pt x="1" y="747"/>
                    <a:pt x="217" y="1125"/>
                  </a:cubicBezTo>
                  <a:cubicBezTo>
                    <a:pt x="370" y="1380"/>
                    <a:pt x="592" y="1485"/>
                    <a:pt x="811" y="1485"/>
                  </a:cubicBezTo>
                  <a:cubicBezTo>
                    <a:pt x="1291" y="1485"/>
                    <a:pt x="1759" y="979"/>
                    <a:pt x="1462" y="422"/>
                  </a:cubicBezTo>
                  <a:cubicBezTo>
                    <a:pt x="1349" y="159"/>
                    <a:pt x="1106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3;p52"/>
            <p:cNvSpPr/>
            <p:nvPr/>
          </p:nvSpPr>
          <p:spPr>
            <a:xfrm>
              <a:off x="4807550" y="1035950"/>
              <a:ext cx="41425" cy="33500"/>
            </a:xfrm>
            <a:custGeom>
              <a:avLst/>
              <a:gdLst/>
              <a:ahLst/>
              <a:cxnLst/>
              <a:rect l="l" t="t" r="r" b="b"/>
              <a:pathLst>
                <a:path w="1657" h="1340" extrusionOk="0">
                  <a:moveTo>
                    <a:pt x="844" y="1"/>
                  </a:moveTo>
                  <a:cubicBezTo>
                    <a:pt x="743" y="1"/>
                    <a:pt x="641" y="21"/>
                    <a:pt x="542" y="63"/>
                  </a:cubicBezTo>
                  <a:cubicBezTo>
                    <a:pt x="1" y="334"/>
                    <a:pt x="55" y="1091"/>
                    <a:pt x="596" y="1308"/>
                  </a:cubicBezTo>
                  <a:cubicBezTo>
                    <a:pt x="668" y="1329"/>
                    <a:pt x="740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6" y="162"/>
                    <a:pt x="1128" y="1"/>
                    <a:pt x="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4;p52"/>
            <p:cNvSpPr/>
            <p:nvPr/>
          </p:nvSpPr>
          <p:spPr>
            <a:xfrm>
              <a:off x="4855575" y="1012300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49" y="0"/>
                  </a:moveTo>
                  <a:cubicBezTo>
                    <a:pt x="469" y="0"/>
                    <a:pt x="1" y="506"/>
                    <a:pt x="298" y="1063"/>
                  </a:cubicBezTo>
                  <a:cubicBezTo>
                    <a:pt x="437" y="1325"/>
                    <a:pt x="661" y="1435"/>
                    <a:pt x="885" y="1435"/>
                  </a:cubicBezTo>
                  <a:cubicBezTo>
                    <a:pt x="1358" y="1435"/>
                    <a:pt x="1836" y="947"/>
                    <a:pt x="1542" y="360"/>
                  </a:cubicBezTo>
                  <a:cubicBezTo>
                    <a:pt x="1390" y="106"/>
                    <a:pt x="1168" y="0"/>
                    <a:pt x="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25;p52"/>
            <p:cNvSpPr/>
            <p:nvPr/>
          </p:nvSpPr>
          <p:spPr>
            <a:xfrm>
              <a:off x="4906300" y="985900"/>
              <a:ext cx="43850" cy="36625"/>
            </a:xfrm>
            <a:custGeom>
              <a:avLst/>
              <a:gdLst/>
              <a:ahLst/>
              <a:cxnLst/>
              <a:rect l="l" t="t" r="r" b="b"/>
              <a:pathLst>
                <a:path w="1754" h="1465" extrusionOk="0">
                  <a:moveTo>
                    <a:pt x="736" y="1"/>
                  </a:moveTo>
                  <a:cubicBezTo>
                    <a:pt x="635" y="1"/>
                    <a:pt x="532" y="21"/>
                    <a:pt x="433" y="63"/>
                  </a:cubicBezTo>
                  <a:cubicBezTo>
                    <a:pt x="108" y="280"/>
                    <a:pt x="0" y="767"/>
                    <a:pt x="217" y="1091"/>
                  </a:cubicBezTo>
                  <a:cubicBezTo>
                    <a:pt x="357" y="1355"/>
                    <a:pt x="583" y="1464"/>
                    <a:pt x="810" y="1464"/>
                  </a:cubicBezTo>
                  <a:cubicBezTo>
                    <a:pt x="1281" y="1464"/>
                    <a:pt x="1753" y="990"/>
                    <a:pt x="1461" y="442"/>
                  </a:cubicBezTo>
                  <a:cubicBezTo>
                    <a:pt x="1301" y="162"/>
                    <a:pt x="1023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6;p52"/>
            <p:cNvSpPr/>
            <p:nvPr/>
          </p:nvSpPr>
          <p:spPr>
            <a:xfrm>
              <a:off x="4954975" y="960200"/>
              <a:ext cx="43425" cy="36625"/>
            </a:xfrm>
            <a:custGeom>
              <a:avLst/>
              <a:gdLst/>
              <a:ahLst/>
              <a:cxnLst/>
              <a:rect l="l" t="t" r="r" b="b"/>
              <a:pathLst>
                <a:path w="1737" h="1465" extrusionOk="0">
                  <a:moveTo>
                    <a:pt x="736" y="1"/>
                  </a:moveTo>
                  <a:cubicBezTo>
                    <a:pt x="636" y="1"/>
                    <a:pt x="533" y="21"/>
                    <a:pt x="434" y="63"/>
                  </a:cubicBezTo>
                  <a:cubicBezTo>
                    <a:pt x="109" y="280"/>
                    <a:pt x="1" y="767"/>
                    <a:pt x="217" y="1091"/>
                  </a:cubicBezTo>
                  <a:cubicBezTo>
                    <a:pt x="358" y="1355"/>
                    <a:pt x="584" y="1464"/>
                    <a:pt x="808" y="1464"/>
                  </a:cubicBezTo>
                  <a:cubicBezTo>
                    <a:pt x="1276" y="1464"/>
                    <a:pt x="1737" y="990"/>
                    <a:pt x="1408" y="442"/>
                  </a:cubicBezTo>
                  <a:cubicBezTo>
                    <a:pt x="1288" y="162"/>
                    <a:pt x="1020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7;p52"/>
            <p:cNvSpPr/>
            <p:nvPr/>
          </p:nvSpPr>
          <p:spPr>
            <a:xfrm>
              <a:off x="4997950" y="934875"/>
              <a:ext cx="46325" cy="40825"/>
            </a:xfrm>
            <a:custGeom>
              <a:avLst/>
              <a:gdLst/>
              <a:ahLst/>
              <a:cxnLst/>
              <a:rect l="l" t="t" r="r" b="b"/>
              <a:pathLst>
                <a:path w="1853" h="1633" extrusionOk="0">
                  <a:moveTo>
                    <a:pt x="928" y="1"/>
                  </a:moveTo>
                  <a:cubicBezTo>
                    <a:pt x="572" y="1"/>
                    <a:pt x="212" y="221"/>
                    <a:pt x="122" y="644"/>
                  </a:cubicBezTo>
                  <a:cubicBezTo>
                    <a:pt x="0" y="1168"/>
                    <a:pt x="421" y="1633"/>
                    <a:pt x="912" y="1633"/>
                  </a:cubicBezTo>
                  <a:cubicBezTo>
                    <a:pt x="1080" y="1633"/>
                    <a:pt x="1255" y="1579"/>
                    <a:pt x="1420" y="1455"/>
                  </a:cubicBezTo>
                  <a:cubicBezTo>
                    <a:pt x="1745" y="1239"/>
                    <a:pt x="1853" y="806"/>
                    <a:pt x="1636" y="427"/>
                  </a:cubicBezTo>
                  <a:cubicBezTo>
                    <a:pt x="1493" y="140"/>
                    <a:pt x="1211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28;p52"/>
            <p:cNvSpPr/>
            <p:nvPr/>
          </p:nvSpPr>
          <p:spPr>
            <a:xfrm>
              <a:off x="5051025" y="908800"/>
              <a:ext cx="43975" cy="37650"/>
            </a:xfrm>
            <a:custGeom>
              <a:avLst/>
              <a:gdLst/>
              <a:ahLst/>
              <a:cxnLst/>
              <a:rect l="l" t="t" r="r" b="b"/>
              <a:pathLst>
                <a:path w="1759" h="1506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109" y="334"/>
                    <a:pt x="0" y="767"/>
                    <a:pt x="217" y="1145"/>
                  </a:cubicBezTo>
                  <a:cubicBezTo>
                    <a:pt x="370" y="1400"/>
                    <a:pt x="591" y="1505"/>
                    <a:pt x="811" y="1505"/>
                  </a:cubicBezTo>
                  <a:cubicBezTo>
                    <a:pt x="1291" y="1505"/>
                    <a:pt x="1758" y="999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29;p52"/>
            <p:cNvSpPr/>
            <p:nvPr/>
          </p:nvSpPr>
          <p:spPr>
            <a:xfrm>
              <a:off x="5098375" y="883100"/>
              <a:ext cx="41400" cy="33500"/>
            </a:xfrm>
            <a:custGeom>
              <a:avLst/>
              <a:gdLst/>
              <a:ahLst/>
              <a:cxnLst/>
              <a:rect l="l" t="t" r="r" b="b"/>
              <a:pathLst>
                <a:path w="1656" h="1340" extrusionOk="0">
                  <a:moveTo>
                    <a:pt x="843" y="1"/>
                  </a:moveTo>
                  <a:cubicBezTo>
                    <a:pt x="743" y="1"/>
                    <a:pt x="640" y="21"/>
                    <a:pt x="541" y="63"/>
                  </a:cubicBezTo>
                  <a:cubicBezTo>
                    <a:pt x="0" y="334"/>
                    <a:pt x="108" y="1091"/>
                    <a:pt x="595" y="1308"/>
                  </a:cubicBezTo>
                  <a:cubicBezTo>
                    <a:pt x="667" y="1329"/>
                    <a:pt x="739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5" y="162"/>
                    <a:pt x="1128" y="1"/>
                    <a:pt x="8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0;p52"/>
            <p:cNvSpPr/>
            <p:nvPr/>
          </p:nvSpPr>
          <p:spPr>
            <a:xfrm>
              <a:off x="5146525" y="859875"/>
              <a:ext cx="45750" cy="35500"/>
            </a:xfrm>
            <a:custGeom>
              <a:avLst/>
              <a:gdLst/>
              <a:ahLst/>
              <a:cxnLst/>
              <a:rect l="l" t="t" r="r" b="b"/>
              <a:pathLst>
                <a:path w="1830" h="1420" extrusionOk="0">
                  <a:moveTo>
                    <a:pt x="919" y="0"/>
                  </a:moveTo>
                  <a:cubicBezTo>
                    <a:pt x="448" y="0"/>
                    <a:pt x="0" y="499"/>
                    <a:pt x="292" y="1046"/>
                  </a:cubicBezTo>
                  <a:cubicBezTo>
                    <a:pt x="433" y="1310"/>
                    <a:pt x="659" y="1419"/>
                    <a:pt x="885" y="1419"/>
                  </a:cubicBezTo>
                  <a:cubicBezTo>
                    <a:pt x="1356" y="1419"/>
                    <a:pt x="1829" y="945"/>
                    <a:pt x="1537" y="397"/>
                  </a:cubicBezTo>
                  <a:cubicBezTo>
                    <a:pt x="1379" y="116"/>
                    <a:pt x="1146" y="0"/>
                    <a:pt x="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1;p52"/>
            <p:cNvSpPr/>
            <p:nvPr/>
          </p:nvSpPr>
          <p:spPr>
            <a:xfrm>
              <a:off x="5194300" y="83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8" y="0"/>
                  </a:moveTo>
                  <a:cubicBezTo>
                    <a:pt x="461" y="0"/>
                    <a:pt x="0" y="474"/>
                    <a:pt x="329" y="1022"/>
                  </a:cubicBezTo>
                  <a:cubicBezTo>
                    <a:pt x="470" y="1286"/>
                    <a:pt x="696" y="1395"/>
                    <a:pt x="920" y="1395"/>
                  </a:cubicBezTo>
                  <a:cubicBezTo>
                    <a:pt x="1388" y="1395"/>
                    <a:pt x="1848" y="921"/>
                    <a:pt x="1520" y="373"/>
                  </a:cubicBezTo>
                  <a:cubicBezTo>
                    <a:pt x="1379" y="110"/>
                    <a:pt x="1153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2;p52"/>
            <p:cNvSpPr/>
            <p:nvPr/>
          </p:nvSpPr>
          <p:spPr>
            <a:xfrm>
              <a:off x="5244450" y="807350"/>
              <a:ext cx="41050" cy="32675"/>
            </a:xfrm>
            <a:custGeom>
              <a:avLst/>
              <a:gdLst/>
              <a:ahLst/>
              <a:cxnLst/>
              <a:rect l="l" t="t" r="r" b="b"/>
              <a:pathLst>
                <a:path w="1642" h="1307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0" y="334"/>
                    <a:pt x="55" y="1091"/>
                    <a:pt x="596" y="1254"/>
                  </a:cubicBezTo>
                  <a:cubicBezTo>
                    <a:pt x="686" y="1290"/>
                    <a:pt x="776" y="1306"/>
                    <a:pt x="863" y="1306"/>
                  </a:cubicBezTo>
                  <a:cubicBezTo>
                    <a:pt x="1296" y="1306"/>
                    <a:pt x="1642" y="893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3;p52"/>
            <p:cNvSpPr/>
            <p:nvPr/>
          </p:nvSpPr>
          <p:spPr>
            <a:xfrm>
              <a:off x="5292725" y="782425"/>
              <a:ext cx="44150" cy="34850"/>
            </a:xfrm>
            <a:custGeom>
              <a:avLst/>
              <a:gdLst/>
              <a:ahLst/>
              <a:cxnLst/>
              <a:rect l="l" t="t" r="r" b="b"/>
              <a:pathLst>
                <a:path w="1766" h="1394" extrusionOk="0">
                  <a:moveTo>
                    <a:pt x="875" y="0"/>
                  </a:moveTo>
                  <a:cubicBezTo>
                    <a:pt x="428" y="0"/>
                    <a:pt x="0" y="468"/>
                    <a:pt x="288" y="1006"/>
                  </a:cubicBezTo>
                  <a:cubicBezTo>
                    <a:pt x="415" y="1279"/>
                    <a:pt x="640" y="1393"/>
                    <a:pt x="867" y="1393"/>
                  </a:cubicBezTo>
                  <a:cubicBezTo>
                    <a:pt x="1314" y="1393"/>
                    <a:pt x="1765" y="950"/>
                    <a:pt x="1478" y="411"/>
                  </a:cubicBezTo>
                  <a:cubicBezTo>
                    <a:pt x="1333" y="120"/>
                    <a:pt x="1101" y="0"/>
                    <a:pt x="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4;p52"/>
            <p:cNvSpPr/>
            <p:nvPr/>
          </p:nvSpPr>
          <p:spPr>
            <a:xfrm>
              <a:off x="5339825" y="758000"/>
              <a:ext cx="46000" cy="35600"/>
            </a:xfrm>
            <a:custGeom>
              <a:avLst/>
              <a:gdLst/>
              <a:ahLst/>
              <a:cxnLst/>
              <a:rect l="l" t="t" r="r" b="b"/>
              <a:pathLst>
                <a:path w="1840" h="1424" extrusionOk="0">
                  <a:moveTo>
                    <a:pt x="972" y="0"/>
                  </a:moveTo>
                  <a:cubicBezTo>
                    <a:pt x="494" y="0"/>
                    <a:pt x="0" y="506"/>
                    <a:pt x="297" y="1064"/>
                  </a:cubicBezTo>
                  <a:cubicBezTo>
                    <a:pt x="450" y="1318"/>
                    <a:pt x="672" y="1424"/>
                    <a:pt x="891" y="1424"/>
                  </a:cubicBezTo>
                  <a:cubicBezTo>
                    <a:pt x="1371" y="1424"/>
                    <a:pt x="1839" y="917"/>
                    <a:pt x="1542" y="360"/>
                  </a:cubicBezTo>
                  <a:cubicBezTo>
                    <a:pt x="1406" y="106"/>
                    <a:pt x="1191" y="0"/>
                    <a:pt x="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35;p52"/>
            <p:cNvSpPr/>
            <p:nvPr/>
          </p:nvSpPr>
          <p:spPr>
            <a:xfrm>
              <a:off x="5388600" y="732025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27" y="0"/>
                  </a:moveTo>
                  <a:cubicBezTo>
                    <a:pt x="454" y="0"/>
                    <a:pt x="1" y="488"/>
                    <a:pt x="294" y="1075"/>
                  </a:cubicBezTo>
                  <a:cubicBezTo>
                    <a:pt x="430" y="1329"/>
                    <a:pt x="645" y="1435"/>
                    <a:pt x="864" y="1435"/>
                  </a:cubicBezTo>
                  <a:cubicBezTo>
                    <a:pt x="1342" y="1435"/>
                    <a:pt x="1836" y="928"/>
                    <a:pt x="1539" y="371"/>
                  </a:cubicBezTo>
                  <a:cubicBezTo>
                    <a:pt x="1382" y="110"/>
                    <a:pt x="1152" y="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6;p52"/>
            <p:cNvSpPr/>
            <p:nvPr/>
          </p:nvSpPr>
          <p:spPr>
            <a:xfrm>
              <a:off x="5439225" y="668250"/>
              <a:ext cx="151525" cy="72000"/>
            </a:xfrm>
            <a:custGeom>
              <a:avLst/>
              <a:gdLst/>
              <a:ahLst/>
              <a:cxnLst/>
              <a:rect l="l" t="t" r="r" b="b"/>
              <a:pathLst>
                <a:path w="6061" h="2880" extrusionOk="0">
                  <a:moveTo>
                    <a:pt x="3355" y="1"/>
                  </a:moveTo>
                  <a:lnTo>
                    <a:pt x="488" y="1515"/>
                  </a:lnTo>
                  <a:cubicBezTo>
                    <a:pt x="109" y="1732"/>
                    <a:pt x="1" y="2219"/>
                    <a:pt x="217" y="2543"/>
                  </a:cubicBezTo>
                  <a:cubicBezTo>
                    <a:pt x="341" y="2791"/>
                    <a:pt x="659" y="2879"/>
                    <a:pt x="969" y="2879"/>
                  </a:cubicBezTo>
                  <a:cubicBezTo>
                    <a:pt x="1202" y="2879"/>
                    <a:pt x="1431" y="2829"/>
                    <a:pt x="1570" y="2760"/>
                  </a:cubicBezTo>
                  <a:lnTo>
                    <a:pt x="6060" y="379"/>
                  </a:lnTo>
                  <a:lnTo>
                    <a:pt x="33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48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8"/>
          <p:cNvSpPr txBox="1">
            <a:spLocks noGrp="1"/>
          </p:cNvSpPr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Робота з базою </a:t>
            </a:r>
            <a:r>
              <a:rPr lang="ru-RU" dirty="0" err="1" smtClean="0"/>
              <a:t>даних</a:t>
            </a:r>
            <a:endParaRPr i="1" dirty="0"/>
          </a:p>
        </p:txBody>
      </p:sp>
      <p:grpSp>
        <p:nvGrpSpPr>
          <p:cNvPr id="1226" name="Google Shape;1226;p58"/>
          <p:cNvGrpSpPr/>
          <p:nvPr/>
        </p:nvGrpSpPr>
        <p:grpSpPr>
          <a:xfrm>
            <a:off x="-118" y="2571749"/>
            <a:ext cx="9144118" cy="2580979"/>
            <a:chOff x="-118" y="2571749"/>
            <a:chExt cx="9144118" cy="2580979"/>
          </a:xfrm>
        </p:grpSpPr>
        <p:sp>
          <p:nvSpPr>
            <p:cNvPr id="1227" name="Google Shape;1227;p58"/>
            <p:cNvSpPr/>
            <p:nvPr/>
          </p:nvSpPr>
          <p:spPr>
            <a:xfrm flipH="1">
              <a:off x="-118" y="4982650"/>
              <a:ext cx="9144118" cy="170078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256479" y="0"/>
                  </a:lnTo>
                  <a:lnTo>
                    <a:pt x="256479" y="12782"/>
                  </a:lnTo>
                  <a:lnTo>
                    <a:pt x="1" y="12782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8"/>
            <p:cNvSpPr/>
            <p:nvPr/>
          </p:nvSpPr>
          <p:spPr>
            <a:xfrm flipH="1">
              <a:off x="888718" y="2571749"/>
              <a:ext cx="683977" cy="212674"/>
            </a:xfrm>
            <a:custGeom>
              <a:avLst/>
              <a:gdLst/>
              <a:ahLst/>
              <a:cxnLst/>
              <a:rect l="l" t="t" r="r" b="b"/>
              <a:pathLst>
                <a:path w="7918" h="2462" extrusionOk="0">
                  <a:moveTo>
                    <a:pt x="1" y="1"/>
                  </a:moveTo>
                  <a:lnTo>
                    <a:pt x="120" y="2462"/>
                  </a:lnTo>
                  <a:lnTo>
                    <a:pt x="7799" y="2462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8"/>
            <p:cNvSpPr/>
            <p:nvPr/>
          </p:nvSpPr>
          <p:spPr>
            <a:xfrm flipH="1">
              <a:off x="832312" y="2784342"/>
              <a:ext cx="794114" cy="1083582"/>
            </a:xfrm>
            <a:custGeom>
              <a:avLst/>
              <a:gdLst/>
              <a:ahLst/>
              <a:cxnLst/>
              <a:rect l="l" t="t" r="r" b="b"/>
              <a:pathLst>
                <a:path w="9193" h="12544" extrusionOk="0">
                  <a:moveTo>
                    <a:pt x="0" y="1"/>
                  </a:moveTo>
                  <a:lnTo>
                    <a:pt x="801" y="12543"/>
                  </a:lnTo>
                  <a:lnTo>
                    <a:pt x="8451" y="12543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8"/>
            <p:cNvSpPr/>
            <p:nvPr/>
          </p:nvSpPr>
          <p:spPr>
            <a:xfrm flipH="1">
              <a:off x="832312" y="2784342"/>
              <a:ext cx="794114" cy="566151"/>
            </a:xfrm>
            <a:custGeom>
              <a:avLst/>
              <a:gdLst/>
              <a:ahLst/>
              <a:cxnLst/>
              <a:rect l="l" t="t" r="r" b="b"/>
              <a:pathLst>
                <a:path w="9193" h="6554" extrusionOk="0">
                  <a:moveTo>
                    <a:pt x="0" y="1"/>
                  </a:moveTo>
                  <a:lnTo>
                    <a:pt x="415" y="6554"/>
                  </a:lnTo>
                  <a:lnTo>
                    <a:pt x="8807" y="6554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8"/>
            <p:cNvSpPr/>
            <p:nvPr/>
          </p:nvSpPr>
          <p:spPr>
            <a:xfrm flipH="1">
              <a:off x="1441908" y="2904763"/>
              <a:ext cx="12957" cy="197298"/>
            </a:xfrm>
            <a:custGeom>
              <a:avLst/>
              <a:gdLst/>
              <a:ahLst/>
              <a:cxnLst/>
              <a:rect l="l" t="t" r="r" b="b"/>
              <a:pathLst>
                <a:path w="15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4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8"/>
            <p:cNvSpPr/>
            <p:nvPr/>
          </p:nvSpPr>
          <p:spPr>
            <a:xfrm flipH="1">
              <a:off x="1447095" y="2904763"/>
              <a:ext cx="151169" cy="197298"/>
            </a:xfrm>
            <a:custGeom>
              <a:avLst/>
              <a:gdLst/>
              <a:ahLst/>
              <a:cxnLst/>
              <a:rect l="l" t="t" r="r" b="b"/>
              <a:pathLst>
                <a:path w="1750" h="2284" extrusionOk="0">
                  <a:moveTo>
                    <a:pt x="0" y="0"/>
                  </a:moveTo>
                  <a:lnTo>
                    <a:pt x="119" y="2283"/>
                  </a:lnTo>
                  <a:lnTo>
                    <a:pt x="175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8"/>
            <p:cNvSpPr/>
            <p:nvPr/>
          </p:nvSpPr>
          <p:spPr>
            <a:xfrm flipH="1">
              <a:off x="1452192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483" y="1"/>
                  </a:moveTo>
                  <a:lnTo>
                    <a:pt x="1543" y="1987"/>
                  </a:lnTo>
                  <a:lnTo>
                    <a:pt x="119" y="19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8"/>
            <p:cNvSpPr/>
            <p:nvPr/>
          </p:nvSpPr>
          <p:spPr>
            <a:xfrm flipH="1">
              <a:off x="1449600" y="2935516"/>
              <a:ext cx="125600" cy="153761"/>
            </a:xfrm>
            <a:custGeom>
              <a:avLst/>
              <a:gdLst/>
              <a:ahLst/>
              <a:cxnLst/>
              <a:rect l="l" t="t" r="r" b="b"/>
              <a:pathLst>
                <a:path w="1454" h="1780" extrusionOk="0">
                  <a:moveTo>
                    <a:pt x="1424" y="0"/>
                  </a:moveTo>
                  <a:lnTo>
                    <a:pt x="145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8"/>
            <p:cNvSpPr/>
            <p:nvPr/>
          </p:nvSpPr>
          <p:spPr>
            <a:xfrm flipH="1">
              <a:off x="1470072" y="2917547"/>
              <a:ext cx="107719" cy="143568"/>
            </a:xfrm>
            <a:custGeom>
              <a:avLst/>
              <a:gdLst/>
              <a:ahLst/>
              <a:cxnLst/>
              <a:rect l="l" t="t" r="r" b="b"/>
              <a:pathLst>
                <a:path w="1247" h="1662" extrusionOk="0">
                  <a:moveTo>
                    <a:pt x="1246" y="1"/>
                  </a:moveTo>
                  <a:lnTo>
                    <a:pt x="1246" y="267"/>
                  </a:lnTo>
                  <a:lnTo>
                    <a:pt x="30" y="1661"/>
                  </a:lnTo>
                  <a:lnTo>
                    <a:pt x="1" y="1246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 flipH="1">
              <a:off x="1447091" y="2904763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267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8"/>
            <p:cNvSpPr/>
            <p:nvPr/>
          </p:nvSpPr>
          <p:spPr>
            <a:xfrm flipH="1">
              <a:off x="1298509" y="2904763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90" y="228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8"/>
            <p:cNvSpPr/>
            <p:nvPr/>
          </p:nvSpPr>
          <p:spPr>
            <a:xfrm flipH="1">
              <a:off x="1303610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169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8"/>
            <p:cNvSpPr/>
            <p:nvPr/>
          </p:nvSpPr>
          <p:spPr>
            <a:xfrm flipH="1">
              <a:off x="1306201" y="2917547"/>
              <a:ext cx="130697" cy="171728"/>
            </a:xfrm>
            <a:custGeom>
              <a:avLst/>
              <a:gdLst/>
              <a:ahLst/>
              <a:cxnLst/>
              <a:rect l="l" t="t" r="r" b="b"/>
              <a:pathLst>
                <a:path w="1513" h="1988" extrusionOk="0">
                  <a:moveTo>
                    <a:pt x="1483" y="1"/>
                  </a:moveTo>
                  <a:lnTo>
                    <a:pt x="1513" y="1987"/>
                  </a:lnTo>
                  <a:lnTo>
                    <a:pt x="6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8"/>
            <p:cNvSpPr/>
            <p:nvPr/>
          </p:nvSpPr>
          <p:spPr>
            <a:xfrm flipH="1">
              <a:off x="1303609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54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8"/>
            <p:cNvSpPr/>
            <p:nvPr/>
          </p:nvSpPr>
          <p:spPr>
            <a:xfrm flipH="1">
              <a:off x="1321577" y="2917547"/>
              <a:ext cx="110224" cy="143568"/>
            </a:xfrm>
            <a:custGeom>
              <a:avLst/>
              <a:gdLst/>
              <a:ahLst/>
              <a:cxnLst/>
              <a:rect l="l" t="t" r="r" b="b"/>
              <a:pathLst>
                <a:path w="1276" h="1662" extrusionOk="0">
                  <a:moveTo>
                    <a:pt x="1276" y="1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8"/>
            <p:cNvSpPr/>
            <p:nvPr/>
          </p:nvSpPr>
          <p:spPr>
            <a:xfrm flipH="1">
              <a:off x="1303606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 flipH="1">
              <a:off x="1155023" y="2904763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30" y="0"/>
                  </a:moveTo>
                  <a:lnTo>
                    <a:pt x="1" y="2283"/>
                  </a:lnTo>
                  <a:lnTo>
                    <a:pt x="6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8"/>
            <p:cNvSpPr/>
            <p:nvPr/>
          </p:nvSpPr>
          <p:spPr>
            <a:xfrm flipH="1">
              <a:off x="1157619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60" y="2283"/>
                  </a:lnTo>
                  <a:lnTo>
                    <a:pt x="166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8"/>
            <p:cNvSpPr/>
            <p:nvPr/>
          </p:nvSpPr>
          <p:spPr>
            <a:xfrm flipH="1">
              <a:off x="1162715" y="2917547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3" y="1"/>
                  </a:moveTo>
                  <a:lnTo>
                    <a:pt x="1453" y="1987"/>
                  </a:lnTo>
                  <a:lnTo>
                    <a:pt x="3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8"/>
            <p:cNvSpPr/>
            <p:nvPr/>
          </p:nvSpPr>
          <p:spPr>
            <a:xfrm flipH="1">
              <a:off x="1157618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8"/>
            <p:cNvSpPr/>
            <p:nvPr/>
          </p:nvSpPr>
          <p:spPr>
            <a:xfrm flipH="1">
              <a:off x="1175586" y="2917547"/>
              <a:ext cx="112729" cy="143568"/>
            </a:xfrm>
            <a:custGeom>
              <a:avLst/>
              <a:gdLst/>
              <a:ahLst/>
              <a:cxnLst/>
              <a:rect l="l" t="t" r="r" b="b"/>
              <a:pathLst>
                <a:path w="1305" h="1662" extrusionOk="0">
                  <a:moveTo>
                    <a:pt x="1305" y="1"/>
                  </a:moveTo>
                  <a:lnTo>
                    <a:pt x="130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8"/>
            <p:cNvSpPr/>
            <p:nvPr/>
          </p:nvSpPr>
          <p:spPr>
            <a:xfrm flipH="1">
              <a:off x="1157615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8"/>
            <p:cNvSpPr/>
            <p:nvPr/>
          </p:nvSpPr>
          <p:spPr>
            <a:xfrm flipH="1">
              <a:off x="1006527" y="2904763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60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8"/>
            <p:cNvSpPr/>
            <p:nvPr/>
          </p:nvSpPr>
          <p:spPr>
            <a:xfrm flipH="1">
              <a:off x="1009036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0" y="2283"/>
                  </a:lnTo>
                  <a:lnTo>
                    <a:pt x="160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8"/>
            <p:cNvSpPr/>
            <p:nvPr/>
          </p:nvSpPr>
          <p:spPr>
            <a:xfrm flipH="1">
              <a:off x="1014219" y="2917547"/>
              <a:ext cx="128105" cy="171728"/>
            </a:xfrm>
            <a:custGeom>
              <a:avLst/>
              <a:gdLst/>
              <a:ahLst/>
              <a:cxnLst/>
              <a:rect l="l" t="t" r="r" b="b"/>
              <a:pathLst>
                <a:path w="1483" h="1988" extrusionOk="0">
                  <a:moveTo>
                    <a:pt x="1483" y="1"/>
                  </a:moveTo>
                  <a:lnTo>
                    <a:pt x="1424" y="1987"/>
                  </a:lnTo>
                  <a:lnTo>
                    <a:pt x="0" y="19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8"/>
            <p:cNvSpPr/>
            <p:nvPr/>
          </p:nvSpPr>
          <p:spPr>
            <a:xfrm flipH="1">
              <a:off x="1011627" y="2935516"/>
              <a:ext cx="130697" cy="153761"/>
            </a:xfrm>
            <a:custGeom>
              <a:avLst/>
              <a:gdLst/>
              <a:ahLst/>
              <a:cxnLst/>
              <a:rect l="l" t="t" r="r" b="b"/>
              <a:pathLst>
                <a:path w="1513" h="1780" extrusionOk="0">
                  <a:moveTo>
                    <a:pt x="151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33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8"/>
            <p:cNvSpPr/>
            <p:nvPr/>
          </p:nvSpPr>
          <p:spPr>
            <a:xfrm flipH="1">
              <a:off x="1027003" y="2917547"/>
              <a:ext cx="115321" cy="143568"/>
            </a:xfrm>
            <a:custGeom>
              <a:avLst/>
              <a:gdLst/>
              <a:ahLst/>
              <a:cxnLst/>
              <a:rect l="l" t="t" r="r" b="b"/>
              <a:pathLst>
                <a:path w="1335" h="1662" extrusionOk="0">
                  <a:moveTo>
                    <a:pt x="1335" y="1"/>
                  </a:moveTo>
                  <a:lnTo>
                    <a:pt x="1335" y="267"/>
                  </a:lnTo>
                  <a:lnTo>
                    <a:pt x="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8"/>
            <p:cNvSpPr/>
            <p:nvPr/>
          </p:nvSpPr>
          <p:spPr>
            <a:xfrm flipH="1">
              <a:off x="1009032" y="2904763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8"/>
            <p:cNvSpPr/>
            <p:nvPr/>
          </p:nvSpPr>
          <p:spPr>
            <a:xfrm flipH="1">
              <a:off x="860454" y="2904763"/>
              <a:ext cx="151256" cy="197298"/>
            </a:xfrm>
            <a:custGeom>
              <a:avLst/>
              <a:gdLst/>
              <a:ahLst/>
              <a:cxnLst/>
              <a:rect l="l" t="t" r="r" b="b"/>
              <a:pathLst>
                <a:path w="1751" h="2284" extrusionOk="0">
                  <a:moveTo>
                    <a:pt x="60" y="0"/>
                  </a:moveTo>
                  <a:lnTo>
                    <a:pt x="1" y="2283"/>
                  </a:lnTo>
                  <a:lnTo>
                    <a:pt x="1631" y="2283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8"/>
            <p:cNvSpPr/>
            <p:nvPr/>
          </p:nvSpPr>
          <p:spPr>
            <a:xfrm flipH="1">
              <a:off x="865637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543" y="1"/>
                  </a:moveTo>
                  <a:lnTo>
                    <a:pt x="1424" y="1987"/>
                  </a:lnTo>
                  <a:lnTo>
                    <a:pt x="1" y="198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8"/>
            <p:cNvSpPr/>
            <p:nvPr/>
          </p:nvSpPr>
          <p:spPr>
            <a:xfrm flipH="1">
              <a:off x="868142" y="2940612"/>
              <a:ext cx="130783" cy="148664"/>
            </a:xfrm>
            <a:custGeom>
              <a:avLst/>
              <a:gdLst/>
              <a:ahLst/>
              <a:cxnLst/>
              <a:rect l="l" t="t" r="r" b="b"/>
              <a:pathLst>
                <a:path w="1514" h="1721" extrusionOk="0">
                  <a:moveTo>
                    <a:pt x="1513" y="0"/>
                  </a:moveTo>
                  <a:lnTo>
                    <a:pt x="1454" y="1157"/>
                  </a:lnTo>
                  <a:lnTo>
                    <a:pt x="89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6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8"/>
            <p:cNvSpPr/>
            <p:nvPr/>
          </p:nvSpPr>
          <p:spPr>
            <a:xfrm flipH="1">
              <a:off x="878421" y="2917547"/>
              <a:ext cx="117912" cy="143568"/>
            </a:xfrm>
            <a:custGeom>
              <a:avLst/>
              <a:gdLst/>
              <a:ahLst/>
              <a:cxnLst/>
              <a:rect l="l" t="t" r="r" b="b"/>
              <a:pathLst>
                <a:path w="1365" h="1662" extrusionOk="0">
                  <a:moveTo>
                    <a:pt x="1364" y="1"/>
                  </a:moveTo>
                  <a:lnTo>
                    <a:pt x="1364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8"/>
            <p:cNvSpPr/>
            <p:nvPr/>
          </p:nvSpPr>
          <p:spPr>
            <a:xfrm flipH="1">
              <a:off x="860450" y="2904763"/>
              <a:ext cx="28333" cy="197298"/>
            </a:xfrm>
            <a:custGeom>
              <a:avLst/>
              <a:gdLst/>
              <a:ahLst/>
              <a:cxnLst/>
              <a:rect l="l" t="t" r="r" b="b"/>
              <a:pathLst>
                <a:path w="328" h="2284" extrusionOk="0">
                  <a:moveTo>
                    <a:pt x="119" y="0"/>
                  </a:moveTo>
                  <a:lnTo>
                    <a:pt x="1" y="2283"/>
                  </a:lnTo>
                  <a:lnTo>
                    <a:pt x="208" y="228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8"/>
            <p:cNvSpPr/>
            <p:nvPr/>
          </p:nvSpPr>
          <p:spPr>
            <a:xfrm flipH="1">
              <a:off x="1436811" y="3089194"/>
              <a:ext cx="10366" cy="197298"/>
            </a:xfrm>
            <a:custGeom>
              <a:avLst/>
              <a:gdLst/>
              <a:ahLst/>
              <a:cxnLst/>
              <a:rect l="l" t="t" r="r" b="b"/>
              <a:pathLst>
                <a:path w="12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19" y="228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8"/>
            <p:cNvSpPr/>
            <p:nvPr/>
          </p:nvSpPr>
          <p:spPr>
            <a:xfrm flipH="1">
              <a:off x="1439407" y="3089194"/>
              <a:ext cx="148578" cy="197298"/>
            </a:xfrm>
            <a:custGeom>
              <a:avLst/>
              <a:gdLst/>
              <a:ahLst/>
              <a:cxnLst/>
              <a:rect l="l" t="t" r="r" b="b"/>
              <a:pathLst>
                <a:path w="1720" h="2284" extrusionOk="0">
                  <a:moveTo>
                    <a:pt x="0" y="0"/>
                  </a:moveTo>
                  <a:lnTo>
                    <a:pt x="148" y="2283"/>
                  </a:lnTo>
                  <a:lnTo>
                    <a:pt x="1720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8"/>
            <p:cNvSpPr/>
            <p:nvPr/>
          </p:nvSpPr>
          <p:spPr>
            <a:xfrm flipH="1">
              <a:off x="1444503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24" y="0"/>
                  </a:moveTo>
                  <a:lnTo>
                    <a:pt x="1484" y="1987"/>
                  </a:lnTo>
                  <a:lnTo>
                    <a:pt x="120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8"/>
            <p:cNvSpPr/>
            <p:nvPr/>
          </p:nvSpPr>
          <p:spPr>
            <a:xfrm flipH="1">
              <a:off x="1441911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65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31" y="1779"/>
                  </a:lnTo>
                  <a:lnTo>
                    <a:pt x="1" y="1601"/>
                  </a:lnTo>
                  <a:lnTo>
                    <a:pt x="1187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8"/>
            <p:cNvSpPr/>
            <p:nvPr/>
          </p:nvSpPr>
          <p:spPr>
            <a:xfrm flipH="1">
              <a:off x="1462471" y="3101979"/>
              <a:ext cx="105041" cy="143481"/>
            </a:xfrm>
            <a:custGeom>
              <a:avLst/>
              <a:gdLst/>
              <a:ahLst/>
              <a:cxnLst/>
              <a:rect l="l" t="t" r="r" b="b"/>
              <a:pathLst>
                <a:path w="1216" h="1661" extrusionOk="0">
                  <a:moveTo>
                    <a:pt x="1216" y="0"/>
                  </a:moveTo>
                  <a:lnTo>
                    <a:pt x="1216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8"/>
            <p:cNvSpPr/>
            <p:nvPr/>
          </p:nvSpPr>
          <p:spPr>
            <a:xfrm flipH="1">
              <a:off x="1439403" y="3089194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26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8"/>
            <p:cNvSpPr/>
            <p:nvPr/>
          </p:nvSpPr>
          <p:spPr>
            <a:xfrm flipH="1">
              <a:off x="1295917" y="3089194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8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8"/>
            <p:cNvSpPr/>
            <p:nvPr/>
          </p:nvSpPr>
          <p:spPr>
            <a:xfrm flipH="1">
              <a:off x="1301018" y="3089194"/>
              <a:ext cx="143568" cy="197298"/>
            </a:xfrm>
            <a:custGeom>
              <a:avLst/>
              <a:gdLst/>
              <a:ahLst/>
              <a:cxnLst/>
              <a:rect l="l" t="t" r="r" b="b"/>
              <a:pathLst>
                <a:path w="1662" h="2284" extrusionOk="0">
                  <a:moveTo>
                    <a:pt x="1" y="0"/>
                  </a:moveTo>
                  <a:lnTo>
                    <a:pt x="89" y="2283"/>
                  </a:lnTo>
                  <a:lnTo>
                    <a:pt x="1661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8"/>
            <p:cNvSpPr/>
            <p:nvPr/>
          </p:nvSpPr>
          <p:spPr>
            <a:xfrm flipH="1">
              <a:off x="1303609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24" y="0"/>
                  </a:moveTo>
                  <a:lnTo>
                    <a:pt x="1453" y="1987"/>
                  </a:lnTo>
                  <a:lnTo>
                    <a:pt x="60" y="1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8"/>
            <p:cNvSpPr/>
            <p:nvPr/>
          </p:nvSpPr>
          <p:spPr>
            <a:xfrm flipH="1">
              <a:off x="1301017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94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8"/>
            <p:cNvSpPr/>
            <p:nvPr/>
          </p:nvSpPr>
          <p:spPr>
            <a:xfrm flipH="1">
              <a:off x="1318985" y="3101979"/>
              <a:ext cx="107633" cy="143481"/>
            </a:xfrm>
            <a:custGeom>
              <a:avLst/>
              <a:gdLst/>
              <a:ahLst/>
              <a:cxnLst/>
              <a:rect l="l" t="t" r="r" b="b"/>
              <a:pathLst>
                <a:path w="1246" h="1661" extrusionOk="0">
                  <a:moveTo>
                    <a:pt x="1245" y="0"/>
                  </a:moveTo>
                  <a:lnTo>
                    <a:pt x="124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8"/>
            <p:cNvSpPr/>
            <p:nvPr/>
          </p:nvSpPr>
          <p:spPr>
            <a:xfrm flipH="1">
              <a:off x="1301014" y="3089194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8"/>
            <p:cNvSpPr/>
            <p:nvPr/>
          </p:nvSpPr>
          <p:spPr>
            <a:xfrm flipH="1">
              <a:off x="1155023" y="3089194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3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8"/>
            <p:cNvSpPr/>
            <p:nvPr/>
          </p:nvSpPr>
          <p:spPr>
            <a:xfrm flipH="1">
              <a:off x="1160210" y="3089194"/>
              <a:ext cx="138385" cy="197298"/>
            </a:xfrm>
            <a:custGeom>
              <a:avLst/>
              <a:gdLst/>
              <a:ahLst/>
              <a:cxnLst/>
              <a:rect l="l" t="t" r="r" b="b"/>
              <a:pathLst>
                <a:path w="1602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1602" y="2283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8"/>
            <p:cNvSpPr/>
            <p:nvPr/>
          </p:nvSpPr>
          <p:spPr>
            <a:xfrm flipH="1">
              <a:off x="1162715" y="3101979"/>
              <a:ext cx="123095" cy="171728"/>
            </a:xfrm>
            <a:custGeom>
              <a:avLst/>
              <a:gdLst/>
              <a:ahLst/>
              <a:cxnLst/>
              <a:rect l="l" t="t" r="r" b="b"/>
              <a:pathLst>
                <a:path w="1425" h="1988" extrusionOk="0">
                  <a:moveTo>
                    <a:pt x="1424" y="0"/>
                  </a:moveTo>
                  <a:lnTo>
                    <a:pt x="1395" y="1987"/>
                  </a:lnTo>
                  <a:lnTo>
                    <a:pt x="31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8"/>
            <p:cNvSpPr/>
            <p:nvPr/>
          </p:nvSpPr>
          <p:spPr>
            <a:xfrm flipH="1">
              <a:off x="1160209" y="3119947"/>
              <a:ext cx="123009" cy="153761"/>
            </a:xfrm>
            <a:custGeom>
              <a:avLst/>
              <a:gdLst/>
              <a:ahLst/>
              <a:cxnLst/>
              <a:rect l="l" t="t" r="r" b="b"/>
              <a:pathLst>
                <a:path w="1424" h="1780" extrusionOk="0">
                  <a:moveTo>
                    <a:pt x="1424" y="0"/>
                  </a:moveTo>
                  <a:lnTo>
                    <a:pt x="1424" y="1156"/>
                  </a:lnTo>
                  <a:lnTo>
                    <a:pt x="86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4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8"/>
            <p:cNvSpPr/>
            <p:nvPr/>
          </p:nvSpPr>
          <p:spPr>
            <a:xfrm flipH="1">
              <a:off x="1175586" y="3101979"/>
              <a:ext cx="110224" cy="143481"/>
            </a:xfrm>
            <a:custGeom>
              <a:avLst/>
              <a:gdLst/>
              <a:ahLst/>
              <a:cxnLst/>
              <a:rect l="l" t="t" r="r" b="b"/>
              <a:pathLst>
                <a:path w="1276" h="1661" extrusionOk="0">
                  <a:moveTo>
                    <a:pt x="1276" y="0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8"/>
            <p:cNvSpPr/>
            <p:nvPr/>
          </p:nvSpPr>
          <p:spPr>
            <a:xfrm flipH="1">
              <a:off x="1160206" y="3089194"/>
              <a:ext cx="15462" cy="197298"/>
            </a:xfrm>
            <a:custGeom>
              <a:avLst/>
              <a:gdLst/>
              <a:ahLst/>
              <a:cxnLst/>
              <a:rect l="l" t="t" r="r" b="b"/>
              <a:pathLst>
                <a:path w="17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8"/>
            <p:cNvSpPr/>
            <p:nvPr/>
          </p:nvSpPr>
          <p:spPr>
            <a:xfrm flipH="1">
              <a:off x="1011624" y="3089194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59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8"/>
            <p:cNvSpPr/>
            <p:nvPr/>
          </p:nvSpPr>
          <p:spPr>
            <a:xfrm flipH="1">
              <a:off x="1014219" y="3089194"/>
              <a:ext cx="143481" cy="197298"/>
            </a:xfrm>
            <a:custGeom>
              <a:avLst/>
              <a:gdLst/>
              <a:ahLst/>
              <a:cxnLst/>
              <a:rect l="l" t="t" r="r" b="b"/>
              <a:pathLst>
                <a:path w="1661" h="2284" extrusionOk="0">
                  <a:moveTo>
                    <a:pt x="3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8"/>
            <p:cNvSpPr/>
            <p:nvPr/>
          </p:nvSpPr>
          <p:spPr>
            <a:xfrm flipH="1">
              <a:off x="1019315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4" y="0"/>
                  </a:moveTo>
                  <a:lnTo>
                    <a:pt x="1394" y="1987"/>
                  </a:lnTo>
                  <a:lnTo>
                    <a:pt x="1" y="198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8"/>
            <p:cNvSpPr/>
            <p:nvPr/>
          </p:nvSpPr>
          <p:spPr>
            <a:xfrm flipH="1">
              <a:off x="1016724" y="3119947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5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30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8"/>
            <p:cNvSpPr/>
            <p:nvPr/>
          </p:nvSpPr>
          <p:spPr>
            <a:xfrm flipH="1">
              <a:off x="1032100" y="3101979"/>
              <a:ext cx="112816" cy="143481"/>
            </a:xfrm>
            <a:custGeom>
              <a:avLst/>
              <a:gdLst/>
              <a:ahLst/>
              <a:cxnLst/>
              <a:rect l="l" t="t" r="r" b="b"/>
              <a:pathLst>
                <a:path w="1306" h="1661" extrusionOk="0">
                  <a:moveTo>
                    <a:pt x="1305" y="0"/>
                  </a:moveTo>
                  <a:lnTo>
                    <a:pt x="130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8"/>
            <p:cNvSpPr/>
            <p:nvPr/>
          </p:nvSpPr>
          <p:spPr>
            <a:xfrm flipH="1">
              <a:off x="1014216" y="3089194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59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8"/>
            <p:cNvSpPr/>
            <p:nvPr/>
          </p:nvSpPr>
          <p:spPr>
            <a:xfrm flipH="1">
              <a:off x="870734" y="3089194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8"/>
            <p:cNvSpPr/>
            <p:nvPr/>
          </p:nvSpPr>
          <p:spPr>
            <a:xfrm flipH="1">
              <a:off x="875830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83" y="0"/>
                  </a:moveTo>
                  <a:lnTo>
                    <a:pt x="1365" y="1987"/>
                  </a:lnTo>
                  <a:lnTo>
                    <a:pt x="1" y="198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8"/>
            <p:cNvSpPr/>
            <p:nvPr/>
          </p:nvSpPr>
          <p:spPr>
            <a:xfrm flipH="1">
              <a:off x="875830" y="3125044"/>
              <a:ext cx="128192" cy="148664"/>
            </a:xfrm>
            <a:custGeom>
              <a:avLst/>
              <a:gdLst/>
              <a:ahLst/>
              <a:cxnLst/>
              <a:rect l="l" t="t" r="r" b="b"/>
              <a:pathLst>
                <a:path w="1484" h="1721" extrusionOk="0">
                  <a:moveTo>
                    <a:pt x="1483" y="0"/>
                  </a:moveTo>
                  <a:lnTo>
                    <a:pt x="1394" y="1157"/>
                  </a:lnTo>
                  <a:lnTo>
                    <a:pt x="86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3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8"/>
            <p:cNvSpPr/>
            <p:nvPr/>
          </p:nvSpPr>
          <p:spPr>
            <a:xfrm flipH="1">
              <a:off x="888701" y="3101979"/>
              <a:ext cx="115321" cy="143481"/>
            </a:xfrm>
            <a:custGeom>
              <a:avLst/>
              <a:gdLst/>
              <a:ahLst/>
              <a:cxnLst/>
              <a:rect l="l" t="t" r="r" b="b"/>
              <a:pathLst>
                <a:path w="1335" h="1661" extrusionOk="0">
                  <a:moveTo>
                    <a:pt x="1335" y="0"/>
                  </a:moveTo>
                  <a:lnTo>
                    <a:pt x="133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8"/>
            <p:cNvSpPr/>
            <p:nvPr/>
          </p:nvSpPr>
          <p:spPr>
            <a:xfrm flipH="1">
              <a:off x="870730" y="3089194"/>
              <a:ext cx="25742" cy="197298"/>
            </a:xfrm>
            <a:custGeom>
              <a:avLst/>
              <a:gdLst/>
              <a:ahLst/>
              <a:cxnLst/>
              <a:rect l="l" t="t" r="r" b="b"/>
              <a:pathLst>
                <a:path w="298" h="2284" extrusionOk="0">
                  <a:moveTo>
                    <a:pt x="120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8"/>
            <p:cNvSpPr/>
            <p:nvPr/>
          </p:nvSpPr>
          <p:spPr>
            <a:xfrm flipH="1">
              <a:off x="806744" y="2715234"/>
              <a:ext cx="847844" cy="89665"/>
            </a:xfrm>
            <a:custGeom>
              <a:avLst/>
              <a:gdLst/>
              <a:ahLst/>
              <a:cxnLst/>
              <a:rect l="l" t="t" r="r" b="b"/>
              <a:pathLst>
                <a:path w="9815" h="1038" extrusionOk="0">
                  <a:moveTo>
                    <a:pt x="0" y="0"/>
                  </a:moveTo>
                  <a:lnTo>
                    <a:pt x="89" y="1038"/>
                  </a:lnTo>
                  <a:lnTo>
                    <a:pt x="9755" y="1038"/>
                  </a:lnTo>
                  <a:lnTo>
                    <a:pt x="9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8"/>
            <p:cNvSpPr/>
            <p:nvPr/>
          </p:nvSpPr>
          <p:spPr>
            <a:xfrm flipH="1">
              <a:off x="783680" y="2669105"/>
              <a:ext cx="893972" cy="92257"/>
            </a:xfrm>
            <a:custGeom>
              <a:avLst/>
              <a:gdLst/>
              <a:ahLst/>
              <a:cxnLst/>
              <a:rect l="l" t="t" r="r" b="b"/>
              <a:pathLst>
                <a:path w="10349" h="1068" extrusionOk="0">
                  <a:moveTo>
                    <a:pt x="0" y="0"/>
                  </a:moveTo>
                  <a:lnTo>
                    <a:pt x="60" y="1068"/>
                  </a:lnTo>
                  <a:lnTo>
                    <a:pt x="10289" y="1068"/>
                  </a:lnTo>
                  <a:lnTo>
                    <a:pt x="103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8"/>
            <p:cNvSpPr/>
            <p:nvPr/>
          </p:nvSpPr>
          <p:spPr>
            <a:xfrm flipH="1">
              <a:off x="822119" y="3350422"/>
              <a:ext cx="819684" cy="240834"/>
            </a:xfrm>
            <a:custGeom>
              <a:avLst/>
              <a:gdLst/>
              <a:ahLst/>
              <a:cxnLst/>
              <a:rect l="l" t="t" r="r" b="b"/>
              <a:pathLst>
                <a:path w="9489" h="2788" extrusionOk="0">
                  <a:moveTo>
                    <a:pt x="0" y="1"/>
                  </a:moveTo>
                  <a:lnTo>
                    <a:pt x="356" y="2788"/>
                  </a:lnTo>
                  <a:lnTo>
                    <a:pt x="9163" y="2788"/>
                  </a:lnTo>
                  <a:lnTo>
                    <a:pt x="9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8"/>
            <p:cNvSpPr/>
            <p:nvPr/>
          </p:nvSpPr>
          <p:spPr>
            <a:xfrm flipH="1">
              <a:off x="397065" y="3847394"/>
              <a:ext cx="5204718" cy="43623"/>
            </a:xfrm>
            <a:custGeom>
              <a:avLst/>
              <a:gdLst/>
              <a:ahLst/>
              <a:cxnLst/>
              <a:rect l="l" t="t" r="r" b="b"/>
              <a:pathLst>
                <a:path w="60252" h="505" extrusionOk="0">
                  <a:moveTo>
                    <a:pt x="0" y="0"/>
                  </a:moveTo>
                  <a:lnTo>
                    <a:pt x="0" y="504"/>
                  </a:lnTo>
                  <a:lnTo>
                    <a:pt x="60252" y="504"/>
                  </a:lnTo>
                  <a:lnTo>
                    <a:pt x="60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8"/>
            <p:cNvSpPr/>
            <p:nvPr/>
          </p:nvSpPr>
          <p:spPr>
            <a:xfrm flipH="1">
              <a:off x="1746837" y="3355518"/>
              <a:ext cx="2507598" cy="1785354"/>
            </a:xfrm>
            <a:custGeom>
              <a:avLst/>
              <a:gdLst/>
              <a:ahLst/>
              <a:cxnLst/>
              <a:rect l="l" t="t" r="r" b="b"/>
              <a:pathLst>
                <a:path w="29029" h="20668" extrusionOk="0">
                  <a:moveTo>
                    <a:pt x="14440" y="1"/>
                  </a:moveTo>
                  <a:cubicBezTo>
                    <a:pt x="8955" y="1"/>
                    <a:pt x="3825" y="1958"/>
                    <a:pt x="356" y="5368"/>
                  </a:cubicBezTo>
                  <a:lnTo>
                    <a:pt x="0" y="5724"/>
                  </a:lnTo>
                  <a:lnTo>
                    <a:pt x="30" y="6198"/>
                  </a:lnTo>
                  <a:lnTo>
                    <a:pt x="1423" y="20668"/>
                  </a:lnTo>
                  <a:lnTo>
                    <a:pt x="27605" y="20668"/>
                  </a:lnTo>
                  <a:lnTo>
                    <a:pt x="28999" y="6198"/>
                  </a:lnTo>
                  <a:lnTo>
                    <a:pt x="29029" y="5724"/>
                  </a:lnTo>
                  <a:lnTo>
                    <a:pt x="28703" y="5368"/>
                  </a:lnTo>
                  <a:cubicBezTo>
                    <a:pt x="25233" y="1958"/>
                    <a:pt x="20104" y="1"/>
                    <a:pt x="14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8"/>
            <p:cNvSpPr/>
            <p:nvPr/>
          </p:nvSpPr>
          <p:spPr>
            <a:xfrm flipH="1">
              <a:off x="499512" y="3890931"/>
              <a:ext cx="5002411" cy="1252546"/>
            </a:xfrm>
            <a:custGeom>
              <a:avLst/>
              <a:gdLst/>
              <a:ahLst/>
              <a:cxnLst/>
              <a:rect l="l" t="t" r="r" b="b"/>
              <a:pathLst>
                <a:path w="57910" h="14500" extrusionOk="0">
                  <a:moveTo>
                    <a:pt x="1" y="0"/>
                  </a:moveTo>
                  <a:lnTo>
                    <a:pt x="1" y="14500"/>
                  </a:lnTo>
                  <a:lnTo>
                    <a:pt x="57910" y="14500"/>
                  </a:lnTo>
                  <a:lnTo>
                    <a:pt x="579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8"/>
            <p:cNvSpPr/>
            <p:nvPr/>
          </p:nvSpPr>
          <p:spPr>
            <a:xfrm flipH="1">
              <a:off x="438009" y="3890931"/>
              <a:ext cx="5125333" cy="240834"/>
            </a:xfrm>
            <a:custGeom>
              <a:avLst/>
              <a:gdLst/>
              <a:ahLst/>
              <a:cxnLst/>
              <a:rect l="l" t="t" r="r" b="b"/>
              <a:pathLst>
                <a:path w="59333" h="2788" extrusionOk="0">
                  <a:moveTo>
                    <a:pt x="0" y="0"/>
                  </a:moveTo>
                  <a:lnTo>
                    <a:pt x="0" y="2787"/>
                  </a:lnTo>
                  <a:lnTo>
                    <a:pt x="59333" y="2787"/>
                  </a:lnTo>
                  <a:lnTo>
                    <a:pt x="59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8"/>
            <p:cNvSpPr/>
            <p:nvPr/>
          </p:nvSpPr>
          <p:spPr>
            <a:xfrm flipH="1">
              <a:off x="1803157" y="3409336"/>
              <a:ext cx="2394955" cy="1731537"/>
            </a:xfrm>
            <a:custGeom>
              <a:avLst/>
              <a:gdLst/>
              <a:ahLst/>
              <a:cxnLst/>
              <a:rect l="l" t="t" r="r" b="b"/>
              <a:pathLst>
                <a:path w="27725" h="20045" extrusionOk="0">
                  <a:moveTo>
                    <a:pt x="13759" y="1"/>
                  </a:moveTo>
                  <a:cubicBezTo>
                    <a:pt x="8451" y="1"/>
                    <a:pt x="3470" y="1898"/>
                    <a:pt x="149" y="5190"/>
                  </a:cubicBezTo>
                  <a:lnTo>
                    <a:pt x="0" y="5338"/>
                  </a:lnTo>
                  <a:lnTo>
                    <a:pt x="30" y="5575"/>
                  </a:lnTo>
                  <a:lnTo>
                    <a:pt x="119" y="6643"/>
                  </a:lnTo>
                  <a:lnTo>
                    <a:pt x="149" y="6850"/>
                  </a:lnTo>
                  <a:lnTo>
                    <a:pt x="1424" y="20045"/>
                  </a:lnTo>
                  <a:lnTo>
                    <a:pt x="26301" y="20045"/>
                  </a:lnTo>
                  <a:lnTo>
                    <a:pt x="27576" y="6850"/>
                  </a:lnTo>
                  <a:lnTo>
                    <a:pt x="27606" y="6643"/>
                  </a:lnTo>
                  <a:lnTo>
                    <a:pt x="27695" y="5575"/>
                  </a:lnTo>
                  <a:lnTo>
                    <a:pt x="27724" y="5338"/>
                  </a:lnTo>
                  <a:lnTo>
                    <a:pt x="27576" y="5190"/>
                  </a:lnTo>
                  <a:lnTo>
                    <a:pt x="27457" y="5041"/>
                  </a:lnTo>
                  <a:lnTo>
                    <a:pt x="27250" y="4863"/>
                  </a:lnTo>
                  <a:cubicBezTo>
                    <a:pt x="26331" y="4004"/>
                    <a:pt x="25293" y="3262"/>
                    <a:pt x="24196" y="2640"/>
                  </a:cubicBezTo>
                  <a:cubicBezTo>
                    <a:pt x="24137" y="2580"/>
                    <a:pt x="24077" y="2551"/>
                    <a:pt x="23988" y="2521"/>
                  </a:cubicBezTo>
                  <a:cubicBezTo>
                    <a:pt x="22980" y="1958"/>
                    <a:pt x="21942" y="1483"/>
                    <a:pt x="20845" y="1127"/>
                  </a:cubicBezTo>
                  <a:lnTo>
                    <a:pt x="20638" y="1038"/>
                  </a:lnTo>
                  <a:cubicBezTo>
                    <a:pt x="19570" y="712"/>
                    <a:pt x="18503" y="445"/>
                    <a:pt x="17406" y="268"/>
                  </a:cubicBezTo>
                  <a:lnTo>
                    <a:pt x="17198" y="238"/>
                  </a:lnTo>
                  <a:cubicBezTo>
                    <a:pt x="16131" y="90"/>
                    <a:pt x="15034" y="1"/>
                    <a:pt x="13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8"/>
            <p:cNvSpPr/>
            <p:nvPr/>
          </p:nvSpPr>
          <p:spPr>
            <a:xfrm flipH="1">
              <a:off x="1841596" y="3447777"/>
              <a:ext cx="2318074" cy="1693097"/>
            </a:xfrm>
            <a:custGeom>
              <a:avLst/>
              <a:gdLst/>
              <a:ahLst/>
              <a:cxnLst/>
              <a:rect l="l" t="t" r="r" b="b"/>
              <a:pathLst>
                <a:path w="26835" h="19600" extrusionOk="0">
                  <a:moveTo>
                    <a:pt x="26835" y="5041"/>
                  </a:moveTo>
                  <a:lnTo>
                    <a:pt x="26805" y="5545"/>
                  </a:lnTo>
                  <a:lnTo>
                    <a:pt x="25441" y="19600"/>
                  </a:lnTo>
                  <a:lnTo>
                    <a:pt x="1394" y="19600"/>
                  </a:lnTo>
                  <a:lnTo>
                    <a:pt x="682" y="12276"/>
                  </a:lnTo>
                  <a:lnTo>
                    <a:pt x="593" y="11475"/>
                  </a:lnTo>
                  <a:lnTo>
                    <a:pt x="475" y="10200"/>
                  </a:lnTo>
                  <a:lnTo>
                    <a:pt x="445" y="9726"/>
                  </a:lnTo>
                  <a:lnTo>
                    <a:pt x="386" y="9074"/>
                  </a:lnTo>
                  <a:lnTo>
                    <a:pt x="297" y="8332"/>
                  </a:lnTo>
                  <a:lnTo>
                    <a:pt x="267" y="7917"/>
                  </a:lnTo>
                  <a:lnTo>
                    <a:pt x="0" y="5071"/>
                  </a:lnTo>
                  <a:cubicBezTo>
                    <a:pt x="2046" y="3084"/>
                    <a:pt x="4566" y="1631"/>
                    <a:pt x="7324" y="860"/>
                  </a:cubicBezTo>
                  <a:lnTo>
                    <a:pt x="7947" y="682"/>
                  </a:lnTo>
                  <a:cubicBezTo>
                    <a:pt x="8332" y="593"/>
                    <a:pt x="8658" y="505"/>
                    <a:pt x="9014" y="416"/>
                  </a:cubicBezTo>
                  <a:cubicBezTo>
                    <a:pt x="9311" y="356"/>
                    <a:pt x="9607" y="327"/>
                    <a:pt x="9904" y="267"/>
                  </a:cubicBezTo>
                  <a:cubicBezTo>
                    <a:pt x="10111" y="238"/>
                    <a:pt x="10319" y="208"/>
                    <a:pt x="10526" y="178"/>
                  </a:cubicBezTo>
                  <a:cubicBezTo>
                    <a:pt x="11030" y="119"/>
                    <a:pt x="11534" y="60"/>
                    <a:pt x="12068" y="30"/>
                  </a:cubicBezTo>
                  <a:cubicBezTo>
                    <a:pt x="12483" y="0"/>
                    <a:pt x="12898" y="0"/>
                    <a:pt x="13343" y="0"/>
                  </a:cubicBezTo>
                  <a:lnTo>
                    <a:pt x="13491" y="0"/>
                  </a:lnTo>
                  <a:cubicBezTo>
                    <a:pt x="14529" y="0"/>
                    <a:pt x="15567" y="60"/>
                    <a:pt x="16575" y="208"/>
                  </a:cubicBezTo>
                  <a:lnTo>
                    <a:pt x="17109" y="297"/>
                  </a:lnTo>
                  <a:lnTo>
                    <a:pt x="17524" y="386"/>
                  </a:lnTo>
                  <a:cubicBezTo>
                    <a:pt x="17910" y="445"/>
                    <a:pt x="18265" y="534"/>
                    <a:pt x="18621" y="623"/>
                  </a:cubicBezTo>
                  <a:cubicBezTo>
                    <a:pt x="19481" y="831"/>
                    <a:pt x="20371" y="1098"/>
                    <a:pt x="21201" y="1453"/>
                  </a:cubicBezTo>
                  <a:lnTo>
                    <a:pt x="21527" y="1572"/>
                  </a:lnTo>
                  <a:lnTo>
                    <a:pt x="22090" y="1809"/>
                  </a:lnTo>
                  <a:cubicBezTo>
                    <a:pt x="22683" y="2106"/>
                    <a:pt x="23276" y="2402"/>
                    <a:pt x="23840" y="2728"/>
                  </a:cubicBezTo>
                  <a:cubicBezTo>
                    <a:pt x="24789" y="3321"/>
                    <a:pt x="25678" y="3974"/>
                    <a:pt x="26508" y="4745"/>
                  </a:cubicBezTo>
                  <a:lnTo>
                    <a:pt x="26835" y="5041"/>
                  </a:lnTo>
                  <a:cubicBezTo>
                    <a:pt x="26835" y="5041"/>
                    <a:pt x="26835" y="5041"/>
                    <a:pt x="26835" y="5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8"/>
            <p:cNvSpPr/>
            <p:nvPr/>
          </p:nvSpPr>
          <p:spPr>
            <a:xfrm flipH="1">
              <a:off x="63" y="4482581"/>
              <a:ext cx="6003843" cy="658321"/>
            </a:xfrm>
            <a:custGeom>
              <a:avLst/>
              <a:gdLst/>
              <a:ahLst/>
              <a:cxnLst/>
              <a:rect l="l" t="t" r="r" b="b"/>
              <a:pathLst>
                <a:path w="69503" h="7621" extrusionOk="0">
                  <a:moveTo>
                    <a:pt x="0" y="1"/>
                  </a:moveTo>
                  <a:lnTo>
                    <a:pt x="0" y="7621"/>
                  </a:lnTo>
                  <a:lnTo>
                    <a:pt x="69503" y="7621"/>
                  </a:lnTo>
                  <a:lnTo>
                    <a:pt x="69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8"/>
            <p:cNvSpPr/>
            <p:nvPr/>
          </p:nvSpPr>
          <p:spPr>
            <a:xfrm flipH="1">
              <a:off x="63" y="4446731"/>
              <a:ext cx="6003843" cy="550775"/>
            </a:xfrm>
            <a:custGeom>
              <a:avLst/>
              <a:gdLst/>
              <a:ahLst/>
              <a:cxnLst/>
              <a:rect l="l" t="t" r="r" b="b"/>
              <a:pathLst>
                <a:path w="69503" h="6376" extrusionOk="0">
                  <a:moveTo>
                    <a:pt x="0" y="0"/>
                  </a:moveTo>
                  <a:lnTo>
                    <a:pt x="0" y="6375"/>
                  </a:lnTo>
                  <a:lnTo>
                    <a:pt x="69503" y="6375"/>
                  </a:lnTo>
                  <a:lnTo>
                    <a:pt x="69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8"/>
            <p:cNvSpPr/>
            <p:nvPr/>
          </p:nvSpPr>
          <p:spPr>
            <a:xfrm flipH="1">
              <a:off x="5716935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8"/>
            <p:cNvSpPr/>
            <p:nvPr/>
          </p:nvSpPr>
          <p:spPr>
            <a:xfrm flipH="1">
              <a:off x="571953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8"/>
            <p:cNvSpPr/>
            <p:nvPr/>
          </p:nvSpPr>
          <p:spPr>
            <a:xfrm flipH="1">
              <a:off x="5724628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8"/>
            <p:cNvSpPr/>
            <p:nvPr/>
          </p:nvSpPr>
          <p:spPr>
            <a:xfrm flipH="1">
              <a:off x="5719531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8"/>
            <p:cNvSpPr/>
            <p:nvPr/>
          </p:nvSpPr>
          <p:spPr>
            <a:xfrm flipH="1">
              <a:off x="574000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8"/>
            <p:cNvSpPr/>
            <p:nvPr/>
          </p:nvSpPr>
          <p:spPr>
            <a:xfrm flipH="1">
              <a:off x="5719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8"/>
            <p:cNvSpPr/>
            <p:nvPr/>
          </p:nvSpPr>
          <p:spPr>
            <a:xfrm flipH="1">
              <a:off x="553258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8"/>
            <p:cNvSpPr/>
            <p:nvPr/>
          </p:nvSpPr>
          <p:spPr>
            <a:xfrm flipH="1">
              <a:off x="5537691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47" y="269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8"/>
            <p:cNvSpPr/>
            <p:nvPr/>
          </p:nvSpPr>
          <p:spPr>
            <a:xfrm flipH="1">
              <a:off x="5542787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8"/>
            <p:cNvSpPr/>
            <p:nvPr/>
          </p:nvSpPr>
          <p:spPr>
            <a:xfrm flipH="1">
              <a:off x="5537691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8"/>
            <p:cNvSpPr/>
            <p:nvPr/>
          </p:nvSpPr>
          <p:spPr>
            <a:xfrm flipH="1">
              <a:off x="5558163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8"/>
            <p:cNvSpPr/>
            <p:nvPr/>
          </p:nvSpPr>
          <p:spPr>
            <a:xfrm flipH="1">
              <a:off x="5537686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8"/>
            <p:cNvSpPr/>
            <p:nvPr/>
          </p:nvSpPr>
          <p:spPr>
            <a:xfrm flipH="1">
              <a:off x="534815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8"/>
            <p:cNvSpPr/>
            <p:nvPr/>
          </p:nvSpPr>
          <p:spPr>
            <a:xfrm flipH="1">
              <a:off x="535325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7" y="269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8"/>
            <p:cNvSpPr/>
            <p:nvPr/>
          </p:nvSpPr>
          <p:spPr>
            <a:xfrm flipH="1">
              <a:off x="535835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8"/>
            <p:cNvSpPr/>
            <p:nvPr/>
          </p:nvSpPr>
          <p:spPr>
            <a:xfrm flipH="1">
              <a:off x="5353258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8"/>
            <p:cNvSpPr/>
            <p:nvPr/>
          </p:nvSpPr>
          <p:spPr>
            <a:xfrm flipH="1">
              <a:off x="537373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8"/>
            <p:cNvSpPr/>
            <p:nvPr/>
          </p:nvSpPr>
          <p:spPr>
            <a:xfrm flipH="1">
              <a:off x="535325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8"/>
            <p:cNvSpPr/>
            <p:nvPr/>
          </p:nvSpPr>
          <p:spPr>
            <a:xfrm flipH="1">
              <a:off x="516372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8"/>
            <p:cNvSpPr/>
            <p:nvPr/>
          </p:nvSpPr>
          <p:spPr>
            <a:xfrm flipH="1">
              <a:off x="516882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8"/>
            <p:cNvSpPr/>
            <p:nvPr/>
          </p:nvSpPr>
          <p:spPr>
            <a:xfrm flipH="1">
              <a:off x="5173923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8"/>
            <p:cNvSpPr/>
            <p:nvPr/>
          </p:nvSpPr>
          <p:spPr>
            <a:xfrm flipH="1">
              <a:off x="5168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8"/>
            <p:cNvSpPr/>
            <p:nvPr/>
          </p:nvSpPr>
          <p:spPr>
            <a:xfrm flipH="1">
              <a:off x="5189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8"/>
            <p:cNvSpPr/>
            <p:nvPr/>
          </p:nvSpPr>
          <p:spPr>
            <a:xfrm flipH="1">
              <a:off x="5168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8"/>
            <p:cNvSpPr/>
            <p:nvPr/>
          </p:nvSpPr>
          <p:spPr>
            <a:xfrm flipH="1">
              <a:off x="4979292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 flipH="1">
              <a:off x="4984394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 flipH="1">
              <a:off x="4989491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 flipH="1">
              <a:off x="4984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 flipH="1">
              <a:off x="5004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 flipH="1">
              <a:off x="4984390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 flipH="1">
              <a:off x="479486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 flipH="1">
              <a:off x="479996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 flipH="1">
              <a:off x="4805145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 flipH="1">
              <a:off x="4799962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 flipH="1">
              <a:off x="482043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 flipH="1">
              <a:off x="479995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 flipH="1">
              <a:off x="461301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 flipH="1">
              <a:off x="461553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 flipH="1">
              <a:off x="462321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 flipH="1">
              <a:off x="4615529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 flipH="1">
              <a:off x="4636089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 flipH="1">
              <a:off x="461811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 flipH="1">
              <a:off x="442858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 flipH="1">
              <a:off x="443368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 flipH="1">
              <a:off x="443878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 flipH="1">
              <a:off x="4433689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 flipH="1">
              <a:off x="445416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 flipH="1">
              <a:off x="443368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 flipH="1">
              <a:off x="424415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 flipH="1">
              <a:off x="424925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 flipH="1">
              <a:off x="425435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 flipH="1">
              <a:off x="424925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 flipH="1">
              <a:off x="426972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 flipH="1">
              <a:off x="424925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 flipH="1">
              <a:off x="405972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 flipH="1">
              <a:off x="406482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 flipH="1">
              <a:off x="4070007" y="4720830"/>
              <a:ext cx="156266" cy="204986"/>
            </a:xfrm>
            <a:custGeom>
              <a:avLst/>
              <a:gdLst/>
              <a:ahLst/>
              <a:cxnLst/>
              <a:rect l="l" t="t" r="r" b="b"/>
              <a:pathLst>
                <a:path w="1809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 flipH="1">
              <a:off x="406482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8"/>
            <p:cNvSpPr/>
            <p:nvPr/>
          </p:nvSpPr>
          <p:spPr>
            <a:xfrm flipH="1">
              <a:off x="4085383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8"/>
            <p:cNvSpPr/>
            <p:nvPr/>
          </p:nvSpPr>
          <p:spPr>
            <a:xfrm flipH="1">
              <a:off x="406482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0" y="0"/>
                  </a:moveTo>
                  <a:lnTo>
                    <a:pt x="0" y="2728"/>
                  </a:lnTo>
                  <a:lnTo>
                    <a:pt x="237" y="27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8"/>
            <p:cNvSpPr/>
            <p:nvPr/>
          </p:nvSpPr>
          <p:spPr>
            <a:xfrm flipH="1">
              <a:off x="388039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8"/>
            <p:cNvSpPr/>
            <p:nvPr/>
          </p:nvSpPr>
          <p:spPr>
            <a:xfrm flipH="1">
              <a:off x="3885575" y="4720830"/>
              <a:ext cx="158857" cy="204986"/>
            </a:xfrm>
            <a:custGeom>
              <a:avLst/>
              <a:gdLst/>
              <a:ahLst/>
              <a:cxnLst/>
              <a:rect l="l" t="t" r="r" b="b"/>
              <a:pathLst>
                <a:path w="1839" h="2373" extrusionOk="0">
                  <a:moveTo>
                    <a:pt x="0" y="0"/>
                  </a:moveTo>
                  <a:lnTo>
                    <a:pt x="1839" y="0"/>
                  </a:lnTo>
                  <a:lnTo>
                    <a:pt x="183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8"/>
            <p:cNvSpPr/>
            <p:nvPr/>
          </p:nvSpPr>
          <p:spPr>
            <a:xfrm flipH="1">
              <a:off x="3885575" y="4748992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09"/>
                  </a:lnTo>
                  <a:lnTo>
                    <a:pt x="1631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8"/>
            <p:cNvSpPr/>
            <p:nvPr/>
          </p:nvSpPr>
          <p:spPr>
            <a:xfrm flipH="1">
              <a:off x="3900951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8"/>
            <p:cNvSpPr/>
            <p:nvPr/>
          </p:nvSpPr>
          <p:spPr>
            <a:xfrm flipH="1">
              <a:off x="3880388" y="4705454"/>
              <a:ext cx="20645" cy="235738"/>
            </a:xfrm>
            <a:custGeom>
              <a:avLst/>
              <a:gdLst/>
              <a:ahLst/>
              <a:cxnLst/>
              <a:rect l="l" t="t" r="r" b="b"/>
              <a:pathLst>
                <a:path w="239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8"/>
            <p:cNvSpPr/>
            <p:nvPr/>
          </p:nvSpPr>
          <p:spPr>
            <a:xfrm flipH="1">
              <a:off x="1923505" y="4707959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8"/>
            <p:cNvSpPr/>
            <p:nvPr/>
          </p:nvSpPr>
          <p:spPr>
            <a:xfrm flipH="1">
              <a:off x="192601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 flipH="1">
              <a:off x="1931198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8"/>
            <p:cNvSpPr/>
            <p:nvPr/>
          </p:nvSpPr>
          <p:spPr>
            <a:xfrm flipH="1">
              <a:off x="1924752" y="473785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8"/>
            <p:cNvSpPr/>
            <p:nvPr/>
          </p:nvSpPr>
          <p:spPr>
            <a:xfrm flipH="1">
              <a:off x="1946574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8"/>
            <p:cNvSpPr/>
            <p:nvPr/>
          </p:nvSpPr>
          <p:spPr>
            <a:xfrm flipH="1">
              <a:off x="1926011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8"/>
            <p:cNvSpPr/>
            <p:nvPr/>
          </p:nvSpPr>
          <p:spPr>
            <a:xfrm flipH="1">
              <a:off x="173907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8"/>
            <p:cNvSpPr/>
            <p:nvPr/>
          </p:nvSpPr>
          <p:spPr>
            <a:xfrm flipH="1">
              <a:off x="1744175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46" y="269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8"/>
            <p:cNvSpPr/>
            <p:nvPr/>
          </p:nvSpPr>
          <p:spPr>
            <a:xfrm flipH="1">
              <a:off x="174676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8"/>
            <p:cNvSpPr/>
            <p:nvPr/>
          </p:nvSpPr>
          <p:spPr>
            <a:xfrm flipH="1">
              <a:off x="174166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 flipH="1">
              <a:off x="176214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 flipH="1">
              <a:off x="174166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8"/>
            <p:cNvSpPr/>
            <p:nvPr/>
          </p:nvSpPr>
          <p:spPr>
            <a:xfrm flipH="1">
              <a:off x="155464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8"/>
            <p:cNvSpPr/>
            <p:nvPr/>
          </p:nvSpPr>
          <p:spPr>
            <a:xfrm flipH="1">
              <a:off x="155974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 flipH="1">
              <a:off x="156492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 flipH="1">
              <a:off x="155974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 flipH="1">
              <a:off x="1580215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 flipH="1">
              <a:off x="1559738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 flipH="1">
              <a:off x="1370208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 flipH="1">
              <a:off x="137531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 flipH="1">
              <a:off x="1380493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 flipH="1">
              <a:off x="1375310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 flipH="1">
              <a:off x="1395869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 flipH="1">
              <a:off x="1375305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 flipH="1">
              <a:off x="1185776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 flipH="1">
              <a:off x="1190878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 flipH="1">
              <a:off x="1196060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 flipH="1">
              <a:off x="1190877" y="4743809"/>
              <a:ext cx="161535" cy="182008"/>
            </a:xfrm>
            <a:custGeom>
              <a:avLst/>
              <a:gdLst/>
              <a:ahLst/>
              <a:cxnLst/>
              <a:rect l="l" t="t" r="r" b="b"/>
              <a:pathLst>
                <a:path w="1870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 flipH="1">
              <a:off x="1211436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 flipH="1">
              <a:off x="1190873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 flipH="1">
              <a:off x="1001344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 flipH="1">
              <a:off x="100653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 flipH="1">
              <a:off x="101162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 flipH="1">
              <a:off x="100653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 flipH="1">
              <a:off x="102700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 flipH="1">
              <a:off x="1006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 flipH="1">
              <a:off x="816911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 flipH="1">
              <a:off x="822100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 flipH="1">
              <a:off x="82719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 flipH="1">
              <a:off x="82209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 flipH="1">
              <a:off x="84257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 flipH="1">
              <a:off x="82209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 flipH="1">
              <a:off x="635071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 flipH="1">
              <a:off x="64017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8"/>
            <p:cNvSpPr/>
            <p:nvPr/>
          </p:nvSpPr>
          <p:spPr>
            <a:xfrm flipH="1">
              <a:off x="64535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8"/>
            <p:cNvSpPr/>
            <p:nvPr/>
          </p:nvSpPr>
          <p:spPr>
            <a:xfrm flipH="1">
              <a:off x="637667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 flipH="1">
              <a:off x="658140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 flipH="1">
              <a:off x="640168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8"/>
            <p:cNvSpPr/>
            <p:nvPr/>
          </p:nvSpPr>
          <p:spPr>
            <a:xfrm flipH="1">
              <a:off x="450638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8"/>
            <p:cNvSpPr/>
            <p:nvPr/>
          </p:nvSpPr>
          <p:spPr>
            <a:xfrm flipH="1">
              <a:off x="455827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8"/>
            <p:cNvSpPr/>
            <p:nvPr/>
          </p:nvSpPr>
          <p:spPr>
            <a:xfrm flipH="1">
              <a:off x="46092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 flipH="1">
              <a:off x="455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 flipH="1">
              <a:off x="476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8"/>
            <p:cNvSpPr/>
            <p:nvPr/>
          </p:nvSpPr>
          <p:spPr>
            <a:xfrm flipH="1">
              <a:off x="455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8"/>
            <p:cNvSpPr/>
            <p:nvPr/>
          </p:nvSpPr>
          <p:spPr>
            <a:xfrm flipH="1">
              <a:off x="266206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8"/>
            <p:cNvSpPr/>
            <p:nvPr/>
          </p:nvSpPr>
          <p:spPr>
            <a:xfrm flipH="1">
              <a:off x="271395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8"/>
            <p:cNvSpPr/>
            <p:nvPr/>
          </p:nvSpPr>
          <p:spPr>
            <a:xfrm flipH="1">
              <a:off x="276491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8"/>
            <p:cNvSpPr/>
            <p:nvPr/>
          </p:nvSpPr>
          <p:spPr>
            <a:xfrm flipH="1">
              <a:off x="271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8"/>
            <p:cNvSpPr/>
            <p:nvPr/>
          </p:nvSpPr>
          <p:spPr>
            <a:xfrm flipH="1">
              <a:off x="291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8"/>
            <p:cNvSpPr/>
            <p:nvPr/>
          </p:nvSpPr>
          <p:spPr>
            <a:xfrm flipH="1">
              <a:off x="27139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8"/>
            <p:cNvSpPr/>
            <p:nvPr/>
          </p:nvSpPr>
          <p:spPr>
            <a:xfrm flipH="1">
              <a:off x="8696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8"/>
            <p:cNvSpPr/>
            <p:nvPr/>
          </p:nvSpPr>
          <p:spPr>
            <a:xfrm flipH="1">
              <a:off x="92058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8"/>
            <p:cNvSpPr/>
            <p:nvPr/>
          </p:nvSpPr>
          <p:spPr>
            <a:xfrm flipH="1">
              <a:off x="92058" y="4748992"/>
              <a:ext cx="156352" cy="176825"/>
            </a:xfrm>
            <a:custGeom>
              <a:avLst/>
              <a:gdLst/>
              <a:ahLst/>
              <a:cxnLst/>
              <a:rect l="l" t="t" r="r" b="b"/>
              <a:pathLst>
                <a:path w="1810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1" y="2046"/>
                  </a:lnTo>
                  <a:lnTo>
                    <a:pt x="1" y="1809"/>
                  </a:lnTo>
                  <a:lnTo>
                    <a:pt x="163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8"/>
            <p:cNvSpPr/>
            <p:nvPr/>
          </p:nvSpPr>
          <p:spPr>
            <a:xfrm flipH="1">
              <a:off x="10743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8"/>
            <p:cNvSpPr/>
            <p:nvPr/>
          </p:nvSpPr>
          <p:spPr>
            <a:xfrm flipH="1">
              <a:off x="86958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8"/>
            <p:cNvSpPr/>
            <p:nvPr/>
          </p:nvSpPr>
          <p:spPr>
            <a:xfrm flipH="1">
              <a:off x="15034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8"/>
            <p:cNvSpPr/>
            <p:nvPr/>
          </p:nvSpPr>
          <p:spPr>
            <a:xfrm flipH="1">
              <a:off x="15085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8"/>
            <p:cNvSpPr/>
            <p:nvPr/>
          </p:nvSpPr>
          <p:spPr>
            <a:xfrm flipH="1">
              <a:off x="1513698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8"/>
            <p:cNvSpPr/>
            <p:nvPr/>
          </p:nvSpPr>
          <p:spPr>
            <a:xfrm flipH="1">
              <a:off x="1508516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8"/>
            <p:cNvSpPr/>
            <p:nvPr/>
          </p:nvSpPr>
          <p:spPr>
            <a:xfrm flipH="1">
              <a:off x="15289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8"/>
            <p:cNvSpPr/>
            <p:nvPr/>
          </p:nvSpPr>
          <p:spPr>
            <a:xfrm flipH="1">
              <a:off x="15085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8"/>
            <p:cNvSpPr/>
            <p:nvPr/>
          </p:nvSpPr>
          <p:spPr>
            <a:xfrm flipH="1">
              <a:off x="1318982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8"/>
            <p:cNvSpPr/>
            <p:nvPr/>
          </p:nvSpPr>
          <p:spPr>
            <a:xfrm flipH="1">
              <a:off x="1324084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8"/>
            <p:cNvSpPr/>
            <p:nvPr/>
          </p:nvSpPr>
          <p:spPr>
            <a:xfrm flipH="1">
              <a:off x="13292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8"/>
            <p:cNvSpPr/>
            <p:nvPr/>
          </p:nvSpPr>
          <p:spPr>
            <a:xfrm flipH="1">
              <a:off x="132408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8"/>
            <p:cNvSpPr/>
            <p:nvPr/>
          </p:nvSpPr>
          <p:spPr>
            <a:xfrm flipH="1">
              <a:off x="1344642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8"/>
            <p:cNvSpPr/>
            <p:nvPr/>
          </p:nvSpPr>
          <p:spPr>
            <a:xfrm flipH="1">
              <a:off x="1324079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8"/>
            <p:cNvSpPr/>
            <p:nvPr/>
          </p:nvSpPr>
          <p:spPr>
            <a:xfrm flipH="1">
              <a:off x="1134550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8"/>
            <p:cNvSpPr/>
            <p:nvPr/>
          </p:nvSpPr>
          <p:spPr>
            <a:xfrm flipH="1">
              <a:off x="1139652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8"/>
            <p:cNvSpPr/>
            <p:nvPr/>
          </p:nvSpPr>
          <p:spPr>
            <a:xfrm flipH="1">
              <a:off x="1144834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8"/>
            <p:cNvSpPr/>
            <p:nvPr/>
          </p:nvSpPr>
          <p:spPr>
            <a:xfrm flipH="1">
              <a:off x="1139651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8"/>
            <p:cNvSpPr/>
            <p:nvPr/>
          </p:nvSpPr>
          <p:spPr>
            <a:xfrm flipH="1">
              <a:off x="1160210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8"/>
            <p:cNvSpPr/>
            <p:nvPr/>
          </p:nvSpPr>
          <p:spPr>
            <a:xfrm flipH="1">
              <a:off x="1139647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8"/>
            <p:cNvSpPr/>
            <p:nvPr/>
          </p:nvSpPr>
          <p:spPr>
            <a:xfrm flipH="1">
              <a:off x="950117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8"/>
            <p:cNvSpPr/>
            <p:nvPr/>
          </p:nvSpPr>
          <p:spPr>
            <a:xfrm flipH="1">
              <a:off x="955306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8"/>
            <p:cNvSpPr/>
            <p:nvPr/>
          </p:nvSpPr>
          <p:spPr>
            <a:xfrm flipH="1">
              <a:off x="96040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8"/>
            <p:cNvSpPr/>
            <p:nvPr/>
          </p:nvSpPr>
          <p:spPr>
            <a:xfrm flipH="1">
              <a:off x="95530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8"/>
            <p:cNvSpPr/>
            <p:nvPr/>
          </p:nvSpPr>
          <p:spPr>
            <a:xfrm flipH="1">
              <a:off x="97577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8"/>
            <p:cNvSpPr/>
            <p:nvPr/>
          </p:nvSpPr>
          <p:spPr>
            <a:xfrm flipH="1">
              <a:off x="95530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 flipH="1">
              <a:off x="765685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 flipH="1">
              <a:off x="770873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 flipH="1">
              <a:off x="775970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 flipH="1">
              <a:off x="770873" y="4208482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 flipH="1">
              <a:off x="791346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 flipH="1">
              <a:off x="77086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 flipH="1">
              <a:off x="586441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 flipH="1">
              <a:off x="594129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 flipH="1">
              <a:off x="591537" y="4213665"/>
              <a:ext cx="158857" cy="176825"/>
            </a:xfrm>
            <a:custGeom>
              <a:avLst/>
              <a:gdLst/>
              <a:ahLst/>
              <a:cxnLst/>
              <a:rect l="l" t="t" r="r" b="b"/>
              <a:pathLst>
                <a:path w="1839" h="2047" extrusionOk="0">
                  <a:moveTo>
                    <a:pt x="1838" y="0"/>
                  </a:moveTo>
                  <a:lnTo>
                    <a:pt x="1838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 flipH="1">
              <a:off x="609505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 flipH="1">
              <a:off x="58894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 flipH="1">
              <a:off x="5214951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 flipH="1">
              <a:off x="522005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 flipH="1">
              <a:off x="5225149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 flipH="1">
              <a:off x="522005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 flipH="1">
              <a:off x="524052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 flipH="1">
              <a:off x="5220048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 flipH="1">
              <a:off x="5030519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 flipH="1">
              <a:off x="5035621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 flipH="1">
              <a:off x="5040717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 flipH="1">
              <a:off x="5035620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 flipH="1">
              <a:off x="5056093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 flipH="1">
              <a:off x="5035616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 flipH="1">
              <a:off x="4846087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 flipH="1">
              <a:off x="4851189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 flipH="1">
              <a:off x="4856371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 flipH="1">
              <a:off x="4851188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 flipH="1">
              <a:off x="4871661" y="4188009"/>
              <a:ext cx="143568" cy="166545"/>
            </a:xfrm>
            <a:custGeom>
              <a:avLst/>
              <a:gdLst/>
              <a:ahLst/>
              <a:cxnLst/>
              <a:rect l="l" t="t" r="r" b="b"/>
              <a:pathLst>
                <a:path w="1662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 flipH="1">
              <a:off x="4851184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 flipH="1">
              <a:off x="4664246" y="4172632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 flipH="1">
              <a:off x="4669348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 flipH="1">
              <a:off x="4674444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 flipH="1">
              <a:off x="4666756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 flipH="1">
              <a:off x="4687315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 flipH="1">
              <a:off x="466675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 flipH="1">
              <a:off x="44798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 flipH="1">
              <a:off x="44849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 flipH="1">
              <a:off x="449001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 flipH="1">
              <a:off x="448491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 flipH="1">
              <a:off x="45053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 flipH="1">
              <a:off x="44849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 flipH="1">
              <a:off x="430048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 flipH="1">
              <a:off x="43056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 flipH="1">
              <a:off x="4305666" y="4213665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 flipH="1">
              <a:off x="432095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 flipH="1">
              <a:off x="430047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 flipH="1">
              <a:off x="3527005" y="3519477"/>
              <a:ext cx="632665" cy="609688"/>
            </a:xfrm>
            <a:custGeom>
              <a:avLst/>
              <a:gdLst/>
              <a:ahLst/>
              <a:cxnLst/>
              <a:rect l="l" t="t" r="r" b="b"/>
              <a:pathLst>
                <a:path w="7324" h="7058" extrusionOk="0">
                  <a:moveTo>
                    <a:pt x="7324" y="1"/>
                  </a:moveTo>
                  <a:lnTo>
                    <a:pt x="267" y="7058"/>
                  </a:lnTo>
                  <a:lnTo>
                    <a:pt x="0" y="4211"/>
                  </a:lnTo>
                  <a:cubicBezTo>
                    <a:pt x="2046" y="2225"/>
                    <a:pt x="4566" y="772"/>
                    <a:pt x="7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 flipH="1">
              <a:off x="3380931" y="3483627"/>
              <a:ext cx="763362" cy="758266"/>
            </a:xfrm>
            <a:custGeom>
              <a:avLst/>
              <a:gdLst/>
              <a:ahLst/>
              <a:cxnLst/>
              <a:rect l="l" t="t" r="r" b="b"/>
              <a:pathLst>
                <a:path w="8837" h="8778" extrusionOk="0">
                  <a:moveTo>
                    <a:pt x="8836" y="1"/>
                  </a:moveTo>
                  <a:lnTo>
                    <a:pt x="6553" y="2284"/>
                  </a:lnTo>
                  <a:lnTo>
                    <a:pt x="6375" y="2491"/>
                  </a:lnTo>
                  <a:lnTo>
                    <a:pt x="3380" y="5486"/>
                  </a:lnTo>
                  <a:lnTo>
                    <a:pt x="3173" y="5664"/>
                  </a:lnTo>
                  <a:lnTo>
                    <a:pt x="3084" y="5783"/>
                  </a:lnTo>
                  <a:lnTo>
                    <a:pt x="2876" y="5990"/>
                  </a:lnTo>
                  <a:lnTo>
                    <a:pt x="267" y="8570"/>
                  </a:lnTo>
                  <a:lnTo>
                    <a:pt x="89" y="8777"/>
                  </a:lnTo>
                  <a:lnTo>
                    <a:pt x="0" y="8036"/>
                  </a:lnTo>
                  <a:lnTo>
                    <a:pt x="119" y="7917"/>
                  </a:lnTo>
                  <a:lnTo>
                    <a:pt x="208" y="7828"/>
                  </a:lnTo>
                  <a:lnTo>
                    <a:pt x="2016" y="5990"/>
                  </a:lnTo>
                  <a:lnTo>
                    <a:pt x="3113" y="4923"/>
                  </a:lnTo>
                  <a:lnTo>
                    <a:pt x="3291" y="4715"/>
                  </a:lnTo>
                  <a:lnTo>
                    <a:pt x="6316" y="1720"/>
                  </a:lnTo>
                  <a:lnTo>
                    <a:pt x="6523" y="1513"/>
                  </a:lnTo>
                  <a:lnTo>
                    <a:pt x="7769" y="267"/>
                  </a:lnTo>
                  <a:cubicBezTo>
                    <a:pt x="8124" y="149"/>
                    <a:pt x="8480" y="60"/>
                    <a:pt x="8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 flipH="1">
              <a:off x="2727792" y="3445186"/>
              <a:ext cx="1385834" cy="1001605"/>
            </a:xfrm>
            <a:custGeom>
              <a:avLst/>
              <a:gdLst/>
              <a:ahLst/>
              <a:cxnLst/>
              <a:rect l="l" t="t" r="r" b="b"/>
              <a:pathLst>
                <a:path w="16043" h="11595" extrusionOk="0">
                  <a:moveTo>
                    <a:pt x="16042" y="238"/>
                  </a:moveTo>
                  <a:lnTo>
                    <a:pt x="12781" y="3500"/>
                  </a:lnTo>
                  <a:lnTo>
                    <a:pt x="10053" y="6228"/>
                  </a:lnTo>
                  <a:lnTo>
                    <a:pt x="9845" y="6435"/>
                  </a:lnTo>
                  <a:lnTo>
                    <a:pt x="9697" y="6554"/>
                  </a:lnTo>
                  <a:lnTo>
                    <a:pt x="9489" y="6761"/>
                  </a:lnTo>
                  <a:lnTo>
                    <a:pt x="6524" y="9726"/>
                  </a:lnTo>
                  <a:lnTo>
                    <a:pt x="6346" y="9904"/>
                  </a:lnTo>
                  <a:lnTo>
                    <a:pt x="4656" y="11594"/>
                  </a:lnTo>
                  <a:lnTo>
                    <a:pt x="1" y="11594"/>
                  </a:lnTo>
                  <a:lnTo>
                    <a:pt x="3203" y="8392"/>
                  </a:lnTo>
                  <a:lnTo>
                    <a:pt x="5160" y="6405"/>
                  </a:lnTo>
                  <a:lnTo>
                    <a:pt x="5368" y="6198"/>
                  </a:lnTo>
                  <a:lnTo>
                    <a:pt x="6109" y="5427"/>
                  </a:lnTo>
                  <a:lnTo>
                    <a:pt x="6317" y="5249"/>
                  </a:lnTo>
                  <a:lnTo>
                    <a:pt x="9371" y="2195"/>
                  </a:lnTo>
                  <a:lnTo>
                    <a:pt x="9578" y="1987"/>
                  </a:lnTo>
                  <a:lnTo>
                    <a:pt x="11535" y="30"/>
                  </a:lnTo>
                  <a:cubicBezTo>
                    <a:pt x="11921" y="1"/>
                    <a:pt x="12336" y="1"/>
                    <a:pt x="12751" y="1"/>
                  </a:cubicBezTo>
                  <a:lnTo>
                    <a:pt x="12958" y="1"/>
                  </a:lnTo>
                  <a:cubicBezTo>
                    <a:pt x="13996" y="1"/>
                    <a:pt x="15034" y="60"/>
                    <a:pt x="16042" y="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 flipH="1">
              <a:off x="2645802" y="3470842"/>
              <a:ext cx="1011885" cy="975949"/>
            </a:xfrm>
            <a:custGeom>
              <a:avLst/>
              <a:gdLst/>
              <a:ahLst/>
              <a:cxnLst/>
              <a:rect l="l" t="t" r="r" b="b"/>
              <a:pathLst>
                <a:path w="11714" h="11298" extrusionOk="0">
                  <a:moveTo>
                    <a:pt x="11713" y="89"/>
                  </a:moveTo>
                  <a:lnTo>
                    <a:pt x="11120" y="682"/>
                  </a:lnTo>
                  <a:lnTo>
                    <a:pt x="10912" y="890"/>
                  </a:lnTo>
                  <a:lnTo>
                    <a:pt x="7710" y="4092"/>
                  </a:lnTo>
                  <a:lnTo>
                    <a:pt x="7710" y="4092"/>
                  </a:lnTo>
                  <a:lnTo>
                    <a:pt x="7503" y="4270"/>
                  </a:lnTo>
                  <a:lnTo>
                    <a:pt x="7503" y="4270"/>
                  </a:lnTo>
                  <a:lnTo>
                    <a:pt x="4478" y="7324"/>
                  </a:lnTo>
                  <a:lnTo>
                    <a:pt x="4271" y="7532"/>
                  </a:lnTo>
                  <a:lnTo>
                    <a:pt x="1335" y="10497"/>
                  </a:lnTo>
                  <a:lnTo>
                    <a:pt x="1128" y="10675"/>
                  </a:lnTo>
                  <a:lnTo>
                    <a:pt x="505" y="11297"/>
                  </a:lnTo>
                  <a:lnTo>
                    <a:pt x="1" y="11297"/>
                  </a:lnTo>
                  <a:lnTo>
                    <a:pt x="1305" y="9993"/>
                  </a:lnTo>
                  <a:lnTo>
                    <a:pt x="4241" y="7057"/>
                  </a:lnTo>
                  <a:lnTo>
                    <a:pt x="4448" y="6850"/>
                  </a:lnTo>
                  <a:lnTo>
                    <a:pt x="5368" y="5931"/>
                  </a:lnTo>
                  <a:lnTo>
                    <a:pt x="7473" y="3796"/>
                  </a:lnTo>
                  <a:lnTo>
                    <a:pt x="7710" y="3588"/>
                  </a:lnTo>
                  <a:lnTo>
                    <a:pt x="10912" y="356"/>
                  </a:lnTo>
                  <a:lnTo>
                    <a:pt x="11150" y="149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 flipH="1">
              <a:off x="3250321" y="3460562"/>
              <a:ext cx="881188" cy="876091"/>
            </a:xfrm>
            <a:custGeom>
              <a:avLst/>
              <a:gdLst/>
              <a:ahLst/>
              <a:cxnLst/>
              <a:rect l="l" t="t" r="r" b="b"/>
              <a:pathLst>
                <a:path w="10201" h="10142" extrusionOk="0">
                  <a:moveTo>
                    <a:pt x="10200" y="1"/>
                  </a:moveTo>
                  <a:lnTo>
                    <a:pt x="9785" y="445"/>
                  </a:lnTo>
                  <a:lnTo>
                    <a:pt x="9578" y="653"/>
                  </a:lnTo>
                  <a:lnTo>
                    <a:pt x="6494" y="3737"/>
                  </a:lnTo>
                  <a:lnTo>
                    <a:pt x="6286" y="3944"/>
                  </a:lnTo>
                  <a:lnTo>
                    <a:pt x="3974" y="6257"/>
                  </a:lnTo>
                  <a:lnTo>
                    <a:pt x="3321" y="6909"/>
                  </a:lnTo>
                  <a:lnTo>
                    <a:pt x="3114" y="7087"/>
                  </a:lnTo>
                  <a:lnTo>
                    <a:pt x="237" y="9964"/>
                  </a:lnTo>
                  <a:lnTo>
                    <a:pt x="149" y="10052"/>
                  </a:lnTo>
                  <a:lnTo>
                    <a:pt x="30" y="10141"/>
                  </a:lnTo>
                  <a:lnTo>
                    <a:pt x="0" y="9697"/>
                  </a:lnTo>
                  <a:lnTo>
                    <a:pt x="119" y="9578"/>
                  </a:lnTo>
                  <a:lnTo>
                    <a:pt x="208" y="9489"/>
                  </a:lnTo>
                  <a:lnTo>
                    <a:pt x="3084" y="6613"/>
                  </a:lnTo>
                  <a:lnTo>
                    <a:pt x="3262" y="6435"/>
                  </a:lnTo>
                  <a:lnTo>
                    <a:pt x="3440" y="6257"/>
                  </a:lnTo>
                  <a:lnTo>
                    <a:pt x="3647" y="6050"/>
                  </a:lnTo>
                  <a:lnTo>
                    <a:pt x="6227" y="3440"/>
                  </a:lnTo>
                  <a:lnTo>
                    <a:pt x="9548" y="149"/>
                  </a:lnTo>
                  <a:lnTo>
                    <a:pt x="9578" y="119"/>
                  </a:lnTo>
                  <a:lnTo>
                    <a:pt x="9756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8"/>
            <p:cNvSpPr/>
            <p:nvPr/>
          </p:nvSpPr>
          <p:spPr>
            <a:xfrm flipH="1">
              <a:off x="2328255" y="3496412"/>
              <a:ext cx="1170569" cy="947789"/>
            </a:xfrm>
            <a:custGeom>
              <a:avLst/>
              <a:gdLst/>
              <a:ahLst/>
              <a:cxnLst/>
              <a:rect l="l" t="t" r="r" b="b"/>
              <a:pathLst>
                <a:path w="13551" h="10972" extrusionOk="0">
                  <a:moveTo>
                    <a:pt x="13551" y="861"/>
                  </a:moveTo>
                  <a:lnTo>
                    <a:pt x="12661" y="1750"/>
                  </a:lnTo>
                  <a:lnTo>
                    <a:pt x="12454" y="1958"/>
                  </a:lnTo>
                  <a:lnTo>
                    <a:pt x="9162" y="5249"/>
                  </a:lnTo>
                  <a:lnTo>
                    <a:pt x="9162" y="5249"/>
                  </a:lnTo>
                  <a:lnTo>
                    <a:pt x="8955" y="5457"/>
                  </a:lnTo>
                  <a:lnTo>
                    <a:pt x="8569" y="5812"/>
                  </a:lnTo>
                  <a:lnTo>
                    <a:pt x="5871" y="8540"/>
                  </a:lnTo>
                  <a:lnTo>
                    <a:pt x="5871" y="8540"/>
                  </a:lnTo>
                  <a:lnTo>
                    <a:pt x="5664" y="8718"/>
                  </a:lnTo>
                  <a:lnTo>
                    <a:pt x="3410" y="10972"/>
                  </a:lnTo>
                  <a:lnTo>
                    <a:pt x="0" y="10972"/>
                  </a:lnTo>
                  <a:lnTo>
                    <a:pt x="2461" y="8540"/>
                  </a:lnTo>
                  <a:lnTo>
                    <a:pt x="2669" y="8333"/>
                  </a:lnTo>
                  <a:lnTo>
                    <a:pt x="5397" y="5605"/>
                  </a:lnTo>
                  <a:lnTo>
                    <a:pt x="5664" y="5338"/>
                  </a:lnTo>
                  <a:lnTo>
                    <a:pt x="9281" y="1721"/>
                  </a:lnTo>
                  <a:lnTo>
                    <a:pt x="10971" y="1"/>
                  </a:lnTo>
                  <a:cubicBezTo>
                    <a:pt x="11505" y="149"/>
                    <a:pt x="12039" y="297"/>
                    <a:pt x="12543" y="475"/>
                  </a:cubicBezTo>
                  <a:lnTo>
                    <a:pt x="12750" y="535"/>
                  </a:lnTo>
                  <a:cubicBezTo>
                    <a:pt x="13017" y="653"/>
                    <a:pt x="13284" y="742"/>
                    <a:pt x="13551" y="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8"/>
            <p:cNvSpPr/>
            <p:nvPr/>
          </p:nvSpPr>
          <p:spPr>
            <a:xfrm flipH="1">
              <a:off x="2251364" y="3580983"/>
              <a:ext cx="914532" cy="865812"/>
            </a:xfrm>
            <a:custGeom>
              <a:avLst/>
              <a:gdLst/>
              <a:ahLst/>
              <a:cxnLst/>
              <a:rect l="l" t="t" r="r" b="b"/>
              <a:pathLst>
                <a:path w="10587" h="10023" extrusionOk="0">
                  <a:moveTo>
                    <a:pt x="10586" y="267"/>
                  </a:moveTo>
                  <a:lnTo>
                    <a:pt x="8511" y="2313"/>
                  </a:lnTo>
                  <a:lnTo>
                    <a:pt x="6198" y="4656"/>
                  </a:lnTo>
                  <a:lnTo>
                    <a:pt x="5990" y="4863"/>
                  </a:lnTo>
                  <a:lnTo>
                    <a:pt x="5279" y="5575"/>
                  </a:lnTo>
                  <a:lnTo>
                    <a:pt x="5042" y="5782"/>
                  </a:lnTo>
                  <a:lnTo>
                    <a:pt x="2017" y="8836"/>
                  </a:lnTo>
                  <a:lnTo>
                    <a:pt x="1780" y="9044"/>
                  </a:lnTo>
                  <a:lnTo>
                    <a:pt x="1039" y="9815"/>
                  </a:lnTo>
                  <a:lnTo>
                    <a:pt x="831" y="10022"/>
                  </a:lnTo>
                  <a:lnTo>
                    <a:pt x="1" y="10022"/>
                  </a:lnTo>
                  <a:lnTo>
                    <a:pt x="208" y="9815"/>
                  </a:lnTo>
                  <a:lnTo>
                    <a:pt x="1810" y="8214"/>
                  </a:lnTo>
                  <a:lnTo>
                    <a:pt x="5101" y="4922"/>
                  </a:lnTo>
                  <a:lnTo>
                    <a:pt x="5397" y="4656"/>
                  </a:lnTo>
                  <a:lnTo>
                    <a:pt x="8570" y="1453"/>
                  </a:lnTo>
                  <a:lnTo>
                    <a:pt x="8778" y="1246"/>
                  </a:lnTo>
                  <a:lnTo>
                    <a:pt x="10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 flipH="1">
              <a:off x="1869717" y="3683435"/>
              <a:ext cx="996422" cy="763362"/>
            </a:xfrm>
            <a:custGeom>
              <a:avLst/>
              <a:gdLst/>
              <a:ahLst/>
              <a:cxnLst/>
              <a:rect l="l" t="t" r="r" b="b"/>
              <a:pathLst>
                <a:path w="11535" h="8837" extrusionOk="0">
                  <a:moveTo>
                    <a:pt x="11534" y="1987"/>
                  </a:moveTo>
                  <a:lnTo>
                    <a:pt x="10081" y="3470"/>
                  </a:lnTo>
                  <a:lnTo>
                    <a:pt x="9844" y="3677"/>
                  </a:lnTo>
                  <a:lnTo>
                    <a:pt x="8362" y="5160"/>
                  </a:lnTo>
                  <a:lnTo>
                    <a:pt x="8154" y="5397"/>
                  </a:lnTo>
                  <a:lnTo>
                    <a:pt x="4685" y="8836"/>
                  </a:lnTo>
                  <a:lnTo>
                    <a:pt x="0" y="8836"/>
                  </a:lnTo>
                  <a:lnTo>
                    <a:pt x="1749" y="7117"/>
                  </a:lnTo>
                  <a:lnTo>
                    <a:pt x="4922" y="3944"/>
                  </a:lnTo>
                  <a:lnTo>
                    <a:pt x="5130" y="3707"/>
                  </a:lnTo>
                  <a:lnTo>
                    <a:pt x="8836" y="0"/>
                  </a:lnTo>
                  <a:cubicBezTo>
                    <a:pt x="9815" y="564"/>
                    <a:pt x="10704" y="1246"/>
                    <a:pt x="11534" y="19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 flipH="1">
              <a:off x="1841543" y="3880652"/>
              <a:ext cx="568742" cy="566151"/>
            </a:xfrm>
            <a:custGeom>
              <a:avLst/>
              <a:gdLst/>
              <a:ahLst/>
              <a:cxnLst/>
              <a:rect l="l" t="t" r="r" b="b"/>
              <a:pathLst>
                <a:path w="6584" h="6554" extrusionOk="0">
                  <a:moveTo>
                    <a:pt x="6584" y="30"/>
                  </a:moveTo>
                  <a:lnTo>
                    <a:pt x="6554" y="534"/>
                  </a:lnTo>
                  <a:lnTo>
                    <a:pt x="6435" y="653"/>
                  </a:lnTo>
                  <a:lnTo>
                    <a:pt x="5694" y="1394"/>
                  </a:lnTo>
                  <a:lnTo>
                    <a:pt x="2996" y="4092"/>
                  </a:lnTo>
                  <a:lnTo>
                    <a:pt x="2788" y="4300"/>
                  </a:lnTo>
                  <a:lnTo>
                    <a:pt x="742" y="6346"/>
                  </a:lnTo>
                  <a:lnTo>
                    <a:pt x="535" y="6553"/>
                  </a:lnTo>
                  <a:lnTo>
                    <a:pt x="1" y="6553"/>
                  </a:lnTo>
                  <a:lnTo>
                    <a:pt x="6495" y="89"/>
                  </a:lnTo>
                  <a:lnTo>
                    <a:pt x="6554" y="1"/>
                  </a:lnTo>
                  <a:cubicBezTo>
                    <a:pt x="6584" y="1"/>
                    <a:pt x="6584" y="30"/>
                    <a:pt x="6584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 flipH="1">
              <a:off x="1813400" y="3409336"/>
              <a:ext cx="1201321" cy="1037454"/>
            </a:xfrm>
            <a:custGeom>
              <a:avLst/>
              <a:gdLst/>
              <a:ahLst/>
              <a:cxnLst/>
              <a:rect l="l" t="t" r="r" b="b"/>
              <a:pathLst>
                <a:path w="13907" h="12010" extrusionOk="0">
                  <a:moveTo>
                    <a:pt x="3321" y="6850"/>
                  </a:moveTo>
                  <a:lnTo>
                    <a:pt x="3321" y="6939"/>
                  </a:lnTo>
                  <a:lnTo>
                    <a:pt x="3292" y="7799"/>
                  </a:lnTo>
                  <a:lnTo>
                    <a:pt x="3232" y="10497"/>
                  </a:lnTo>
                  <a:lnTo>
                    <a:pt x="3203" y="11802"/>
                  </a:lnTo>
                  <a:lnTo>
                    <a:pt x="237" y="11802"/>
                  </a:lnTo>
                  <a:lnTo>
                    <a:pt x="237" y="6850"/>
                  </a:lnTo>
                  <a:close/>
                  <a:moveTo>
                    <a:pt x="6642" y="6850"/>
                  </a:moveTo>
                  <a:lnTo>
                    <a:pt x="6642" y="7087"/>
                  </a:lnTo>
                  <a:lnTo>
                    <a:pt x="6405" y="11802"/>
                  </a:lnTo>
                  <a:lnTo>
                    <a:pt x="3440" y="11802"/>
                  </a:lnTo>
                  <a:lnTo>
                    <a:pt x="3469" y="10260"/>
                  </a:lnTo>
                  <a:lnTo>
                    <a:pt x="3529" y="7562"/>
                  </a:lnTo>
                  <a:lnTo>
                    <a:pt x="3529" y="6850"/>
                  </a:lnTo>
                  <a:close/>
                  <a:moveTo>
                    <a:pt x="9993" y="6850"/>
                  </a:moveTo>
                  <a:lnTo>
                    <a:pt x="9845" y="8540"/>
                  </a:lnTo>
                  <a:lnTo>
                    <a:pt x="9815" y="9193"/>
                  </a:lnTo>
                  <a:lnTo>
                    <a:pt x="9756" y="9756"/>
                  </a:lnTo>
                  <a:lnTo>
                    <a:pt x="9637" y="11802"/>
                  </a:lnTo>
                  <a:lnTo>
                    <a:pt x="6613" y="11802"/>
                  </a:lnTo>
                  <a:lnTo>
                    <a:pt x="6850" y="6880"/>
                  </a:lnTo>
                  <a:lnTo>
                    <a:pt x="6850" y="6850"/>
                  </a:lnTo>
                  <a:close/>
                  <a:moveTo>
                    <a:pt x="13343" y="6850"/>
                  </a:moveTo>
                  <a:lnTo>
                    <a:pt x="12869" y="11802"/>
                  </a:lnTo>
                  <a:lnTo>
                    <a:pt x="9845" y="11802"/>
                  </a:lnTo>
                  <a:lnTo>
                    <a:pt x="9993" y="9519"/>
                  </a:lnTo>
                  <a:lnTo>
                    <a:pt x="10052" y="8985"/>
                  </a:lnTo>
                  <a:lnTo>
                    <a:pt x="10082" y="8333"/>
                  </a:lnTo>
                  <a:lnTo>
                    <a:pt x="10200" y="6850"/>
                  </a:lnTo>
                  <a:close/>
                  <a:moveTo>
                    <a:pt x="0" y="1"/>
                  </a:moveTo>
                  <a:lnTo>
                    <a:pt x="0" y="12009"/>
                  </a:lnTo>
                  <a:lnTo>
                    <a:pt x="13017" y="12009"/>
                  </a:lnTo>
                  <a:lnTo>
                    <a:pt x="13047" y="11802"/>
                  </a:lnTo>
                  <a:lnTo>
                    <a:pt x="13521" y="6850"/>
                  </a:lnTo>
                  <a:lnTo>
                    <a:pt x="13907" y="6850"/>
                  </a:lnTo>
                  <a:lnTo>
                    <a:pt x="13907" y="6643"/>
                  </a:lnTo>
                  <a:lnTo>
                    <a:pt x="13581" y="6643"/>
                  </a:lnTo>
                  <a:lnTo>
                    <a:pt x="13758" y="5041"/>
                  </a:lnTo>
                  <a:lnTo>
                    <a:pt x="13551" y="4863"/>
                  </a:lnTo>
                  <a:lnTo>
                    <a:pt x="13492" y="5545"/>
                  </a:lnTo>
                  <a:lnTo>
                    <a:pt x="13432" y="6109"/>
                  </a:lnTo>
                  <a:lnTo>
                    <a:pt x="13373" y="6643"/>
                  </a:lnTo>
                  <a:lnTo>
                    <a:pt x="10230" y="6643"/>
                  </a:lnTo>
                  <a:lnTo>
                    <a:pt x="10467" y="3262"/>
                  </a:lnTo>
                  <a:lnTo>
                    <a:pt x="10497" y="2640"/>
                  </a:lnTo>
                  <a:cubicBezTo>
                    <a:pt x="10438" y="2580"/>
                    <a:pt x="10378" y="2551"/>
                    <a:pt x="10289" y="2521"/>
                  </a:cubicBezTo>
                  <a:lnTo>
                    <a:pt x="10230" y="3500"/>
                  </a:lnTo>
                  <a:lnTo>
                    <a:pt x="9993" y="6643"/>
                  </a:lnTo>
                  <a:lnTo>
                    <a:pt x="6850" y="6643"/>
                  </a:lnTo>
                  <a:lnTo>
                    <a:pt x="6968" y="4093"/>
                  </a:lnTo>
                  <a:lnTo>
                    <a:pt x="7028" y="3233"/>
                  </a:lnTo>
                  <a:lnTo>
                    <a:pt x="7057" y="2758"/>
                  </a:lnTo>
                  <a:lnTo>
                    <a:pt x="7117" y="1572"/>
                  </a:lnTo>
                  <a:lnTo>
                    <a:pt x="7117" y="1127"/>
                  </a:lnTo>
                  <a:lnTo>
                    <a:pt x="6909" y="1038"/>
                  </a:lnTo>
                  <a:lnTo>
                    <a:pt x="6879" y="1483"/>
                  </a:lnTo>
                  <a:lnTo>
                    <a:pt x="6790" y="2966"/>
                  </a:lnTo>
                  <a:lnTo>
                    <a:pt x="6790" y="3440"/>
                  </a:lnTo>
                  <a:lnTo>
                    <a:pt x="6731" y="4300"/>
                  </a:lnTo>
                  <a:lnTo>
                    <a:pt x="6613" y="6613"/>
                  </a:lnTo>
                  <a:lnTo>
                    <a:pt x="3529" y="6613"/>
                  </a:lnTo>
                  <a:lnTo>
                    <a:pt x="3529" y="6257"/>
                  </a:lnTo>
                  <a:lnTo>
                    <a:pt x="3618" y="2758"/>
                  </a:lnTo>
                  <a:lnTo>
                    <a:pt x="3647" y="1394"/>
                  </a:lnTo>
                  <a:lnTo>
                    <a:pt x="3647" y="861"/>
                  </a:lnTo>
                  <a:lnTo>
                    <a:pt x="3647" y="268"/>
                  </a:lnTo>
                  <a:lnTo>
                    <a:pt x="3440" y="238"/>
                  </a:lnTo>
                  <a:lnTo>
                    <a:pt x="3410" y="1068"/>
                  </a:lnTo>
                  <a:lnTo>
                    <a:pt x="3410" y="1602"/>
                  </a:lnTo>
                  <a:lnTo>
                    <a:pt x="3381" y="2966"/>
                  </a:lnTo>
                  <a:lnTo>
                    <a:pt x="3292" y="6465"/>
                  </a:lnTo>
                  <a:lnTo>
                    <a:pt x="3292" y="6643"/>
                  </a:lnTo>
                  <a:lnTo>
                    <a:pt x="208" y="664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 flipH="1">
              <a:off x="2991607" y="3409336"/>
              <a:ext cx="1196311" cy="1037454"/>
            </a:xfrm>
            <a:custGeom>
              <a:avLst/>
              <a:gdLst/>
              <a:ahLst/>
              <a:cxnLst/>
              <a:rect l="l" t="t" r="r" b="b"/>
              <a:pathLst>
                <a:path w="13849" h="12010" extrusionOk="0">
                  <a:moveTo>
                    <a:pt x="3707" y="6850"/>
                  </a:moveTo>
                  <a:lnTo>
                    <a:pt x="3737" y="7236"/>
                  </a:lnTo>
                  <a:lnTo>
                    <a:pt x="3767" y="7680"/>
                  </a:lnTo>
                  <a:lnTo>
                    <a:pt x="3856" y="8985"/>
                  </a:lnTo>
                  <a:lnTo>
                    <a:pt x="4063" y="11802"/>
                  </a:lnTo>
                  <a:lnTo>
                    <a:pt x="1039" y="11802"/>
                  </a:lnTo>
                  <a:lnTo>
                    <a:pt x="920" y="10557"/>
                  </a:lnTo>
                  <a:lnTo>
                    <a:pt x="861" y="10082"/>
                  </a:lnTo>
                  <a:lnTo>
                    <a:pt x="802" y="9430"/>
                  </a:lnTo>
                  <a:lnTo>
                    <a:pt x="713" y="8688"/>
                  </a:lnTo>
                  <a:lnTo>
                    <a:pt x="683" y="8273"/>
                  </a:lnTo>
                  <a:lnTo>
                    <a:pt x="535" y="6850"/>
                  </a:lnTo>
                  <a:close/>
                  <a:moveTo>
                    <a:pt x="7058" y="6820"/>
                  </a:moveTo>
                  <a:lnTo>
                    <a:pt x="7236" y="10319"/>
                  </a:lnTo>
                  <a:lnTo>
                    <a:pt x="7266" y="10883"/>
                  </a:lnTo>
                  <a:lnTo>
                    <a:pt x="7266" y="11387"/>
                  </a:lnTo>
                  <a:lnTo>
                    <a:pt x="7295" y="11772"/>
                  </a:lnTo>
                  <a:lnTo>
                    <a:pt x="4300" y="11802"/>
                  </a:lnTo>
                  <a:lnTo>
                    <a:pt x="4063" y="8807"/>
                  </a:lnTo>
                  <a:lnTo>
                    <a:pt x="3945" y="7473"/>
                  </a:lnTo>
                  <a:lnTo>
                    <a:pt x="3915" y="6998"/>
                  </a:lnTo>
                  <a:lnTo>
                    <a:pt x="3915" y="6820"/>
                  </a:lnTo>
                  <a:close/>
                  <a:moveTo>
                    <a:pt x="10379" y="6850"/>
                  </a:moveTo>
                  <a:lnTo>
                    <a:pt x="10379" y="7176"/>
                  </a:lnTo>
                  <a:lnTo>
                    <a:pt x="10379" y="7769"/>
                  </a:lnTo>
                  <a:lnTo>
                    <a:pt x="10379" y="8273"/>
                  </a:lnTo>
                  <a:lnTo>
                    <a:pt x="10409" y="9548"/>
                  </a:lnTo>
                  <a:lnTo>
                    <a:pt x="10468" y="11772"/>
                  </a:lnTo>
                  <a:lnTo>
                    <a:pt x="7503" y="11802"/>
                  </a:lnTo>
                  <a:lnTo>
                    <a:pt x="7473" y="11209"/>
                  </a:lnTo>
                  <a:lnTo>
                    <a:pt x="7473" y="10705"/>
                  </a:lnTo>
                  <a:lnTo>
                    <a:pt x="7443" y="10141"/>
                  </a:lnTo>
                  <a:lnTo>
                    <a:pt x="7266" y="6850"/>
                  </a:lnTo>
                  <a:close/>
                  <a:moveTo>
                    <a:pt x="13670" y="6850"/>
                  </a:moveTo>
                  <a:lnTo>
                    <a:pt x="13653" y="9744"/>
                  </a:lnTo>
                  <a:lnTo>
                    <a:pt x="13653" y="9744"/>
                  </a:lnTo>
                  <a:lnTo>
                    <a:pt x="13641" y="9756"/>
                  </a:lnTo>
                  <a:lnTo>
                    <a:pt x="13641" y="10201"/>
                  </a:lnTo>
                  <a:lnTo>
                    <a:pt x="13650" y="10191"/>
                  </a:lnTo>
                  <a:lnTo>
                    <a:pt x="13641" y="11802"/>
                  </a:lnTo>
                  <a:lnTo>
                    <a:pt x="10705" y="11802"/>
                  </a:lnTo>
                  <a:lnTo>
                    <a:pt x="10646" y="9370"/>
                  </a:lnTo>
                  <a:lnTo>
                    <a:pt x="10616" y="8066"/>
                  </a:lnTo>
                  <a:lnTo>
                    <a:pt x="10616" y="7562"/>
                  </a:lnTo>
                  <a:lnTo>
                    <a:pt x="10616" y="6969"/>
                  </a:lnTo>
                  <a:lnTo>
                    <a:pt x="10616" y="6850"/>
                  </a:lnTo>
                  <a:close/>
                  <a:moveTo>
                    <a:pt x="13641" y="1"/>
                  </a:moveTo>
                  <a:lnTo>
                    <a:pt x="13641" y="6613"/>
                  </a:lnTo>
                  <a:lnTo>
                    <a:pt x="13344" y="6613"/>
                  </a:lnTo>
                  <a:lnTo>
                    <a:pt x="13314" y="6643"/>
                  </a:lnTo>
                  <a:lnTo>
                    <a:pt x="10557" y="6643"/>
                  </a:lnTo>
                  <a:lnTo>
                    <a:pt x="10468" y="2402"/>
                  </a:lnTo>
                  <a:lnTo>
                    <a:pt x="10438" y="1038"/>
                  </a:lnTo>
                  <a:lnTo>
                    <a:pt x="10438" y="653"/>
                  </a:lnTo>
                  <a:lnTo>
                    <a:pt x="10438" y="238"/>
                  </a:lnTo>
                  <a:lnTo>
                    <a:pt x="10231" y="268"/>
                  </a:lnTo>
                  <a:lnTo>
                    <a:pt x="10231" y="742"/>
                  </a:lnTo>
                  <a:lnTo>
                    <a:pt x="10231" y="1246"/>
                  </a:lnTo>
                  <a:lnTo>
                    <a:pt x="10260" y="2610"/>
                  </a:lnTo>
                  <a:lnTo>
                    <a:pt x="10349" y="6613"/>
                  </a:lnTo>
                  <a:lnTo>
                    <a:pt x="7236" y="6613"/>
                  </a:lnTo>
                  <a:lnTo>
                    <a:pt x="7206" y="5664"/>
                  </a:lnTo>
                  <a:lnTo>
                    <a:pt x="7117" y="4330"/>
                  </a:lnTo>
                  <a:lnTo>
                    <a:pt x="7088" y="3826"/>
                  </a:lnTo>
                  <a:lnTo>
                    <a:pt x="7058" y="3144"/>
                  </a:lnTo>
                  <a:lnTo>
                    <a:pt x="7028" y="2343"/>
                  </a:lnTo>
                  <a:lnTo>
                    <a:pt x="7028" y="1928"/>
                  </a:lnTo>
                  <a:lnTo>
                    <a:pt x="6999" y="1483"/>
                  </a:lnTo>
                  <a:lnTo>
                    <a:pt x="6999" y="1038"/>
                  </a:lnTo>
                  <a:lnTo>
                    <a:pt x="6791" y="1127"/>
                  </a:lnTo>
                  <a:lnTo>
                    <a:pt x="6821" y="1572"/>
                  </a:lnTo>
                  <a:lnTo>
                    <a:pt x="6850" y="2136"/>
                  </a:lnTo>
                  <a:lnTo>
                    <a:pt x="6850" y="2551"/>
                  </a:lnTo>
                  <a:lnTo>
                    <a:pt x="6910" y="3351"/>
                  </a:lnTo>
                  <a:lnTo>
                    <a:pt x="6939" y="4033"/>
                  </a:lnTo>
                  <a:lnTo>
                    <a:pt x="6969" y="4537"/>
                  </a:lnTo>
                  <a:lnTo>
                    <a:pt x="7028" y="5872"/>
                  </a:lnTo>
                  <a:lnTo>
                    <a:pt x="7058" y="6643"/>
                  </a:lnTo>
                  <a:lnTo>
                    <a:pt x="3885" y="6643"/>
                  </a:lnTo>
                  <a:lnTo>
                    <a:pt x="3885" y="6346"/>
                  </a:lnTo>
                  <a:lnTo>
                    <a:pt x="3826" y="5575"/>
                  </a:lnTo>
                  <a:lnTo>
                    <a:pt x="3796" y="5160"/>
                  </a:lnTo>
                  <a:lnTo>
                    <a:pt x="3648" y="2995"/>
                  </a:lnTo>
                  <a:lnTo>
                    <a:pt x="3618" y="2521"/>
                  </a:lnTo>
                  <a:lnTo>
                    <a:pt x="3411" y="2640"/>
                  </a:lnTo>
                  <a:lnTo>
                    <a:pt x="3441" y="3114"/>
                  </a:lnTo>
                  <a:lnTo>
                    <a:pt x="3618" y="5338"/>
                  </a:lnTo>
                  <a:lnTo>
                    <a:pt x="3648" y="5753"/>
                  </a:lnTo>
                  <a:lnTo>
                    <a:pt x="3707" y="6524"/>
                  </a:lnTo>
                  <a:lnTo>
                    <a:pt x="3707" y="6613"/>
                  </a:lnTo>
                  <a:lnTo>
                    <a:pt x="505" y="6613"/>
                  </a:lnTo>
                  <a:lnTo>
                    <a:pt x="416" y="5397"/>
                  </a:lnTo>
                  <a:lnTo>
                    <a:pt x="357" y="4863"/>
                  </a:lnTo>
                  <a:cubicBezTo>
                    <a:pt x="268" y="4923"/>
                    <a:pt x="209" y="4982"/>
                    <a:pt x="149" y="5041"/>
                  </a:cubicBezTo>
                  <a:lnTo>
                    <a:pt x="297" y="6613"/>
                  </a:lnTo>
                  <a:lnTo>
                    <a:pt x="1" y="6613"/>
                  </a:lnTo>
                  <a:lnTo>
                    <a:pt x="1" y="6820"/>
                  </a:lnTo>
                  <a:lnTo>
                    <a:pt x="624" y="12009"/>
                  </a:lnTo>
                  <a:lnTo>
                    <a:pt x="13848" y="12009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 flipH="1">
              <a:off x="2230910" y="4641356"/>
              <a:ext cx="1539423" cy="102536"/>
            </a:xfrm>
            <a:custGeom>
              <a:avLst/>
              <a:gdLst/>
              <a:ahLst/>
              <a:cxnLst/>
              <a:rect l="l" t="t" r="r" b="b"/>
              <a:pathLst>
                <a:path w="17821" h="1187" extrusionOk="0">
                  <a:moveTo>
                    <a:pt x="0" y="1"/>
                  </a:moveTo>
                  <a:lnTo>
                    <a:pt x="0" y="1187"/>
                  </a:lnTo>
                  <a:lnTo>
                    <a:pt x="17821" y="1187"/>
                  </a:lnTo>
                  <a:lnTo>
                    <a:pt x="178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8"/>
            <p:cNvSpPr/>
            <p:nvPr/>
          </p:nvSpPr>
          <p:spPr>
            <a:xfrm flipH="1">
              <a:off x="3009552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2462"/>
                  </a:lnTo>
                  <a:lnTo>
                    <a:pt x="1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8"/>
            <p:cNvSpPr/>
            <p:nvPr/>
          </p:nvSpPr>
          <p:spPr>
            <a:xfrm flipH="1">
              <a:off x="3009552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979"/>
                  </a:lnTo>
                  <a:lnTo>
                    <a:pt x="1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 flipH="1">
              <a:off x="362175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 flipH="1">
              <a:off x="299157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0" y="1394"/>
                  </a:moveTo>
                  <a:lnTo>
                    <a:pt x="0" y="4063"/>
                  </a:lnTo>
                  <a:lnTo>
                    <a:pt x="0" y="40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 flipH="1">
              <a:off x="3475677" y="4818100"/>
              <a:ext cx="128192" cy="212674"/>
            </a:xfrm>
            <a:custGeom>
              <a:avLst/>
              <a:gdLst/>
              <a:ahLst/>
              <a:cxnLst/>
              <a:rect l="l" t="t" r="r" b="b"/>
              <a:pathLst>
                <a:path w="1484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 flipH="1">
              <a:off x="3475676" y="4715650"/>
              <a:ext cx="128199" cy="89675"/>
            </a:xfrm>
            <a:custGeom>
              <a:avLst/>
              <a:gdLst/>
              <a:ahLst/>
              <a:cxnLst/>
              <a:rect l="l" t="t" r="r" b="b"/>
              <a:pathLst>
                <a:path w="1484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 flipH="1">
              <a:off x="3596094" y="5048661"/>
              <a:ext cx="25742" cy="86"/>
            </a:xfrm>
            <a:custGeom>
              <a:avLst/>
              <a:gdLst/>
              <a:ahLst/>
              <a:cxnLst/>
              <a:rect l="l" t="t" r="r" b="b"/>
              <a:pathLst>
                <a:path w="298" h="1" extrusionOk="0">
                  <a:moveTo>
                    <a:pt x="1" y="1"/>
                  </a:moveTo>
                  <a:lnTo>
                    <a:pt x="1" y="1"/>
                  </a:lnTo>
                  <a:lnTo>
                    <a:pt x="297" y="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 flipH="1">
              <a:off x="3475676" y="5048661"/>
              <a:ext cx="120504" cy="86"/>
            </a:xfrm>
            <a:custGeom>
              <a:avLst/>
              <a:gdLst/>
              <a:ahLst/>
              <a:cxnLst/>
              <a:rect l="l" t="t" r="r" b="b"/>
              <a:pathLst>
                <a:path w="1395" h="1" extrusionOk="0">
                  <a:moveTo>
                    <a:pt x="0" y="1"/>
                  </a:moveTo>
                  <a:lnTo>
                    <a:pt x="0" y="1"/>
                  </a:lnTo>
                  <a:lnTo>
                    <a:pt x="1394" y="1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 flipH="1">
              <a:off x="3457792" y="5048661"/>
              <a:ext cx="17968" cy="86"/>
            </a:xfrm>
            <a:custGeom>
              <a:avLst/>
              <a:gdLst/>
              <a:ahLst/>
              <a:cxnLst/>
              <a:rect l="l" t="t" r="r" b="b"/>
              <a:pathLst>
                <a:path w="208" h="1" extrusionOk="0">
                  <a:moveTo>
                    <a:pt x="0" y="1"/>
                  </a:moveTo>
                  <a:lnTo>
                    <a:pt x="0" y="1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8"/>
            <p:cNvSpPr/>
            <p:nvPr/>
          </p:nvSpPr>
          <p:spPr>
            <a:xfrm flipH="1">
              <a:off x="3621754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119" y="1"/>
                  </a:moveTo>
                  <a:lnTo>
                    <a:pt x="1" y="1"/>
                  </a:lnTo>
                  <a:lnTo>
                    <a:pt x="1" y="2462"/>
                  </a:lnTo>
                  <a:lnTo>
                    <a:pt x="119" y="2462"/>
                  </a:lnTo>
                  <a:lnTo>
                    <a:pt x="1513" y="2462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8"/>
            <p:cNvSpPr/>
            <p:nvPr/>
          </p:nvSpPr>
          <p:spPr>
            <a:xfrm flipH="1">
              <a:off x="3621754" y="4715647"/>
              <a:ext cx="130697" cy="8465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1" y="1"/>
                  </a:lnTo>
                  <a:lnTo>
                    <a:pt x="1" y="979"/>
                  </a:lnTo>
                  <a:lnTo>
                    <a:pt x="119" y="979"/>
                  </a:lnTo>
                  <a:lnTo>
                    <a:pt x="1513" y="979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8"/>
            <p:cNvSpPr/>
            <p:nvPr/>
          </p:nvSpPr>
          <p:spPr>
            <a:xfrm flipH="1">
              <a:off x="3603787" y="4697766"/>
              <a:ext cx="166545" cy="353564"/>
            </a:xfrm>
            <a:custGeom>
              <a:avLst/>
              <a:gdLst/>
              <a:ahLst/>
              <a:cxnLst/>
              <a:rect l="l" t="t" r="r" b="b"/>
              <a:pathLst>
                <a:path w="1928" h="4093" extrusionOk="0">
                  <a:moveTo>
                    <a:pt x="1720" y="208"/>
                  </a:moveTo>
                  <a:lnTo>
                    <a:pt x="1720" y="1186"/>
                  </a:lnTo>
                  <a:lnTo>
                    <a:pt x="237" y="1186"/>
                  </a:lnTo>
                  <a:lnTo>
                    <a:pt x="237" y="208"/>
                  </a:lnTo>
                  <a:close/>
                  <a:moveTo>
                    <a:pt x="1720" y="1394"/>
                  </a:moveTo>
                  <a:lnTo>
                    <a:pt x="1720" y="3855"/>
                  </a:lnTo>
                  <a:lnTo>
                    <a:pt x="237" y="3855"/>
                  </a:lnTo>
                  <a:lnTo>
                    <a:pt x="237" y="1394"/>
                  </a:lnTo>
                  <a:close/>
                  <a:moveTo>
                    <a:pt x="0" y="0"/>
                  </a:moveTo>
                  <a:lnTo>
                    <a:pt x="0" y="4092"/>
                  </a:lnTo>
                  <a:lnTo>
                    <a:pt x="1927" y="4092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8"/>
            <p:cNvSpPr/>
            <p:nvPr/>
          </p:nvSpPr>
          <p:spPr>
            <a:xfrm flipH="1">
              <a:off x="329901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8"/>
            <p:cNvSpPr/>
            <p:nvPr/>
          </p:nvSpPr>
          <p:spPr>
            <a:xfrm flipH="1">
              <a:off x="3137648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 flipH="1">
              <a:off x="2991590" y="4697766"/>
              <a:ext cx="630247" cy="353564"/>
            </a:xfrm>
            <a:custGeom>
              <a:avLst/>
              <a:gdLst/>
              <a:ahLst/>
              <a:cxnLst/>
              <a:rect l="l" t="t" r="r" b="b"/>
              <a:pathLst>
                <a:path w="7296" h="4093" extrusionOk="0">
                  <a:moveTo>
                    <a:pt x="7088" y="208"/>
                  </a:moveTo>
                  <a:lnTo>
                    <a:pt x="7088" y="1186"/>
                  </a:lnTo>
                  <a:lnTo>
                    <a:pt x="1899" y="1186"/>
                  </a:lnTo>
                  <a:lnTo>
                    <a:pt x="1899" y="208"/>
                  </a:lnTo>
                  <a:close/>
                  <a:moveTo>
                    <a:pt x="1691" y="237"/>
                  </a:moveTo>
                  <a:lnTo>
                    <a:pt x="1691" y="1216"/>
                  </a:lnTo>
                  <a:lnTo>
                    <a:pt x="208" y="1216"/>
                  </a:lnTo>
                  <a:lnTo>
                    <a:pt x="208" y="237"/>
                  </a:lnTo>
                  <a:close/>
                  <a:moveTo>
                    <a:pt x="1691" y="1424"/>
                  </a:moveTo>
                  <a:lnTo>
                    <a:pt x="1691" y="3885"/>
                  </a:lnTo>
                  <a:lnTo>
                    <a:pt x="208" y="3885"/>
                  </a:lnTo>
                  <a:lnTo>
                    <a:pt x="208" y="1424"/>
                  </a:lnTo>
                  <a:close/>
                  <a:moveTo>
                    <a:pt x="7088" y="1424"/>
                  </a:moveTo>
                  <a:lnTo>
                    <a:pt x="7088" y="3885"/>
                  </a:lnTo>
                  <a:lnTo>
                    <a:pt x="1899" y="3885"/>
                  </a:lnTo>
                  <a:lnTo>
                    <a:pt x="1899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295" y="4092"/>
                  </a:lnTo>
                  <a:lnTo>
                    <a:pt x="7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 flipH="1">
              <a:off x="2248758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2462"/>
                  </a:lnTo>
                  <a:lnTo>
                    <a:pt x="0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8"/>
            <p:cNvSpPr/>
            <p:nvPr/>
          </p:nvSpPr>
          <p:spPr>
            <a:xfrm flipH="1">
              <a:off x="2248758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 flipH="1">
              <a:off x="2863548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 flipH="1">
              <a:off x="2230863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394"/>
                  </a:moveTo>
                  <a:lnTo>
                    <a:pt x="1" y="4063"/>
                  </a:lnTo>
                  <a:lnTo>
                    <a:pt x="1" y="40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 flipH="1">
              <a:off x="2714969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119" y="2462"/>
                  </a:lnTo>
                  <a:lnTo>
                    <a:pt x="1512" y="2462"/>
                  </a:lnTo>
                  <a:lnTo>
                    <a:pt x="1512" y="1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 flipH="1">
              <a:off x="2714974" y="4715650"/>
              <a:ext cx="130701" cy="8967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119" y="979"/>
                  </a:lnTo>
                  <a:lnTo>
                    <a:pt x="1512" y="9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 flipH="1">
              <a:off x="3009539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 flipH="1">
              <a:off x="2863552" y="4818100"/>
              <a:ext cx="128105" cy="212674"/>
            </a:xfrm>
            <a:custGeom>
              <a:avLst/>
              <a:gdLst/>
              <a:ahLst/>
              <a:cxnLst/>
              <a:rect l="l" t="t" r="r" b="b"/>
              <a:pathLst>
                <a:path w="1483" h="2462" extrusionOk="0">
                  <a:moveTo>
                    <a:pt x="89" y="1"/>
                  </a:moveTo>
                  <a:lnTo>
                    <a:pt x="0" y="1"/>
                  </a:ln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 flipH="1">
              <a:off x="2863552" y="4715647"/>
              <a:ext cx="128105" cy="84655"/>
            </a:xfrm>
            <a:custGeom>
              <a:avLst/>
              <a:gdLst/>
              <a:ahLst/>
              <a:cxnLst/>
              <a:rect l="l" t="t" r="r" b="b"/>
              <a:pathLst>
                <a:path w="1483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 flipH="1">
              <a:off x="2845585" y="4697766"/>
              <a:ext cx="164040" cy="353564"/>
            </a:xfrm>
            <a:custGeom>
              <a:avLst/>
              <a:gdLst/>
              <a:ahLst/>
              <a:cxnLst/>
              <a:rect l="l" t="t" r="r" b="b"/>
              <a:pathLst>
                <a:path w="1899" h="4093" extrusionOk="0">
                  <a:moveTo>
                    <a:pt x="1691" y="208"/>
                  </a:moveTo>
                  <a:lnTo>
                    <a:pt x="1691" y="1186"/>
                  </a:lnTo>
                  <a:lnTo>
                    <a:pt x="208" y="1186"/>
                  </a:lnTo>
                  <a:lnTo>
                    <a:pt x="208" y="208"/>
                  </a:lnTo>
                  <a:close/>
                  <a:moveTo>
                    <a:pt x="1691" y="1394"/>
                  </a:moveTo>
                  <a:lnTo>
                    <a:pt x="1691" y="3855"/>
                  </a:lnTo>
                  <a:lnTo>
                    <a:pt x="208" y="3855"/>
                  </a:lnTo>
                  <a:lnTo>
                    <a:pt x="208" y="139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1898" y="4092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 flipH="1">
              <a:off x="2538222" y="4697766"/>
              <a:ext cx="18054" cy="350972"/>
            </a:xfrm>
            <a:custGeom>
              <a:avLst/>
              <a:gdLst/>
              <a:ahLst/>
              <a:cxnLst/>
              <a:rect l="l" t="t" r="r" b="b"/>
              <a:pathLst>
                <a:path w="209" h="4063" extrusionOk="0">
                  <a:moveTo>
                    <a:pt x="1" y="0"/>
                  </a:moveTo>
                  <a:lnTo>
                    <a:pt x="1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 flipH="1">
              <a:off x="237944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 flipH="1">
              <a:off x="2230882" y="4697766"/>
              <a:ext cx="632752" cy="353564"/>
            </a:xfrm>
            <a:custGeom>
              <a:avLst/>
              <a:gdLst/>
              <a:ahLst/>
              <a:cxnLst/>
              <a:rect l="l" t="t" r="r" b="b"/>
              <a:pathLst>
                <a:path w="7325" h="4093" extrusionOk="0">
                  <a:moveTo>
                    <a:pt x="7117" y="208"/>
                  </a:moveTo>
                  <a:lnTo>
                    <a:pt x="7117" y="1186"/>
                  </a:lnTo>
                  <a:lnTo>
                    <a:pt x="1928" y="1186"/>
                  </a:lnTo>
                  <a:lnTo>
                    <a:pt x="1928" y="208"/>
                  </a:lnTo>
                  <a:close/>
                  <a:moveTo>
                    <a:pt x="1720" y="237"/>
                  </a:moveTo>
                  <a:lnTo>
                    <a:pt x="1720" y="1216"/>
                  </a:lnTo>
                  <a:lnTo>
                    <a:pt x="238" y="1216"/>
                  </a:lnTo>
                  <a:lnTo>
                    <a:pt x="238" y="237"/>
                  </a:lnTo>
                  <a:close/>
                  <a:moveTo>
                    <a:pt x="1720" y="1424"/>
                  </a:moveTo>
                  <a:lnTo>
                    <a:pt x="1720" y="3885"/>
                  </a:lnTo>
                  <a:lnTo>
                    <a:pt x="238" y="3885"/>
                  </a:lnTo>
                  <a:lnTo>
                    <a:pt x="238" y="1424"/>
                  </a:lnTo>
                  <a:close/>
                  <a:moveTo>
                    <a:pt x="7117" y="1424"/>
                  </a:moveTo>
                  <a:lnTo>
                    <a:pt x="7117" y="3885"/>
                  </a:lnTo>
                  <a:lnTo>
                    <a:pt x="1928" y="3885"/>
                  </a:lnTo>
                  <a:lnTo>
                    <a:pt x="1928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325" y="4092"/>
                  </a:lnTo>
                  <a:lnTo>
                    <a:pt x="73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 flipH="1">
              <a:off x="3009562" y="5048661"/>
              <a:ext cx="760771" cy="7774"/>
            </a:xfrm>
            <a:custGeom>
              <a:avLst/>
              <a:gdLst/>
              <a:ahLst/>
              <a:cxnLst/>
              <a:rect l="l" t="t" r="r" b="b"/>
              <a:pathLst>
                <a:path w="8807" h="90" extrusionOk="0">
                  <a:moveTo>
                    <a:pt x="0" y="1"/>
                  </a:moveTo>
                  <a:lnTo>
                    <a:pt x="0" y="89"/>
                  </a:lnTo>
                  <a:lnTo>
                    <a:pt x="8807" y="89"/>
                  </a:lnTo>
                  <a:lnTo>
                    <a:pt x="8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 flipH="1">
              <a:off x="3009562" y="5056349"/>
              <a:ext cx="760771" cy="25656"/>
            </a:xfrm>
            <a:custGeom>
              <a:avLst/>
              <a:gdLst/>
              <a:ahLst/>
              <a:cxnLst/>
              <a:rect l="l" t="t" r="r" b="b"/>
              <a:pathLst>
                <a:path w="8807" h="297" extrusionOk="0">
                  <a:moveTo>
                    <a:pt x="0" y="0"/>
                  </a:moveTo>
                  <a:lnTo>
                    <a:pt x="0" y="297"/>
                  </a:lnTo>
                  <a:lnTo>
                    <a:pt x="8807" y="297"/>
                  </a:lnTo>
                  <a:lnTo>
                    <a:pt x="8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 flipH="1">
              <a:off x="3009562" y="5076822"/>
              <a:ext cx="783835" cy="10366"/>
            </a:xfrm>
            <a:custGeom>
              <a:avLst/>
              <a:gdLst/>
              <a:ahLst/>
              <a:cxnLst/>
              <a:rect l="l" t="t" r="r" b="b"/>
              <a:pathLst>
                <a:path w="9074" h="120" extrusionOk="0">
                  <a:moveTo>
                    <a:pt x="0" y="1"/>
                  </a:moveTo>
                  <a:lnTo>
                    <a:pt x="0" y="119"/>
                  </a:lnTo>
                  <a:lnTo>
                    <a:pt x="9074" y="119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 flipH="1">
              <a:off x="3009562" y="5087102"/>
              <a:ext cx="783835" cy="25656"/>
            </a:xfrm>
            <a:custGeom>
              <a:avLst/>
              <a:gdLst/>
              <a:ahLst/>
              <a:cxnLst/>
              <a:rect l="l" t="t" r="r" b="b"/>
              <a:pathLst>
                <a:path w="9074" h="297" extrusionOk="0">
                  <a:moveTo>
                    <a:pt x="0" y="0"/>
                  </a:moveTo>
                  <a:lnTo>
                    <a:pt x="0" y="297"/>
                  </a:lnTo>
                  <a:lnTo>
                    <a:pt x="9074" y="297"/>
                  </a:lnTo>
                  <a:lnTo>
                    <a:pt x="9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 flipH="1">
              <a:off x="3009563" y="5107575"/>
              <a:ext cx="814587" cy="10366"/>
            </a:xfrm>
            <a:custGeom>
              <a:avLst/>
              <a:gdLst/>
              <a:ahLst/>
              <a:cxnLst/>
              <a:rect l="l" t="t" r="r" b="b"/>
              <a:pathLst>
                <a:path w="9430" h="120" extrusionOk="0">
                  <a:moveTo>
                    <a:pt x="0" y="0"/>
                  </a:moveTo>
                  <a:lnTo>
                    <a:pt x="0" y="119"/>
                  </a:lnTo>
                  <a:lnTo>
                    <a:pt x="9430" y="119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8"/>
            <p:cNvSpPr/>
            <p:nvPr/>
          </p:nvSpPr>
          <p:spPr>
            <a:xfrm flipH="1">
              <a:off x="3009563" y="5117855"/>
              <a:ext cx="814587" cy="23064"/>
            </a:xfrm>
            <a:custGeom>
              <a:avLst/>
              <a:gdLst/>
              <a:ahLst/>
              <a:cxnLst/>
              <a:rect l="l" t="t" r="r" b="b"/>
              <a:pathLst>
                <a:path w="9430" h="267" extrusionOk="0">
                  <a:moveTo>
                    <a:pt x="0" y="0"/>
                  </a:moveTo>
                  <a:lnTo>
                    <a:pt x="0" y="267"/>
                  </a:lnTo>
                  <a:lnTo>
                    <a:pt x="9430" y="267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8"/>
            <p:cNvSpPr/>
            <p:nvPr/>
          </p:nvSpPr>
          <p:spPr>
            <a:xfrm flipH="1">
              <a:off x="2233479" y="5048661"/>
              <a:ext cx="806899" cy="7774"/>
            </a:xfrm>
            <a:custGeom>
              <a:avLst/>
              <a:gdLst/>
              <a:ahLst/>
              <a:cxnLst/>
              <a:rect l="l" t="t" r="r" b="b"/>
              <a:pathLst>
                <a:path w="9341" h="90" extrusionOk="0">
                  <a:moveTo>
                    <a:pt x="1" y="1"/>
                  </a:moveTo>
                  <a:lnTo>
                    <a:pt x="1" y="89"/>
                  </a:lnTo>
                  <a:lnTo>
                    <a:pt x="9341" y="8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 flipH="1">
              <a:off x="2233479" y="5056349"/>
              <a:ext cx="806899" cy="25656"/>
            </a:xfrm>
            <a:custGeom>
              <a:avLst/>
              <a:gdLst/>
              <a:ahLst/>
              <a:cxnLst/>
              <a:rect l="l" t="t" r="r" b="b"/>
              <a:pathLst>
                <a:path w="9341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341" y="297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8"/>
            <p:cNvSpPr/>
            <p:nvPr/>
          </p:nvSpPr>
          <p:spPr>
            <a:xfrm flipH="1">
              <a:off x="2202727" y="5076822"/>
              <a:ext cx="837651" cy="10366"/>
            </a:xfrm>
            <a:custGeom>
              <a:avLst/>
              <a:gdLst/>
              <a:ahLst/>
              <a:cxnLst/>
              <a:rect l="l" t="t" r="r" b="b"/>
              <a:pathLst>
                <a:path w="9697" h="120" extrusionOk="0">
                  <a:moveTo>
                    <a:pt x="1" y="1"/>
                  </a:moveTo>
                  <a:lnTo>
                    <a:pt x="1" y="119"/>
                  </a:lnTo>
                  <a:lnTo>
                    <a:pt x="9697" y="119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8"/>
            <p:cNvSpPr/>
            <p:nvPr/>
          </p:nvSpPr>
          <p:spPr>
            <a:xfrm flipH="1">
              <a:off x="2202727" y="5087102"/>
              <a:ext cx="837651" cy="25656"/>
            </a:xfrm>
            <a:custGeom>
              <a:avLst/>
              <a:gdLst/>
              <a:ahLst/>
              <a:cxnLst/>
              <a:rect l="l" t="t" r="r" b="b"/>
              <a:pathLst>
                <a:path w="9697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697" y="297"/>
                  </a:lnTo>
                  <a:lnTo>
                    <a:pt x="9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 flipH="1">
              <a:off x="2177071" y="5107575"/>
              <a:ext cx="863307" cy="10366"/>
            </a:xfrm>
            <a:custGeom>
              <a:avLst/>
              <a:gdLst/>
              <a:ahLst/>
              <a:cxnLst/>
              <a:rect l="l" t="t" r="r" b="b"/>
              <a:pathLst>
                <a:path w="9994" h="120" extrusionOk="0">
                  <a:moveTo>
                    <a:pt x="1" y="0"/>
                  </a:moveTo>
                  <a:lnTo>
                    <a:pt x="1" y="119"/>
                  </a:lnTo>
                  <a:lnTo>
                    <a:pt x="9993" y="119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 flipH="1">
              <a:off x="2177071" y="5117855"/>
              <a:ext cx="863307" cy="23064"/>
            </a:xfrm>
            <a:custGeom>
              <a:avLst/>
              <a:gdLst/>
              <a:ahLst/>
              <a:cxnLst/>
              <a:rect l="l" t="t" r="r" b="b"/>
              <a:pathLst>
                <a:path w="999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9993" y="267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1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66"/>
          <p:cNvSpPr txBox="1">
            <a:spLocks noGrp="1"/>
          </p:cNvSpPr>
          <p:nvPr>
            <p:ph type="title"/>
          </p:nvPr>
        </p:nvSpPr>
        <p:spPr>
          <a:xfrm>
            <a:off x="689054" y="218315"/>
            <a:ext cx="772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dirty="0"/>
              <a:t>Процедури та функції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39" y="1775094"/>
            <a:ext cx="3132234" cy="189048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Google Shape;1710;p66"/>
          <p:cNvSpPr txBox="1"/>
          <p:nvPr/>
        </p:nvSpPr>
        <p:spPr>
          <a:xfrm>
            <a:off x="1137485" y="1204325"/>
            <a:ext cx="3570542" cy="4836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 smtClean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Інформація про багаж на певному маршруті</a:t>
            </a:r>
            <a:endParaRPr sz="1600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b="31753"/>
          <a:stretch/>
        </p:blipFill>
        <p:spPr>
          <a:xfrm>
            <a:off x="1356639" y="3839817"/>
            <a:ext cx="3132234" cy="102690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339" y="1775094"/>
            <a:ext cx="2917616" cy="22904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Google Shape;1710;p66"/>
          <p:cNvSpPr txBox="1"/>
          <p:nvPr/>
        </p:nvSpPr>
        <p:spPr>
          <a:xfrm>
            <a:off x="5383118" y="1201130"/>
            <a:ext cx="3570542" cy="4836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 smtClean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Отримання працівника, що має найбільше перевірених пасажирів</a:t>
            </a:r>
            <a:endParaRPr sz="1600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339" y="4232823"/>
            <a:ext cx="2917616" cy="619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5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4" name="Google Shape;1694;p66"/>
          <p:cNvGrpSpPr/>
          <p:nvPr/>
        </p:nvGrpSpPr>
        <p:grpSpPr>
          <a:xfrm>
            <a:off x="1991000" y="2896672"/>
            <a:ext cx="6996653" cy="1362696"/>
            <a:chOff x="4824025" y="2128203"/>
            <a:chExt cx="1138085" cy="1062472"/>
          </a:xfrm>
        </p:grpSpPr>
        <p:sp>
          <p:nvSpPr>
            <p:cNvPr id="1695" name="Google Shape;1695;p66"/>
            <p:cNvSpPr/>
            <p:nvPr/>
          </p:nvSpPr>
          <p:spPr>
            <a:xfrm>
              <a:off x="4824025" y="2867875"/>
              <a:ext cx="1137900" cy="322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6"/>
            <p:cNvSpPr/>
            <p:nvPr/>
          </p:nvSpPr>
          <p:spPr>
            <a:xfrm>
              <a:off x="4824089" y="2128203"/>
              <a:ext cx="1138021" cy="106244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0" name="Google Shape;1700;p66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Тригери</a:t>
            </a:r>
            <a:endParaRPr i="1" dirty="0"/>
          </a:p>
        </p:txBody>
      </p:sp>
      <p:grpSp>
        <p:nvGrpSpPr>
          <p:cNvPr id="31" name="Google Shape;10737;p88"/>
          <p:cNvGrpSpPr/>
          <p:nvPr/>
        </p:nvGrpSpPr>
        <p:grpSpPr>
          <a:xfrm>
            <a:off x="982435" y="1141798"/>
            <a:ext cx="2017130" cy="1849763"/>
            <a:chOff x="889275" y="861850"/>
            <a:chExt cx="487950" cy="424575"/>
          </a:xfrm>
          <a:solidFill>
            <a:srgbClr val="F7AC3B"/>
          </a:solidFill>
        </p:grpSpPr>
        <p:sp>
          <p:nvSpPr>
            <p:cNvPr id="32" name="Google Shape;10738;p88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10739;p88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10740;p88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10741;p88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6" name="Рисунок 35"/>
          <p:cNvPicPr/>
          <p:nvPr/>
        </p:nvPicPr>
        <p:blipFill>
          <a:blip r:embed="rId3"/>
          <a:stretch>
            <a:fillRect/>
          </a:stretch>
        </p:blipFill>
        <p:spPr>
          <a:xfrm>
            <a:off x="2037144" y="3086450"/>
            <a:ext cx="6904367" cy="75518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369511" y="1343475"/>
            <a:ext cx="4572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/>
            <a:r>
              <a:rPr lang="uk-UA" sz="16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</a:rPr>
              <a:t>При спробі вставки нового запису в таблицю </a:t>
            </a:r>
            <a:r>
              <a:rPr lang="uk-UA" sz="1600" dirty="0" err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</a:rPr>
              <a:t>booking</a:t>
            </a:r>
            <a:r>
              <a:rPr lang="uk-UA" sz="16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</a:rPr>
              <a:t>, тригер </a:t>
            </a:r>
            <a:r>
              <a:rPr lang="uk-UA" sz="1600" dirty="0" err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</a:rPr>
              <a:t>check_date_schedule</a:t>
            </a:r>
            <a:r>
              <a:rPr lang="uk-UA" sz="16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</a:rPr>
              <a:t> перевіряє відповідність дати бронювання та дати розкладу. Якщо дата бронювання пізніша за дату розкладу, тригер генерує помилку </a:t>
            </a:r>
          </a:p>
        </p:txBody>
      </p:sp>
    </p:spTree>
    <p:extLst>
      <p:ext uri="{BB962C8B-B14F-4D97-AF65-F5344CB8AC3E}">
        <p14:creationId xmlns:p14="http://schemas.microsoft.com/office/powerpoint/2010/main" val="17894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46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712" name="Google Shape;712;p46"/>
            <p:cNvSpPr/>
            <p:nvPr/>
          </p:nvSpPr>
          <p:spPr>
            <a:xfrm>
              <a:off x="1288440" y="2281598"/>
              <a:ext cx="839234" cy="139210"/>
            </a:xfrm>
            <a:custGeom>
              <a:avLst/>
              <a:gdLst/>
              <a:ahLst/>
              <a:cxnLst/>
              <a:rect l="l" t="t" r="r" b="b"/>
              <a:pathLst>
                <a:path w="10767" h="1786" extrusionOk="0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1288440" y="2808746"/>
              <a:ext cx="839234" cy="1729132"/>
            </a:xfrm>
            <a:custGeom>
              <a:avLst/>
              <a:gdLst/>
              <a:ahLst/>
              <a:cxnLst/>
              <a:rect l="l" t="t" r="r" b="b"/>
              <a:pathLst>
                <a:path w="10767" h="22184" extrusionOk="0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1288440" y="2420731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288440" y="2083382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288440" y="2618948"/>
              <a:ext cx="839234" cy="194083"/>
            </a:xfrm>
            <a:custGeom>
              <a:avLst/>
              <a:gdLst/>
              <a:ahLst/>
              <a:cxnLst/>
              <a:rect l="l" t="t" r="r" b="b"/>
              <a:pathLst>
                <a:path w="10767" h="2490" extrusionOk="0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874590" y="1417596"/>
              <a:ext cx="25410" cy="759184"/>
            </a:xfrm>
            <a:custGeom>
              <a:avLst/>
              <a:gdLst/>
              <a:ahLst/>
              <a:cxnLst/>
              <a:rect l="l" t="t" r="r" b="b"/>
              <a:pathLst>
                <a:path w="326" h="9740" extrusionOk="0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802880" y="1767651"/>
              <a:ext cx="25410" cy="409133"/>
            </a:xfrm>
            <a:custGeom>
              <a:avLst/>
              <a:gdLst/>
              <a:ahLst/>
              <a:cxnLst/>
              <a:rect l="l" t="t" r="r" b="b"/>
              <a:pathLst>
                <a:path w="326" h="5249" extrusionOk="0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00;p66"/>
          <p:cNvSpPr txBox="1">
            <a:spLocks/>
          </p:cNvSpPr>
          <p:nvPr/>
        </p:nvSpPr>
        <p:spPr>
          <a:xfrm>
            <a:off x="-4259896" y="-15949"/>
            <a:ext cx="7720500" cy="572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uk-UA" dirty="0" smtClean="0"/>
              <a:t>Представлення</a:t>
            </a:r>
            <a:endParaRPr lang="uk-UA" dirty="0"/>
          </a:p>
        </p:txBody>
      </p:sp>
      <p:pic>
        <p:nvPicPr>
          <p:cNvPr id="19" name="Рисунок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03" y="1609956"/>
            <a:ext cx="4463346" cy="23975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91248" y="734074"/>
            <a:ext cx="540205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</a:rPr>
              <a:t>П</a:t>
            </a:r>
            <a:r>
              <a:rPr lang="uk-UA" sz="1600" dirty="0" smtClean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</a:rPr>
              <a:t>редставлення </a:t>
            </a:r>
            <a:r>
              <a:rPr lang="uk-UA" sz="16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</a:rPr>
              <a:t>створене для забезпечення зручного доступу до інформації про пасажирів, їх бронювання та відповідні маршрути та графіки.</a:t>
            </a:r>
          </a:p>
        </p:txBody>
      </p:sp>
    </p:spTree>
    <p:extLst>
      <p:ext uri="{BB962C8B-B14F-4D97-AF65-F5344CB8AC3E}">
        <p14:creationId xmlns:p14="http://schemas.microsoft.com/office/powerpoint/2010/main" val="22046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66"/>
          <p:cNvSpPr txBox="1">
            <a:spLocks noGrp="1"/>
          </p:cNvSpPr>
          <p:nvPr>
            <p:ph type="title"/>
          </p:nvPr>
        </p:nvSpPr>
        <p:spPr>
          <a:xfrm>
            <a:off x="689054" y="218315"/>
            <a:ext cx="772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SQL-</a:t>
            </a:r>
            <a:r>
              <a:rPr lang="uk-UA" dirty="0" smtClean="0"/>
              <a:t>запити</a:t>
            </a:r>
            <a:endParaRPr dirty="0"/>
          </a:p>
        </p:txBody>
      </p:sp>
      <p:sp>
        <p:nvSpPr>
          <p:cNvPr id="32" name="Google Shape;1710;p66"/>
          <p:cNvSpPr txBox="1"/>
          <p:nvPr/>
        </p:nvSpPr>
        <p:spPr>
          <a:xfrm>
            <a:off x="1137485" y="1204324"/>
            <a:ext cx="3570542" cy="8212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uk-UA" sz="1600" dirty="0" smtClean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інформація </a:t>
            </a:r>
            <a:r>
              <a:rPr lang="uk-UA" sz="16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про бронювання </a:t>
            </a:r>
            <a:r>
              <a:rPr lang="uk-UA" sz="1600" dirty="0" smtClean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пасажирів, сортування за датою бронювання</a:t>
            </a:r>
            <a:endParaRPr sz="1600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6" name="Google Shape;1710;p66"/>
          <p:cNvSpPr txBox="1"/>
          <p:nvPr/>
        </p:nvSpPr>
        <p:spPr>
          <a:xfrm>
            <a:off x="5383117" y="1366772"/>
            <a:ext cx="3570542" cy="4836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 smtClean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Отримання рейсів на які було здійснено найбільше </a:t>
            </a:r>
            <a:r>
              <a:rPr lang="uk-UA" sz="1600" dirty="0" err="1" smtClean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бронювань</a:t>
            </a:r>
            <a:endParaRPr sz="1600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49" y="2225235"/>
            <a:ext cx="3433066" cy="10735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449" y="3587314"/>
            <a:ext cx="3433066" cy="133694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117" y="2225235"/>
            <a:ext cx="3622960" cy="123657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069" y="3732457"/>
            <a:ext cx="1829055" cy="8383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0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4"/>
          <p:cNvSpPr txBox="1">
            <a:spLocks noGrp="1"/>
          </p:cNvSpPr>
          <p:nvPr>
            <p:ph type="title"/>
          </p:nvPr>
        </p:nvSpPr>
        <p:spPr>
          <a:xfrm>
            <a:off x="227144" y="18069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Оптимізація запитів</a:t>
            </a:r>
            <a:endParaRPr i="1" dirty="0"/>
          </a:p>
        </p:txBody>
      </p:sp>
      <p:sp>
        <p:nvSpPr>
          <p:cNvPr id="21" name="Google Shape;681;p44"/>
          <p:cNvSpPr txBox="1">
            <a:spLocks/>
          </p:cNvSpPr>
          <p:nvPr/>
        </p:nvSpPr>
        <p:spPr>
          <a:xfrm>
            <a:off x="227144" y="181310"/>
            <a:ext cx="772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33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uk-UA" smtClean="0"/>
              <a:t>Оптимізація запитів</a:t>
            </a:r>
            <a:endParaRPr lang="uk-UA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07" y="286083"/>
            <a:ext cx="3696216" cy="72400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4" name="Группа 23"/>
          <p:cNvGrpSpPr/>
          <p:nvPr/>
        </p:nvGrpSpPr>
        <p:grpSpPr>
          <a:xfrm>
            <a:off x="261089" y="1352104"/>
            <a:ext cx="3787100" cy="3104149"/>
            <a:chOff x="0" y="0"/>
            <a:chExt cx="4180840" cy="3771900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80840" cy="37719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0" r="29354" b="28182"/>
            <a:stretch/>
          </p:blipFill>
          <p:spPr bwMode="auto">
            <a:xfrm>
              <a:off x="1947334" y="897466"/>
              <a:ext cx="1203960" cy="120396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7" name="Группа 26"/>
          <p:cNvGrpSpPr/>
          <p:nvPr/>
        </p:nvGrpSpPr>
        <p:grpSpPr>
          <a:xfrm>
            <a:off x="4732709" y="1352104"/>
            <a:ext cx="4149412" cy="3104149"/>
            <a:chOff x="0" y="0"/>
            <a:chExt cx="4784090" cy="3248660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784090" cy="324866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9" name="Рисунок 2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6" t="14006" r="17612" b="8469"/>
            <a:stretch/>
          </p:blipFill>
          <p:spPr bwMode="auto">
            <a:xfrm>
              <a:off x="2599266" y="702734"/>
              <a:ext cx="1587500" cy="147066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0" name="Google Shape;720;p46"/>
          <p:cNvSpPr/>
          <p:nvPr/>
        </p:nvSpPr>
        <p:spPr>
          <a:xfrm rot="18793689">
            <a:off x="4063750" y="2432033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617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8"/>
          <p:cNvSpPr txBox="1">
            <a:spLocks noGrp="1"/>
          </p:cNvSpPr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Опис</a:t>
            </a:r>
            <a:r>
              <a:rPr lang="ru-RU" dirty="0" smtClean="0"/>
              <a:t> предметного </a:t>
            </a:r>
            <a:r>
              <a:rPr lang="ru-RU" dirty="0" err="1" smtClean="0"/>
              <a:t>середовища</a:t>
            </a:r>
            <a:endParaRPr i="1" dirty="0"/>
          </a:p>
        </p:txBody>
      </p:sp>
      <p:grpSp>
        <p:nvGrpSpPr>
          <p:cNvPr id="1226" name="Google Shape;1226;p58"/>
          <p:cNvGrpSpPr/>
          <p:nvPr/>
        </p:nvGrpSpPr>
        <p:grpSpPr>
          <a:xfrm>
            <a:off x="-118" y="2571749"/>
            <a:ext cx="9144118" cy="2580979"/>
            <a:chOff x="-118" y="2571749"/>
            <a:chExt cx="9144118" cy="2580979"/>
          </a:xfrm>
        </p:grpSpPr>
        <p:sp>
          <p:nvSpPr>
            <p:cNvPr id="1227" name="Google Shape;1227;p58"/>
            <p:cNvSpPr/>
            <p:nvPr/>
          </p:nvSpPr>
          <p:spPr>
            <a:xfrm flipH="1">
              <a:off x="-118" y="4982650"/>
              <a:ext cx="9144118" cy="170078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256479" y="0"/>
                  </a:lnTo>
                  <a:lnTo>
                    <a:pt x="256479" y="12782"/>
                  </a:lnTo>
                  <a:lnTo>
                    <a:pt x="1" y="12782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8"/>
            <p:cNvSpPr/>
            <p:nvPr/>
          </p:nvSpPr>
          <p:spPr>
            <a:xfrm flipH="1">
              <a:off x="888718" y="2571749"/>
              <a:ext cx="683977" cy="212674"/>
            </a:xfrm>
            <a:custGeom>
              <a:avLst/>
              <a:gdLst/>
              <a:ahLst/>
              <a:cxnLst/>
              <a:rect l="l" t="t" r="r" b="b"/>
              <a:pathLst>
                <a:path w="7918" h="2462" extrusionOk="0">
                  <a:moveTo>
                    <a:pt x="1" y="1"/>
                  </a:moveTo>
                  <a:lnTo>
                    <a:pt x="120" y="2462"/>
                  </a:lnTo>
                  <a:lnTo>
                    <a:pt x="7799" y="2462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8"/>
            <p:cNvSpPr/>
            <p:nvPr/>
          </p:nvSpPr>
          <p:spPr>
            <a:xfrm flipH="1">
              <a:off x="832312" y="2784342"/>
              <a:ext cx="794114" cy="1083582"/>
            </a:xfrm>
            <a:custGeom>
              <a:avLst/>
              <a:gdLst/>
              <a:ahLst/>
              <a:cxnLst/>
              <a:rect l="l" t="t" r="r" b="b"/>
              <a:pathLst>
                <a:path w="9193" h="12544" extrusionOk="0">
                  <a:moveTo>
                    <a:pt x="0" y="1"/>
                  </a:moveTo>
                  <a:lnTo>
                    <a:pt x="801" y="12543"/>
                  </a:lnTo>
                  <a:lnTo>
                    <a:pt x="8451" y="12543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8"/>
            <p:cNvSpPr/>
            <p:nvPr/>
          </p:nvSpPr>
          <p:spPr>
            <a:xfrm flipH="1">
              <a:off x="832312" y="2784342"/>
              <a:ext cx="794114" cy="566151"/>
            </a:xfrm>
            <a:custGeom>
              <a:avLst/>
              <a:gdLst/>
              <a:ahLst/>
              <a:cxnLst/>
              <a:rect l="l" t="t" r="r" b="b"/>
              <a:pathLst>
                <a:path w="9193" h="6554" extrusionOk="0">
                  <a:moveTo>
                    <a:pt x="0" y="1"/>
                  </a:moveTo>
                  <a:lnTo>
                    <a:pt x="415" y="6554"/>
                  </a:lnTo>
                  <a:lnTo>
                    <a:pt x="8807" y="6554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8"/>
            <p:cNvSpPr/>
            <p:nvPr/>
          </p:nvSpPr>
          <p:spPr>
            <a:xfrm flipH="1">
              <a:off x="1441908" y="2904763"/>
              <a:ext cx="12957" cy="197298"/>
            </a:xfrm>
            <a:custGeom>
              <a:avLst/>
              <a:gdLst/>
              <a:ahLst/>
              <a:cxnLst/>
              <a:rect l="l" t="t" r="r" b="b"/>
              <a:pathLst>
                <a:path w="15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4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8"/>
            <p:cNvSpPr/>
            <p:nvPr/>
          </p:nvSpPr>
          <p:spPr>
            <a:xfrm flipH="1">
              <a:off x="1447095" y="2904763"/>
              <a:ext cx="151169" cy="197298"/>
            </a:xfrm>
            <a:custGeom>
              <a:avLst/>
              <a:gdLst/>
              <a:ahLst/>
              <a:cxnLst/>
              <a:rect l="l" t="t" r="r" b="b"/>
              <a:pathLst>
                <a:path w="1750" h="2284" extrusionOk="0">
                  <a:moveTo>
                    <a:pt x="0" y="0"/>
                  </a:moveTo>
                  <a:lnTo>
                    <a:pt x="119" y="2283"/>
                  </a:lnTo>
                  <a:lnTo>
                    <a:pt x="175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8"/>
            <p:cNvSpPr/>
            <p:nvPr/>
          </p:nvSpPr>
          <p:spPr>
            <a:xfrm flipH="1">
              <a:off x="1452192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483" y="1"/>
                  </a:moveTo>
                  <a:lnTo>
                    <a:pt x="1543" y="1987"/>
                  </a:lnTo>
                  <a:lnTo>
                    <a:pt x="119" y="19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8"/>
            <p:cNvSpPr/>
            <p:nvPr/>
          </p:nvSpPr>
          <p:spPr>
            <a:xfrm flipH="1">
              <a:off x="1449600" y="2935516"/>
              <a:ext cx="125600" cy="153761"/>
            </a:xfrm>
            <a:custGeom>
              <a:avLst/>
              <a:gdLst/>
              <a:ahLst/>
              <a:cxnLst/>
              <a:rect l="l" t="t" r="r" b="b"/>
              <a:pathLst>
                <a:path w="1454" h="1780" extrusionOk="0">
                  <a:moveTo>
                    <a:pt x="1424" y="0"/>
                  </a:moveTo>
                  <a:lnTo>
                    <a:pt x="145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8"/>
            <p:cNvSpPr/>
            <p:nvPr/>
          </p:nvSpPr>
          <p:spPr>
            <a:xfrm flipH="1">
              <a:off x="1470072" y="2917547"/>
              <a:ext cx="107719" cy="143568"/>
            </a:xfrm>
            <a:custGeom>
              <a:avLst/>
              <a:gdLst/>
              <a:ahLst/>
              <a:cxnLst/>
              <a:rect l="l" t="t" r="r" b="b"/>
              <a:pathLst>
                <a:path w="1247" h="1662" extrusionOk="0">
                  <a:moveTo>
                    <a:pt x="1246" y="1"/>
                  </a:moveTo>
                  <a:lnTo>
                    <a:pt x="1246" y="267"/>
                  </a:lnTo>
                  <a:lnTo>
                    <a:pt x="30" y="1661"/>
                  </a:lnTo>
                  <a:lnTo>
                    <a:pt x="1" y="1246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 flipH="1">
              <a:off x="1447091" y="2904763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267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8"/>
            <p:cNvSpPr/>
            <p:nvPr/>
          </p:nvSpPr>
          <p:spPr>
            <a:xfrm flipH="1">
              <a:off x="1298509" y="2904763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90" y="228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8"/>
            <p:cNvSpPr/>
            <p:nvPr/>
          </p:nvSpPr>
          <p:spPr>
            <a:xfrm flipH="1">
              <a:off x="1303610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169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8"/>
            <p:cNvSpPr/>
            <p:nvPr/>
          </p:nvSpPr>
          <p:spPr>
            <a:xfrm flipH="1">
              <a:off x="1306201" y="2917547"/>
              <a:ext cx="130697" cy="171728"/>
            </a:xfrm>
            <a:custGeom>
              <a:avLst/>
              <a:gdLst/>
              <a:ahLst/>
              <a:cxnLst/>
              <a:rect l="l" t="t" r="r" b="b"/>
              <a:pathLst>
                <a:path w="1513" h="1988" extrusionOk="0">
                  <a:moveTo>
                    <a:pt x="1483" y="1"/>
                  </a:moveTo>
                  <a:lnTo>
                    <a:pt x="1513" y="1987"/>
                  </a:lnTo>
                  <a:lnTo>
                    <a:pt x="6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8"/>
            <p:cNvSpPr/>
            <p:nvPr/>
          </p:nvSpPr>
          <p:spPr>
            <a:xfrm flipH="1">
              <a:off x="1303609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54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8"/>
            <p:cNvSpPr/>
            <p:nvPr/>
          </p:nvSpPr>
          <p:spPr>
            <a:xfrm flipH="1">
              <a:off x="1321577" y="2917547"/>
              <a:ext cx="110224" cy="143568"/>
            </a:xfrm>
            <a:custGeom>
              <a:avLst/>
              <a:gdLst/>
              <a:ahLst/>
              <a:cxnLst/>
              <a:rect l="l" t="t" r="r" b="b"/>
              <a:pathLst>
                <a:path w="1276" h="1662" extrusionOk="0">
                  <a:moveTo>
                    <a:pt x="1276" y="1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8"/>
            <p:cNvSpPr/>
            <p:nvPr/>
          </p:nvSpPr>
          <p:spPr>
            <a:xfrm flipH="1">
              <a:off x="1303606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 flipH="1">
              <a:off x="1155023" y="2904763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30" y="0"/>
                  </a:moveTo>
                  <a:lnTo>
                    <a:pt x="1" y="2283"/>
                  </a:lnTo>
                  <a:lnTo>
                    <a:pt x="6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8"/>
            <p:cNvSpPr/>
            <p:nvPr/>
          </p:nvSpPr>
          <p:spPr>
            <a:xfrm flipH="1">
              <a:off x="1157619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60" y="2283"/>
                  </a:lnTo>
                  <a:lnTo>
                    <a:pt x="166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8"/>
            <p:cNvSpPr/>
            <p:nvPr/>
          </p:nvSpPr>
          <p:spPr>
            <a:xfrm flipH="1">
              <a:off x="1162715" y="2917547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3" y="1"/>
                  </a:moveTo>
                  <a:lnTo>
                    <a:pt x="1453" y="1987"/>
                  </a:lnTo>
                  <a:lnTo>
                    <a:pt x="3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8"/>
            <p:cNvSpPr/>
            <p:nvPr/>
          </p:nvSpPr>
          <p:spPr>
            <a:xfrm flipH="1">
              <a:off x="1157618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8"/>
            <p:cNvSpPr/>
            <p:nvPr/>
          </p:nvSpPr>
          <p:spPr>
            <a:xfrm flipH="1">
              <a:off x="1175586" y="2917547"/>
              <a:ext cx="112729" cy="143568"/>
            </a:xfrm>
            <a:custGeom>
              <a:avLst/>
              <a:gdLst/>
              <a:ahLst/>
              <a:cxnLst/>
              <a:rect l="l" t="t" r="r" b="b"/>
              <a:pathLst>
                <a:path w="1305" h="1662" extrusionOk="0">
                  <a:moveTo>
                    <a:pt x="1305" y="1"/>
                  </a:moveTo>
                  <a:lnTo>
                    <a:pt x="130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8"/>
            <p:cNvSpPr/>
            <p:nvPr/>
          </p:nvSpPr>
          <p:spPr>
            <a:xfrm flipH="1">
              <a:off x="1157615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8"/>
            <p:cNvSpPr/>
            <p:nvPr/>
          </p:nvSpPr>
          <p:spPr>
            <a:xfrm flipH="1">
              <a:off x="1006527" y="2904763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60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8"/>
            <p:cNvSpPr/>
            <p:nvPr/>
          </p:nvSpPr>
          <p:spPr>
            <a:xfrm flipH="1">
              <a:off x="1009036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0" y="2283"/>
                  </a:lnTo>
                  <a:lnTo>
                    <a:pt x="160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8"/>
            <p:cNvSpPr/>
            <p:nvPr/>
          </p:nvSpPr>
          <p:spPr>
            <a:xfrm flipH="1">
              <a:off x="1014219" y="2917547"/>
              <a:ext cx="128105" cy="171728"/>
            </a:xfrm>
            <a:custGeom>
              <a:avLst/>
              <a:gdLst/>
              <a:ahLst/>
              <a:cxnLst/>
              <a:rect l="l" t="t" r="r" b="b"/>
              <a:pathLst>
                <a:path w="1483" h="1988" extrusionOk="0">
                  <a:moveTo>
                    <a:pt x="1483" y="1"/>
                  </a:moveTo>
                  <a:lnTo>
                    <a:pt x="1424" y="1987"/>
                  </a:lnTo>
                  <a:lnTo>
                    <a:pt x="0" y="19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8"/>
            <p:cNvSpPr/>
            <p:nvPr/>
          </p:nvSpPr>
          <p:spPr>
            <a:xfrm flipH="1">
              <a:off x="1011627" y="2935516"/>
              <a:ext cx="130697" cy="153761"/>
            </a:xfrm>
            <a:custGeom>
              <a:avLst/>
              <a:gdLst/>
              <a:ahLst/>
              <a:cxnLst/>
              <a:rect l="l" t="t" r="r" b="b"/>
              <a:pathLst>
                <a:path w="1513" h="1780" extrusionOk="0">
                  <a:moveTo>
                    <a:pt x="151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33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8"/>
            <p:cNvSpPr/>
            <p:nvPr/>
          </p:nvSpPr>
          <p:spPr>
            <a:xfrm flipH="1">
              <a:off x="1027003" y="2917547"/>
              <a:ext cx="115321" cy="143568"/>
            </a:xfrm>
            <a:custGeom>
              <a:avLst/>
              <a:gdLst/>
              <a:ahLst/>
              <a:cxnLst/>
              <a:rect l="l" t="t" r="r" b="b"/>
              <a:pathLst>
                <a:path w="1335" h="1662" extrusionOk="0">
                  <a:moveTo>
                    <a:pt x="1335" y="1"/>
                  </a:moveTo>
                  <a:lnTo>
                    <a:pt x="1335" y="267"/>
                  </a:lnTo>
                  <a:lnTo>
                    <a:pt x="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8"/>
            <p:cNvSpPr/>
            <p:nvPr/>
          </p:nvSpPr>
          <p:spPr>
            <a:xfrm flipH="1">
              <a:off x="1009032" y="2904763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8"/>
            <p:cNvSpPr/>
            <p:nvPr/>
          </p:nvSpPr>
          <p:spPr>
            <a:xfrm flipH="1">
              <a:off x="860454" y="2904763"/>
              <a:ext cx="151256" cy="197298"/>
            </a:xfrm>
            <a:custGeom>
              <a:avLst/>
              <a:gdLst/>
              <a:ahLst/>
              <a:cxnLst/>
              <a:rect l="l" t="t" r="r" b="b"/>
              <a:pathLst>
                <a:path w="1751" h="2284" extrusionOk="0">
                  <a:moveTo>
                    <a:pt x="60" y="0"/>
                  </a:moveTo>
                  <a:lnTo>
                    <a:pt x="1" y="2283"/>
                  </a:lnTo>
                  <a:lnTo>
                    <a:pt x="1631" y="2283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8"/>
            <p:cNvSpPr/>
            <p:nvPr/>
          </p:nvSpPr>
          <p:spPr>
            <a:xfrm flipH="1">
              <a:off x="865637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543" y="1"/>
                  </a:moveTo>
                  <a:lnTo>
                    <a:pt x="1424" y="1987"/>
                  </a:lnTo>
                  <a:lnTo>
                    <a:pt x="1" y="198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8"/>
            <p:cNvSpPr/>
            <p:nvPr/>
          </p:nvSpPr>
          <p:spPr>
            <a:xfrm flipH="1">
              <a:off x="868142" y="2940612"/>
              <a:ext cx="130783" cy="148664"/>
            </a:xfrm>
            <a:custGeom>
              <a:avLst/>
              <a:gdLst/>
              <a:ahLst/>
              <a:cxnLst/>
              <a:rect l="l" t="t" r="r" b="b"/>
              <a:pathLst>
                <a:path w="1514" h="1721" extrusionOk="0">
                  <a:moveTo>
                    <a:pt x="1513" y="0"/>
                  </a:moveTo>
                  <a:lnTo>
                    <a:pt x="1454" y="1157"/>
                  </a:lnTo>
                  <a:lnTo>
                    <a:pt x="89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6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8"/>
            <p:cNvSpPr/>
            <p:nvPr/>
          </p:nvSpPr>
          <p:spPr>
            <a:xfrm flipH="1">
              <a:off x="878421" y="2917547"/>
              <a:ext cx="117912" cy="143568"/>
            </a:xfrm>
            <a:custGeom>
              <a:avLst/>
              <a:gdLst/>
              <a:ahLst/>
              <a:cxnLst/>
              <a:rect l="l" t="t" r="r" b="b"/>
              <a:pathLst>
                <a:path w="1365" h="1662" extrusionOk="0">
                  <a:moveTo>
                    <a:pt x="1364" y="1"/>
                  </a:moveTo>
                  <a:lnTo>
                    <a:pt x="1364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8"/>
            <p:cNvSpPr/>
            <p:nvPr/>
          </p:nvSpPr>
          <p:spPr>
            <a:xfrm flipH="1">
              <a:off x="860450" y="2904763"/>
              <a:ext cx="28333" cy="197298"/>
            </a:xfrm>
            <a:custGeom>
              <a:avLst/>
              <a:gdLst/>
              <a:ahLst/>
              <a:cxnLst/>
              <a:rect l="l" t="t" r="r" b="b"/>
              <a:pathLst>
                <a:path w="328" h="2284" extrusionOk="0">
                  <a:moveTo>
                    <a:pt x="119" y="0"/>
                  </a:moveTo>
                  <a:lnTo>
                    <a:pt x="1" y="2283"/>
                  </a:lnTo>
                  <a:lnTo>
                    <a:pt x="208" y="228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8"/>
            <p:cNvSpPr/>
            <p:nvPr/>
          </p:nvSpPr>
          <p:spPr>
            <a:xfrm flipH="1">
              <a:off x="1436811" y="3089194"/>
              <a:ext cx="10366" cy="197298"/>
            </a:xfrm>
            <a:custGeom>
              <a:avLst/>
              <a:gdLst/>
              <a:ahLst/>
              <a:cxnLst/>
              <a:rect l="l" t="t" r="r" b="b"/>
              <a:pathLst>
                <a:path w="12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19" y="228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8"/>
            <p:cNvSpPr/>
            <p:nvPr/>
          </p:nvSpPr>
          <p:spPr>
            <a:xfrm flipH="1">
              <a:off x="1439407" y="3089194"/>
              <a:ext cx="148578" cy="197298"/>
            </a:xfrm>
            <a:custGeom>
              <a:avLst/>
              <a:gdLst/>
              <a:ahLst/>
              <a:cxnLst/>
              <a:rect l="l" t="t" r="r" b="b"/>
              <a:pathLst>
                <a:path w="1720" h="2284" extrusionOk="0">
                  <a:moveTo>
                    <a:pt x="0" y="0"/>
                  </a:moveTo>
                  <a:lnTo>
                    <a:pt x="148" y="2283"/>
                  </a:lnTo>
                  <a:lnTo>
                    <a:pt x="1720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8"/>
            <p:cNvSpPr/>
            <p:nvPr/>
          </p:nvSpPr>
          <p:spPr>
            <a:xfrm flipH="1">
              <a:off x="1444503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24" y="0"/>
                  </a:moveTo>
                  <a:lnTo>
                    <a:pt x="1484" y="1987"/>
                  </a:lnTo>
                  <a:lnTo>
                    <a:pt x="120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8"/>
            <p:cNvSpPr/>
            <p:nvPr/>
          </p:nvSpPr>
          <p:spPr>
            <a:xfrm flipH="1">
              <a:off x="1441911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65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31" y="1779"/>
                  </a:lnTo>
                  <a:lnTo>
                    <a:pt x="1" y="1601"/>
                  </a:lnTo>
                  <a:lnTo>
                    <a:pt x="1187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8"/>
            <p:cNvSpPr/>
            <p:nvPr/>
          </p:nvSpPr>
          <p:spPr>
            <a:xfrm flipH="1">
              <a:off x="1462471" y="3101979"/>
              <a:ext cx="105041" cy="143481"/>
            </a:xfrm>
            <a:custGeom>
              <a:avLst/>
              <a:gdLst/>
              <a:ahLst/>
              <a:cxnLst/>
              <a:rect l="l" t="t" r="r" b="b"/>
              <a:pathLst>
                <a:path w="1216" h="1661" extrusionOk="0">
                  <a:moveTo>
                    <a:pt x="1216" y="0"/>
                  </a:moveTo>
                  <a:lnTo>
                    <a:pt x="1216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8"/>
            <p:cNvSpPr/>
            <p:nvPr/>
          </p:nvSpPr>
          <p:spPr>
            <a:xfrm flipH="1">
              <a:off x="1439403" y="3089194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26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8"/>
            <p:cNvSpPr/>
            <p:nvPr/>
          </p:nvSpPr>
          <p:spPr>
            <a:xfrm flipH="1">
              <a:off x="1295917" y="3089194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8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8"/>
            <p:cNvSpPr/>
            <p:nvPr/>
          </p:nvSpPr>
          <p:spPr>
            <a:xfrm flipH="1">
              <a:off x="1301018" y="3089194"/>
              <a:ext cx="143568" cy="197298"/>
            </a:xfrm>
            <a:custGeom>
              <a:avLst/>
              <a:gdLst/>
              <a:ahLst/>
              <a:cxnLst/>
              <a:rect l="l" t="t" r="r" b="b"/>
              <a:pathLst>
                <a:path w="1662" h="2284" extrusionOk="0">
                  <a:moveTo>
                    <a:pt x="1" y="0"/>
                  </a:moveTo>
                  <a:lnTo>
                    <a:pt x="89" y="2283"/>
                  </a:lnTo>
                  <a:lnTo>
                    <a:pt x="1661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8"/>
            <p:cNvSpPr/>
            <p:nvPr/>
          </p:nvSpPr>
          <p:spPr>
            <a:xfrm flipH="1">
              <a:off x="1303609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24" y="0"/>
                  </a:moveTo>
                  <a:lnTo>
                    <a:pt x="1453" y="1987"/>
                  </a:lnTo>
                  <a:lnTo>
                    <a:pt x="60" y="1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8"/>
            <p:cNvSpPr/>
            <p:nvPr/>
          </p:nvSpPr>
          <p:spPr>
            <a:xfrm flipH="1">
              <a:off x="1301017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94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8"/>
            <p:cNvSpPr/>
            <p:nvPr/>
          </p:nvSpPr>
          <p:spPr>
            <a:xfrm flipH="1">
              <a:off x="1318985" y="3101979"/>
              <a:ext cx="107633" cy="143481"/>
            </a:xfrm>
            <a:custGeom>
              <a:avLst/>
              <a:gdLst/>
              <a:ahLst/>
              <a:cxnLst/>
              <a:rect l="l" t="t" r="r" b="b"/>
              <a:pathLst>
                <a:path w="1246" h="1661" extrusionOk="0">
                  <a:moveTo>
                    <a:pt x="1245" y="0"/>
                  </a:moveTo>
                  <a:lnTo>
                    <a:pt x="124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8"/>
            <p:cNvSpPr/>
            <p:nvPr/>
          </p:nvSpPr>
          <p:spPr>
            <a:xfrm flipH="1">
              <a:off x="1301014" y="3089194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8"/>
            <p:cNvSpPr/>
            <p:nvPr/>
          </p:nvSpPr>
          <p:spPr>
            <a:xfrm flipH="1">
              <a:off x="1155023" y="3089194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3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8"/>
            <p:cNvSpPr/>
            <p:nvPr/>
          </p:nvSpPr>
          <p:spPr>
            <a:xfrm flipH="1">
              <a:off x="1160210" y="3089194"/>
              <a:ext cx="138385" cy="197298"/>
            </a:xfrm>
            <a:custGeom>
              <a:avLst/>
              <a:gdLst/>
              <a:ahLst/>
              <a:cxnLst/>
              <a:rect l="l" t="t" r="r" b="b"/>
              <a:pathLst>
                <a:path w="1602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1602" y="2283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8"/>
            <p:cNvSpPr/>
            <p:nvPr/>
          </p:nvSpPr>
          <p:spPr>
            <a:xfrm flipH="1">
              <a:off x="1162715" y="3101979"/>
              <a:ext cx="123095" cy="171728"/>
            </a:xfrm>
            <a:custGeom>
              <a:avLst/>
              <a:gdLst/>
              <a:ahLst/>
              <a:cxnLst/>
              <a:rect l="l" t="t" r="r" b="b"/>
              <a:pathLst>
                <a:path w="1425" h="1988" extrusionOk="0">
                  <a:moveTo>
                    <a:pt x="1424" y="0"/>
                  </a:moveTo>
                  <a:lnTo>
                    <a:pt x="1395" y="1987"/>
                  </a:lnTo>
                  <a:lnTo>
                    <a:pt x="31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8"/>
            <p:cNvSpPr/>
            <p:nvPr/>
          </p:nvSpPr>
          <p:spPr>
            <a:xfrm flipH="1">
              <a:off x="1160209" y="3119947"/>
              <a:ext cx="123009" cy="153761"/>
            </a:xfrm>
            <a:custGeom>
              <a:avLst/>
              <a:gdLst/>
              <a:ahLst/>
              <a:cxnLst/>
              <a:rect l="l" t="t" r="r" b="b"/>
              <a:pathLst>
                <a:path w="1424" h="1780" extrusionOk="0">
                  <a:moveTo>
                    <a:pt x="1424" y="0"/>
                  </a:moveTo>
                  <a:lnTo>
                    <a:pt x="1424" y="1156"/>
                  </a:lnTo>
                  <a:lnTo>
                    <a:pt x="86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4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8"/>
            <p:cNvSpPr/>
            <p:nvPr/>
          </p:nvSpPr>
          <p:spPr>
            <a:xfrm flipH="1">
              <a:off x="1175586" y="3101979"/>
              <a:ext cx="110224" cy="143481"/>
            </a:xfrm>
            <a:custGeom>
              <a:avLst/>
              <a:gdLst/>
              <a:ahLst/>
              <a:cxnLst/>
              <a:rect l="l" t="t" r="r" b="b"/>
              <a:pathLst>
                <a:path w="1276" h="1661" extrusionOk="0">
                  <a:moveTo>
                    <a:pt x="1276" y="0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8"/>
            <p:cNvSpPr/>
            <p:nvPr/>
          </p:nvSpPr>
          <p:spPr>
            <a:xfrm flipH="1">
              <a:off x="1160206" y="3089194"/>
              <a:ext cx="15462" cy="197298"/>
            </a:xfrm>
            <a:custGeom>
              <a:avLst/>
              <a:gdLst/>
              <a:ahLst/>
              <a:cxnLst/>
              <a:rect l="l" t="t" r="r" b="b"/>
              <a:pathLst>
                <a:path w="17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8"/>
            <p:cNvSpPr/>
            <p:nvPr/>
          </p:nvSpPr>
          <p:spPr>
            <a:xfrm flipH="1">
              <a:off x="1011624" y="3089194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59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8"/>
            <p:cNvSpPr/>
            <p:nvPr/>
          </p:nvSpPr>
          <p:spPr>
            <a:xfrm flipH="1">
              <a:off x="1014219" y="3089194"/>
              <a:ext cx="143481" cy="197298"/>
            </a:xfrm>
            <a:custGeom>
              <a:avLst/>
              <a:gdLst/>
              <a:ahLst/>
              <a:cxnLst/>
              <a:rect l="l" t="t" r="r" b="b"/>
              <a:pathLst>
                <a:path w="1661" h="2284" extrusionOk="0">
                  <a:moveTo>
                    <a:pt x="3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8"/>
            <p:cNvSpPr/>
            <p:nvPr/>
          </p:nvSpPr>
          <p:spPr>
            <a:xfrm flipH="1">
              <a:off x="1019315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4" y="0"/>
                  </a:moveTo>
                  <a:lnTo>
                    <a:pt x="1394" y="1987"/>
                  </a:lnTo>
                  <a:lnTo>
                    <a:pt x="1" y="198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8"/>
            <p:cNvSpPr/>
            <p:nvPr/>
          </p:nvSpPr>
          <p:spPr>
            <a:xfrm flipH="1">
              <a:off x="1016724" y="3119947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5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30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8"/>
            <p:cNvSpPr/>
            <p:nvPr/>
          </p:nvSpPr>
          <p:spPr>
            <a:xfrm flipH="1">
              <a:off x="1032100" y="3101979"/>
              <a:ext cx="112816" cy="143481"/>
            </a:xfrm>
            <a:custGeom>
              <a:avLst/>
              <a:gdLst/>
              <a:ahLst/>
              <a:cxnLst/>
              <a:rect l="l" t="t" r="r" b="b"/>
              <a:pathLst>
                <a:path w="1306" h="1661" extrusionOk="0">
                  <a:moveTo>
                    <a:pt x="1305" y="0"/>
                  </a:moveTo>
                  <a:lnTo>
                    <a:pt x="130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8"/>
            <p:cNvSpPr/>
            <p:nvPr/>
          </p:nvSpPr>
          <p:spPr>
            <a:xfrm flipH="1">
              <a:off x="1014216" y="3089194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59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8"/>
            <p:cNvSpPr/>
            <p:nvPr/>
          </p:nvSpPr>
          <p:spPr>
            <a:xfrm flipH="1">
              <a:off x="870734" y="3089194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8"/>
            <p:cNvSpPr/>
            <p:nvPr/>
          </p:nvSpPr>
          <p:spPr>
            <a:xfrm flipH="1">
              <a:off x="875830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83" y="0"/>
                  </a:moveTo>
                  <a:lnTo>
                    <a:pt x="1365" y="1987"/>
                  </a:lnTo>
                  <a:lnTo>
                    <a:pt x="1" y="198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8"/>
            <p:cNvSpPr/>
            <p:nvPr/>
          </p:nvSpPr>
          <p:spPr>
            <a:xfrm flipH="1">
              <a:off x="875830" y="3125044"/>
              <a:ext cx="128192" cy="148664"/>
            </a:xfrm>
            <a:custGeom>
              <a:avLst/>
              <a:gdLst/>
              <a:ahLst/>
              <a:cxnLst/>
              <a:rect l="l" t="t" r="r" b="b"/>
              <a:pathLst>
                <a:path w="1484" h="1721" extrusionOk="0">
                  <a:moveTo>
                    <a:pt x="1483" y="0"/>
                  </a:moveTo>
                  <a:lnTo>
                    <a:pt x="1394" y="1157"/>
                  </a:lnTo>
                  <a:lnTo>
                    <a:pt x="86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3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8"/>
            <p:cNvSpPr/>
            <p:nvPr/>
          </p:nvSpPr>
          <p:spPr>
            <a:xfrm flipH="1">
              <a:off x="888701" y="3101979"/>
              <a:ext cx="115321" cy="143481"/>
            </a:xfrm>
            <a:custGeom>
              <a:avLst/>
              <a:gdLst/>
              <a:ahLst/>
              <a:cxnLst/>
              <a:rect l="l" t="t" r="r" b="b"/>
              <a:pathLst>
                <a:path w="1335" h="1661" extrusionOk="0">
                  <a:moveTo>
                    <a:pt x="1335" y="0"/>
                  </a:moveTo>
                  <a:lnTo>
                    <a:pt x="133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8"/>
            <p:cNvSpPr/>
            <p:nvPr/>
          </p:nvSpPr>
          <p:spPr>
            <a:xfrm flipH="1">
              <a:off x="870730" y="3089194"/>
              <a:ext cx="25742" cy="197298"/>
            </a:xfrm>
            <a:custGeom>
              <a:avLst/>
              <a:gdLst/>
              <a:ahLst/>
              <a:cxnLst/>
              <a:rect l="l" t="t" r="r" b="b"/>
              <a:pathLst>
                <a:path w="298" h="2284" extrusionOk="0">
                  <a:moveTo>
                    <a:pt x="120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8"/>
            <p:cNvSpPr/>
            <p:nvPr/>
          </p:nvSpPr>
          <p:spPr>
            <a:xfrm flipH="1">
              <a:off x="806744" y="2715234"/>
              <a:ext cx="847844" cy="89665"/>
            </a:xfrm>
            <a:custGeom>
              <a:avLst/>
              <a:gdLst/>
              <a:ahLst/>
              <a:cxnLst/>
              <a:rect l="l" t="t" r="r" b="b"/>
              <a:pathLst>
                <a:path w="9815" h="1038" extrusionOk="0">
                  <a:moveTo>
                    <a:pt x="0" y="0"/>
                  </a:moveTo>
                  <a:lnTo>
                    <a:pt x="89" y="1038"/>
                  </a:lnTo>
                  <a:lnTo>
                    <a:pt x="9755" y="1038"/>
                  </a:lnTo>
                  <a:lnTo>
                    <a:pt x="9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8"/>
            <p:cNvSpPr/>
            <p:nvPr/>
          </p:nvSpPr>
          <p:spPr>
            <a:xfrm flipH="1">
              <a:off x="783680" y="2669105"/>
              <a:ext cx="893972" cy="92257"/>
            </a:xfrm>
            <a:custGeom>
              <a:avLst/>
              <a:gdLst/>
              <a:ahLst/>
              <a:cxnLst/>
              <a:rect l="l" t="t" r="r" b="b"/>
              <a:pathLst>
                <a:path w="10349" h="1068" extrusionOk="0">
                  <a:moveTo>
                    <a:pt x="0" y="0"/>
                  </a:moveTo>
                  <a:lnTo>
                    <a:pt x="60" y="1068"/>
                  </a:lnTo>
                  <a:lnTo>
                    <a:pt x="10289" y="1068"/>
                  </a:lnTo>
                  <a:lnTo>
                    <a:pt x="103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8"/>
            <p:cNvSpPr/>
            <p:nvPr/>
          </p:nvSpPr>
          <p:spPr>
            <a:xfrm flipH="1">
              <a:off x="822119" y="3350422"/>
              <a:ext cx="819684" cy="240834"/>
            </a:xfrm>
            <a:custGeom>
              <a:avLst/>
              <a:gdLst/>
              <a:ahLst/>
              <a:cxnLst/>
              <a:rect l="l" t="t" r="r" b="b"/>
              <a:pathLst>
                <a:path w="9489" h="2788" extrusionOk="0">
                  <a:moveTo>
                    <a:pt x="0" y="1"/>
                  </a:moveTo>
                  <a:lnTo>
                    <a:pt x="356" y="2788"/>
                  </a:lnTo>
                  <a:lnTo>
                    <a:pt x="9163" y="2788"/>
                  </a:lnTo>
                  <a:lnTo>
                    <a:pt x="9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8"/>
            <p:cNvSpPr/>
            <p:nvPr/>
          </p:nvSpPr>
          <p:spPr>
            <a:xfrm flipH="1">
              <a:off x="397065" y="3847394"/>
              <a:ext cx="5204718" cy="43623"/>
            </a:xfrm>
            <a:custGeom>
              <a:avLst/>
              <a:gdLst/>
              <a:ahLst/>
              <a:cxnLst/>
              <a:rect l="l" t="t" r="r" b="b"/>
              <a:pathLst>
                <a:path w="60252" h="505" extrusionOk="0">
                  <a:moveTo>
                    <a:pt x="0" y="0"/>
                  </a:moveTo>
                  <a:lnTo>
                    <a:pt x="0" y="504"/>
                  </a:lnTo>
                  <a:lnTo>
                    <a:pt x="60252" y="504"/>
                  </a:lnTo>
                  <a:lnTo>
                    <a:pt x="60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8"/>
            <p:cNvSpPr/>
            <p:nvPr/>
          </p:nvSpPr>
          <p:spPr>
            <a:xfrm flipH="1">
              <a:off x="1746837" y="3355518"/>
              <a:ext cx="2507598" cy="1785354"/>
            </a:xfrm>
            <a:custGeom>
              <a:avLst/>
              <a:gdLst/>
              <a:ahLst/>
              <a:cxnLst/>
              <a:rect l="l" t="t" r="r" b="b"/>
              <a:pathLst>
                <a:path w="29029" h="20668" extrusionOk="0">
                  <a:moveTo>
                    <a:pt x="14440" y="1"/>
                  </a:moveTo>
                  <a:cubicBezTo>
                    <a:pt x="8955" y="1"/>
                    <a:pt x="3825" y="1958"/>
                    <a:pt x="356" y="5368"/>
                  </a:cubicBezTo>
                  <a:lnTo>
                    <a:pt x="0" y="5724"/>
                  </a:lnTo>
                  <a:lnTo>
                    <a:pt x="30" y="6198"/>
                  </a:lnTo>
                  <a:lnTo>
                    <a:pt x="1423" y="20668"/>
                  </a:lnTo>
                  <a:lnTo>
                    <a:pt x="27605" y="20668"/>
                  </a:lnTo>
                  <a:lnTo>
                    <a:pt x="28999" y="6198"/>
                  </a:lnTo>
                  <a:lnTo>
                    <a:pt x="29029" y="5724"/>
                  </a:lnTo>
                  <a:lnTo>
                    <a:pt x="28703" y="5368"/>
                  </a:lnTo>
                  <a:cubicBezTo>
                    <a:pt x="25233" y="1958"/>
                    <a:pt x="20104" y="1"/>
                    <a:pt x="14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8"/>
            <p:cNvSpPr/>
            <p:nvPr/>
          </p:nvSpPr>
          <p:spPr>
            <a:xfrm flipH="1">
              <a:off x="499512" y="3890931"/>
              <a:ext cx="5002411" cy="1252546"/>
            </a:xfrm>
            <a:custGeom>
              <a:avLst/>
              <a:gdLst/>
              <a:ahLst/>
              <a:cxnLst/>
              <a:rect l="l" t="t" r="r" b="b"/>
              <a:pathLst>
                <a:path w="57910" h="14500" extrusionOk="0">
                  <a:moveTo>
                    <a:pt x="1" y="0"/>
                  </a:moveTo>
                  <a:lnTo>
                    <a:pt x="1" y="14500"/>
                  </a:lnTo>
                  <a:lnTo>
                    <a:pt x="57910" y="14500"/>
                  </a:lnTo>
                  <a:lnTo>
                    <a:pt x="579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8"/>
            <p:cNvSpPr/>
            <p:nvPr/>
          </p:nvSpPr>
          <p:spPr>
            <a:xfrm flipH="1">
              <a:off x="438009" y="3890931"/>
              <a:ext cx="5125333" cy="240834"/>
            </a:xfrm>
            <a:custGeom>
              <a:avLst/>
              <a:gdLst/>
              <a:ahLst/>
              <a:cxnLst/>
              <a:rect l="l" t="t" r="r" b="b"/>
              <a:pathLst>
                <a:path w="59333" h="2788" extrusionOk="0">
                  <a:moveTo>
                    <a:pt x="0" y="0"/>
                  </a:moveTo>
                  <a:lnTo>
                    <a:pt x="0" y="2787"/>
                  </a:lnTo>
                  <a:lnTo>
                    <a:pt x="59333" y="2787"/>
                  </a:lnTo>
                  <a:lnTo>
                    <a:pt x="59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8"/>
            <p:cNvSpPr/>
            <p:nvPr/>
          </p:nvSpPr>
          <p:spPr>
            <a:xfrm flipH="1">
              <a:off x="1803157" y="3409336"/>
              <a:ext cx="2394955" cy="1731537"/>
            </a:xfrm>
            <a:custGeom>
              <a:avLst/>
              <a:gdLst/>
              <a:ahLst/>
              <a:cxnLst/>
              <a:rect l="l" t="t" r="r" b="b"/>
              <a:pathLst>
                <a:path w="27725" h="20045" extrusionOk="0">
                  <a:moveTo>
                    <a:pt x="13759" y="1"/>
                  </a:moveTo>
                  <a:cubicBezTo>
                    <a:pt x="8451" y="1"/>
                    <a:pt x="3470" y="1898"/>
                    <a:pt x="149" y="5190"/>
                  </a:cubicBezTo>
                  <a:lnTo>
                    <a:pt x="0" y="5338"/>
                  </a:lnTo>
                  <a:lnTo>
                    <a:pt x="30" y="5575"/>
                  </a:lnTo>
                  <a:lnTo>
                    <a:pt x="119" y="6643"/>
                  </a:lnTo>
                  <a:lnTo>
                    <a:pt x="149" y="6850"/>
                  </a:lnTo>
                  <a:lnTo>
                    <a:pt x="1424" y="20045"/>
                  </a:lnTo>
                  <a:lnTo>
                    <a:pt x="26301" y="20045"/>
                  </a:lnTo>
                  <a:lnTo>
                    <a:pt x="27576" y="6850"/>
                  </a:lnTo>
                  <a:lnTo>
                    <a:pt x="27606" y="6643"/>
                  </a:lnTo>
                  <a:lnTo>
                    <a:pt x="27695" y="5575"/>
                  </a:lnTo>
                  <a:lnTo>
                    <a:pt x="27724" y="5338"/>
                  </a:lnTo>
                  <a:lnTo>
                    <a:pt x="27576" y="5190"/>
                  </a:lnTo>
                  <a:lnTo>
                    <a:pt x="27457" y="5041"/>
                  </a:lnTo>
                  <a:lnTo>
                    <a:pt x="27250" y="4863"/>
                  </a:lnTo>
                  <a:cubicBezTo>
                    <a:pt x="26331" y="4004"/>
                    <a:pt x="25293" y="3262"/>
                    <a:pt x="24196" y="2640"/>
                  </a:cubicBezTo>
                  <a:cubicBezTo>
                    <a:pt x="24137" y="2580"/>
                    <a:pt x="24077" y="2551"/>
                    <a:pt x="23988" y="2521"/>
                  </a:cubicBezTo>
                  <a:cubicBezTo>
                    <a:pt x="22980" y="1958"/>
                    <a:pt x="21942" y="1483"/>
                    <a:pt x="20845" y="1127"/>
                  </a:cubicBezTo>
                  <a:lnTo>
                    <a:pt x="20638" y="1038"/>
                  </a:lnTo>
                  <a:cubicBezTo>
                    <a:pt x="19570" y="712"/>
                    <a:pt x="18503" y="445"/>
                    <a:pt x="17406" y="268"/>
                  </a:cubicBezTo>
                  <a:lnTo>
                    <a:pt x="17198" y="238"/>
                  </a:lnTo>
                  <a:cubicBezTo>
                    <a:pt x="16131" y="90"/>
                    <a:pt x="15034" y="1"/>
                    <a:pt x="13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8"/>
            <p:cNvSpPr/>
            <p:nvPr/>
          </p:nvSpPr>
          <p:spPr>
            <a:xfrm flipH="1">
              <a:off x="1841596" y="3447777"/>
              <a:ext cx="2318074" cy="1693097"/>
            </a:xfrm>
            <a:custGeom>
              <a:avLst/>
              <a:gdLst/>
              <a:ahLst/>
              <a:cxnLst/>
              <a:rect l="l" t="t" r="r" b="b"/>
              <a:pathLst>
                <a:path w="26835" h="19600" extrusionOk="0">
                  <a:moveTo>
                    <a:pt x="26835" y="5041"/>
                  </a:moveTo>
                  <a:lnTo>
                    <a:pt x="26805" y="5545"/>
                  </a:lnTo>
                  <a:lnTo>
                    <a:pt x="25441" y="19600"/>
                  </a:lnTo>
                  <a:lnTo>
                    <a:pt x="1394" y="19600"/>
                  </a:lnTo>
                  <a:lnTo>
                    <a:pt x="682" y="12276"/>
                  </a:lnTo>
                  <a:lnTo>
                    <a:pt x="593" y="11475"/>
                  </a:lnTo>
                  <a:lnTo>
                    <a:pt x="475" y="10200"/>
                  </a:lnTo>
                  <a:lnTo>
                    <a:pt x="445" y="9726"/>
                  </a:lnTo>
                  <a:lnTo>
                    <a:pt x="386" y="9074"/>
                  </a:lnTo>
                  <a:lnTo>
                    <a:pt x="297" y="8332"/>
                  </a:lnTo>
                  <a:lnTo>
                    <a:pt x="267" y="7917"/>
                  </a:lnTo>
                  <a:lnTo>
                    <a:pt x="0" y="5071"/>
                  </a:lnTo>
                  <a:cubicBezTo>
                    <a:pt x="2046" y="3084"/>
                    <a:pt x="4566" y="1631"/>
                    <a:pt x="7324" y="860"/>
                  </a:cubicBezTo>
                  <a:lnTo>
                    <a:pt x="7947" y="682"/>
                  </a:lnTo>
                  <a:cubicBezTo>
                    <a:pt x="8332" y="593"/>
                    <a:pt x="8658" y="505"/>
                    <a:pt x="9014" y="416"/>
                  </a:cubicBezTo>
                  <a:cubicBezTo>
                    <a:pt x="9311" y="356"/>
                    <a:pt x="9607" y="327"/>
                    <a:pt x="9904" y="267"/>
                  </a:cubicBezTo>
                  <a:cubicBezTo>
                    <a:pt x="10111" y="238"/>
                    <a:pt x="10319" y="208"/>
                    <a:pt x="10526" y="178"/>
                  </a:cubicBezTo>
                  <a:cubicBezTo>
                    <a:pt x="11030" y="119"/>
                    <a:pt x="11534" y="60"/>
                    <a:pt x="12068" y="30"/>
                  </a:cubicBezTo>
                  <a:cubicBezTo>
                    <a:pt x="12483" y="0"/>
                    <a:pt x="12898" y="0"/>
                    <a:pt x="13343" y="0"/>
                  </a:cubicBezTo>
                  <a:lnTo>
                    <a:pt x="13491" y="0"/>
                  </a:lnTo>
                  <a:cubicBezTo>
                    <a:pt x="14529" y="0"/>
                    <a:pt x="15567" y="60"/>
                    <a:pt x="16575" y="208"/>
                  </a:cubicBezTo>
                  <a:lnTo>
                    <a:pt x="17109" y="297"/>
                  </a:lnTo>
                  <a:lnTo>
                    <a:pt x="17524" y="386"/>
                  </a:lnTo>
                  <a:cubicBezTo>
                    <a:pt x="17910" y="445"/>
                    <a:pt x="18265" y="534"/>
                    <a:pt x="18621" y="623"/>
                  </a:cubicBezTo>
                  <a:cubicBezTo>
                    <a:pt x="19481" y="831"/>
                    <a:pt x="20371" y="1098"/>
                    <a:pt x="21201" y="1453"/>
                  </a:cubicBezTo>
                  <a:lnTo>
                    <a:pt x="21527" y="1572"/>
                  </a:lnTo>
                  <a:lnTo>
                    <a:pt x="22090" y="1809"/>
                  </a:lnTo>
                  <a:cubicBezTo>
                    <a:pt x="22683" y="2106"/>
                    <a:pt x="23276" y="2402"/>
                    <a:pt x="23840" y="2728"/>
                  </a:cubicBezTo>
                  <a:cubicBezTo>
                    <a:pt x="24789" y="3321"/>
                    <a:pt x="25678" y="3974"/>
                    <a:pt x="26508" y="4745"/>
                  </a:cubicBezTo>
                  <a:lnTo>
                    <a:pt x="26835" y="5041"/>
                  </a:lnTo>
                  <a:cubicBezTo>
                    <a:pt x="26835" y="5041"/>
                    <a:pt x="26835" y="5041"/>
                    <a:pt x="26835" y="5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8"/>
            <p:cNvSpPr/>
            <p:nvPr/>
          </p:nvSpPr>
          <p:spPr>
            <a:xfrm flipH="1">
              <a:off x="63" y="4482581"/>
              <a:ext cx="6003843" cy="658321"/>
            </a:xfrm>
            <a:custGeom>
              <a:avLst/>
              <a:gdLst/>
              <a:ahLst/>
              <a:cxnLst/>
              <a:rect l="l" t="t" r="r" b="b"/>
              <a:pathLst>
                <a:path w="69503" h="7621" extrusionOk="0">
                  <a:moveTo>
                    <a:pt x="0" y="1"/>
                  </a:moveTo>
                  <a:lnTo>
                    <a:pt x="0" y="7621"/>
                  </a:lnTo>
                  <a:lnTo>
                    <a:pt x="69503" y="7621"/>
                  </a:lnTo>
                  <a:lnTo>
                    <a:pt x="69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8"/>
            <p:cNvSpPr/>
            <p:nvPr/>
          </p:nvSpPr>
          <p:spPr>
            <a:xfrm flipH="1">
              <a:off x="63" y="4446731"/>
              <a:ext cx="6003843" cy="550775"/>
            </a:xfrm>
            <a:custGeom>
              <a:avLst/>
              <a:gdLst/>
              <a:ahLst/>
              <a:cxnLst/>
              <a:rect l="l" t="t" r="r" b="b"/>
              <a:pathLst>
                <a:path w="69503" h="6376" extrusionOk="0">
                  <a:moveTo>
                    <a:pt x="0" y="0"/>
                  </a:moveTo>
                  <a:lnTo>
                    <a:pt x="0" y="6375"/>
                  </a:lnTo>
                  <a:lnTo>
                    <a:pt x="69503" y="6375"/>
                  </a:lnTo>
                  <a:lnTo>
                    <a:pt x="69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8"/>
            <p:cNvSpPr/>
            <p:nvPr/>
          </p:nvSpPr>
          <p:spPr>
            <a:xfrm flipH="1">
              <a:off x="5716935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8"/>
            <p:cNvSpPr/>
            <p:nvPr/>
          </p:nvSpPr>
          <p:spPr>
            <a:xfrm flipH="1">
              <a:off x="571953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8"/>
            <p:cNvSpPr/>
            <p:nvPr/>
          </p:nvSpPr>
          <p:spPr>
            <a:xfrm flipH="1">
              <a:off x="5724628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8"/>
            <p:cNvSpPr/>
            <p:nvPr/>
          </p:nvSpPr>
          <p:spPr>
            <a:xfrm flipH="1">
              <a:off x="5719531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8"/>
            <p:cNvSpPr/>
            <p:nvPr/>
          </p:nvSpPr>
          <p:spPr>
            <a:xfrm flipH="1">
              <a:off x="574000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8"/>
            <p:cNvSpPr/>
            <p:nvPr/>
          </p:nvSpPr>
          <p:spPr>
            <a:xfrm flipH="1">
              <a:off x="5719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8"/>
            <p:cNvSpPr/>
            <p:nvPr/>
          </p:nvSpPr>
          <p:spPr>
            <a:xfrm flipH="1">
              <a:off x="553258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8"/>
            <p:cNvSpPr/>
            <p:nvPr/>
          </p:nvSpPr>
          <p:spPr>
            <a:xfrm flipH="1">
              <a:off x="5537691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47" y="269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8"/>
            <p:cNvSpPr/>
            <p:nvPr/>
          </p:nvSpPr>
          <p:spPr>
            <a:xfrm flipH="1">
              <a:off x="5542787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8"/>
            <p:cNvSpPr/>
            <p:nvPr/>
          </p:nvSpPr>
          <p:spPr>
            <a:xfrm flipH="1">
              <a:off x="5537691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8"/>
            <p:cNvSpPr/>
            <p:nvPr/>
          </p:nvSpPr>
          <p:spPr>
            <a:xfrm flipH="1">
              <a:off x="5558163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8"/>
            <p:cNvSpPr/>
            <p:nvPr/>
          </p:nvSpPr>
          <p:spPr>
            <a:xfrm flipH="1">
              <a:off x="5537686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8"/>
            <p:cNvSpPr/>
            <p:nvPr/>
          </p:nvSpPr>
          <p:spPr>
            <a:xfrm flipH="1">
              <a:off x="534815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8"/>
            <p:cNvSpPr/>
            <p:nvPr/>
          </p:nvSpPr>
          <p:spPr>
            <a:xfrm flipH="1">
              <a:off x="535325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7" y="269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8"/>
            <p:cNvSpPr/>
            <p:nvPr/>
          </p:nvSpPr>
          <p:spPr>
            <a:xfrm flipH="1">
              <a:off x="535835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8"/>
            <p:cNvSpPr/>
            <p:nvPr/>
          </p:nvSpPr>
          <p:spPr>
            <a:xfrm flipH="1">
              <a:off x="5353258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8"/>
            <p:cNvSpPr/>
            <p:nvPr/>
          </p:nvSpPr>
          <p:spPr>
            <a:xfrm flipH="1">
              <a:off x="537373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8"/>
            <p:cNvSpPr/>
            <p:nvPr/>
          </p:nvSpPr>
          <p:spPr>
            <a:xfrm flipH="1">
              <a:off x="535325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8"/>
            <p:cNvSpPr/>
            <p:nvPr/>
          </p:nvSpPr>
          <p:spPr>
            <a:xfrm flipH="1">
              <a:off x="516372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8"/>
            <p:cNvSpPr/>
            <p:nvPr/>
          </p:nvSpPr>
          <p:spPr>
            <a:xfrm flipH="1">
              <a:off x="516882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8"/>
            <p:cNvSpPr/>
            <p:nvPr/>
          </p:nvSpPr>
          <p:spPr>
            <a:xfrm flipH="1">
              <a:off x="5173923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8"/>
            <p:cNvSpPr/>
            <p:nvPr/>
          </p:nvSpPr>
          <p:spPr>
            <a:xfrm flipH="1">
              <a:off x="5168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8"/>
            <p:cNvSpPr/>
            <p:nvPr/>
          </p:nvSpPr>
          <p:spPr>
            <a:xfrm flipH="1">
              <a:off x="5189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8"/>
            <p:cNvSpPr/>
            <p:nvPr/>
          </p:nvSpPr>
          <p:spPr>
            <a:xfrm flipH="1">
              <a:off x="5168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8"/>
            <p:cNvSpPr/>
            <p:nvPr/>
          </p:nvSpPr>
          <p:spPr>
            <a:xfrm flipH="1">
              <a:off x="4979292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 flipH="1">
              <a:off x="4984394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 flipH="1">
              <a:off x="4989491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 flipH="1">
              <a:off x="4984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 flipH="1">
              <a:off x="5004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 flipH="1">
              <a:off x="4984390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 flipH="1">
              <a:off x="479486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 flipH="1">
              <a:off x="479996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 flipH="1">
              <a:off x="4805145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 flipH="1">
              <a:off x="4799962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 flipH="1">
              <a:off x="482043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 flipH="1">
              <a:off x="479995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 flipH="1">
              <a:off x="461301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 flipH="1">
              <a:off x="461553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 flipH="1">
              <a:off x="462321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 flipH="1">
              <a:off x="4615529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 flipH="1">
              <a:off x="4636089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 flipH="1">
              <a:off x="461811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 flipH="1">
              <a:off x="442858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 flipH="1">
              <a:off x="443368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 flipH="1">
              <a:off x="443878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 flipH="1">
              <a:off x="4433689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 flipH="1">
              <a:off x="445416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 flipH="1">
              <a:off x="443368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 flipH="1">
              <a:off x="424415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 flipH="1">
              <a:off x="424925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 flipH="1">
              <a:off x="425435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 flipH="1">
              <a:off x="424925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 flipH="1">
              <a:off x="426972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 flipH="1">
              <a:off x="424925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 flipH="1">
              <a:off x="405972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 flipH="1">
              <a:off x="406482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 flipH="1">
              <a:off x="4070007" y="4720830"/>
              <a:ext cx="156266" cy="204986"/>
            </a:xfrm>
            <a:custGeom>
              <a:avLst/>
              <a:gdLst/>
              <a:ahLst/>
              <a:cxnLst/>
              <a:rect l="l" t="t" r="r" b="b"/>
              <a:pathLst>
                <a:path w="1809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 flipH="1">
              <a:off x="406482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8"/>
            <p:cNvSpPr/>
            <p:nvPr/>
          </p:nvSpPr>
          <p:spPr>
            <a:xfrm flipH="1">
              <a:off x="4085383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8"/>
            <p:cNvSpPr/>
            <p:nvPr/>
          </p:nvSpPr>
          <p:spPr>
            <a:xfrm flipH="1">
              <a:off x="406482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0" y="0"/>
                  </a:moveTo>
                  <a:lnTo>
                    <a:pt x="0" y="2728"/>
                  </a:lnTo>
                  <a:lnTo>
                    <a:pt x="237" y="27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8"/>
            <p:cNvSpPr/>
            <p:nvPr/>
          </p:nvSpPr>
          <p:spPr>
            <a:xfrm flipH="1">
              <a:off x="388039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8"/>
            <p:cNvSpPr/>
            <p:nvPr/>
          </p:nvSpPr>
          <p:spPr>
            <a:xfrm flipH="1">
              <a:off x="3885575" y="4720830"/>
              <a:ext cx="158857" cy="204986"/>
            </a:xfrm>
            <a:custGeom>
              <a:avLst/>
              <a:gdLst/>
              <a:ahLst/>
              <a:cxnLst/>
              <a:rect l="l" t="t" r="r" b="b"/>
              <a:pathLst>
                <a:path w="1839" h="2373" extrusionOk="0">
                  <a:moveTo>
                    <a:pt x="0" y="0"/>
                  </a:moveTo>
                  <a:lnTo>
                    <a:pt x="1839" y="0"/>
                  </a:lnTo>
                  <a:lnTo>
                    <a:pt x="183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8"/>
            <p:cNvSpPr/>
            <p:nvPr/>
          </p:nvSpPr>
          <p:spPr>
            <a:xfrm flipH="1">
              <a:off x="3885575" y="4748992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09"/>
                  </a:lnTo>
                  <a:lnTo>
                    <a:pt x="1631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8"/>
            <p:cNvSpPr/>
            <p:nvPr/>
          </p:nvSpPr>
          <p:spPr>
            <a:xfrm flipH="1">
              <a:off x="3900951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8"/>
            <p:cNvSpPr/>
            <p:nvPr/>
          </p:nvSpPr>
          <p:spPr>
            <a:xfrm flipH="1">
              <a:off x="3880388" y="4705454"/>
              <a:ext cx="20645" cy="235738"/>
            </a:xfrm>
            <a:custGeom>
              <a:avLst/>
              <a:gdLst/>
              <a:ahLst/>
              <a:cxnLst/>
              <a:rect l="l" t="t" r="r" b="b"/>
              <a:pathLst>
                <a:path w="239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8"/>
            <p:cNvSpPr/>
            <p:nvPr/>
          </p:nvSpPr>
          <p:spPr>
            <a:xfrm flipH="1">
              <a:off x="1923505" y="4707959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8"/>
            <p:cNvSpPr/>
            <p:nvPr/>
          </p:nvSpPr>
          <p:spPr>
            <a:xfrm flipH="1">
              <a:off x="192601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 flipH="1">
              <a:off x="1931198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8"/>
            <p:cNvSpPr/>
            <p:nvPr/>
          </p:nvSpPr>
          <p:spPr>
            <a:xfrm flipH="1">
              <a:off x="1924752" y="473785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8"/>
            <p:cNvSpPr/>
            <p:nvPr/>
          </p:nvSpPr>
          <p:spPr>
            <a:xfrm flipH="1">
              <a:off x="1946574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8"/>
            <p:cNvSpPr/>
            <p:nvPr/>
          </p:nvSpPr>
          <p:spPr>
            <a:xfrm flipH="1">
              <a:off x="1926011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8"/>
            <p:cNvSpPr/>
            <p:nvPr/>
          </p:nvSpPr>
          <p:spPr>
            <a:xfrm flipH="1">
              <a:off x="173907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8"/>
            <p:cNvSpPr/>
            <p:nvPr/>
          </p:nvSpPr>
          <p:spPr>
            <a:xfrm flipH="1">
              <a:off x="1744175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46" y="269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8"/>
            <p:cNvSpPr/>
            <p:nvPr/>
          </p:nvSpPr>
          <p:spPr>
            <a:xfrm flipH="1">
              <a:off x="174676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8"/>
            <p:cNvSpPr/>
            <p:nvPr/>
          </p:nvSpPr>
          <p:spPr>
            <a:xfrm flipH="1">
              <a:off x="174166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 flipH="1">
              <a:off x="176214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 flipH="1">
              <a:off x="174166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8"/>
            <p:cNvSpPr/>
            <p:nvPr/>
          </p:nvSpPr>
          <p:spPr>
            <a:xfrm flipH="1">
              <a:off x="155464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8"/>
            <p:cNvSpPr/>
            <p:nvPr/>
          </p:nvSpPr>
          <p:spPr>
            <a:xfrm flipH="1">
              <a:off x="155974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 flipH="1">
              <a:off x="156492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 flipH="1">
              <a:off x="155974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 flipH="1">
              <a:off x="1580215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 flipH="1">
              <a:off x="1559738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 flipH="1">
              <a:off x="1370208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 flipH="1">
              <a:off x="137531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 flipH="1">
              <a:off x="1380493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 flipH="1">
              <a:off x="1375310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 flipH="1">
              <a:off x="1395869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 flipH="1">
              <a:off x="1375305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 flipH="1">
              <a:off x="1185776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 flipH="1">
              <a:off x="1190878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 flipH="1">
              <a:off x="1196060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 flipH="1">
              <a:off x="1190877" y="4743809"/>
              <a:ext cx="161535" cy="182008"/>
            </a:xfrm>
            <a:custGeom>
              <a:avLst/>
              <a:gdLst/>
              <a:ahLst/>
              <a:cxnLst/>
              <a:rect l="l" t="t" r="r" b="b"/>
              <a:pathLst>
                <a:path w="1870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 flipH="1">
              <a:off x="1211436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 flipH="1">
              <a:off x="1190873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 flipH="1">
              <a:off x="1001344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 flipH="1">
              <a:off x="100653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 flipH="1">
              <a:off x="101162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 flipH="1">
              <a:off x="100653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 flipH="1">
              <a:off x="102700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 flipH="1">
              <a:off x="1006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 flipH="1">
              <a:off x="816911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 flipH="1">
              <a:off x="822100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 flipH="1">
              <a:off x="82719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 flipH="1">
              <a:off x="82209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 flipH="1">
              <a:off x="84257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 flipH="1">
              <a:off x="82209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 flipH="1">
              <a:off x="635071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 flipH="1">
              <a:off x="64017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8"/>
            <p:cNvSpPr/>
            <p:nvPr/>
          </p:nvSpPr>
          <p:spPr>
            <a:xfrm flipH="1">
              <a:off x="64535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8"/>
            <p:cNvSpPr/>
            <p:nvPr/>
          </p:nvSpPr>
          <p:spPr>
            <a:xfrm flipH="1">
              <a:off x="637667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 flipH="1">
              <a:off x="658140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 flipH="1">
              <a:off x="640168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8"/>
            <p:cNvSpPr/>
            <p:nvPr/>
          </p:nvSpPr>
          <p:spPr>
            <a:xfrm flipH="1">
              <a:off x="450638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8"/>
            <p:cNvSpPr/>
            <p:nvPr/>
          </p:nvSpPr>
          <p:spPr>
            <a:xfrm flipH="1">
              <a:off x="455827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8"/>
            <p:cNvSpPr/>
            <p:nvPr/>
          </p:nvSpPr>
          <p:spPr>
            <a:xfrm flipH="1">
              <a:off x="46092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 flipH="1">
              <a:off x="455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 flipH="1">
              <a:off x="476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8"/>
            <p:cNvSpPr/>
            <p:nvPr/>
          </p:nvSpPr>
          <p:spPr>
            <a:xfrm flipH="1">
              <a:off x="455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8"/>
            <p:cNvSpPr/>
            <p:nvPr/>
          </p:nvSpPr>
          <p:spPr>
            <a:xfrm flipH="1">
              <a:off x="266206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8"/>
            <p:cNvSpPr/>
            <p:nvPr/>
          </p:nvSpPr>
          <p:spPr>
            <a:xfrm flipH="1">
              <a:off x="271395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8"/>
            <p:cNvSpPr/>
            <p:nvPr/>
          </p:nvSpPr>
          <p:spPr>
            <a:xfrm flipH="1">
              <a:off x="276491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8"/>
            <p:cNvSpPr/>
            <p:nvPr/>
          </p:nvSpPr>
          <p:spPr>
            <a:xfrm flipH="1">
              <a:off x="271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8"/>
            <p:cNvSpPr/>
            <p:nvPr/>
          </p:nvSpPr>
          <p:spPr>
            <a:xfrm flipH="1">
              <a:off x="291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8"/>
            <p:cNvSpPr/>
            <p:nvPr/>
          </p:nvSpPr>
          <p:spPr>
            <a:xfrm flipH="1">
              <a:off x="27139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8"/>
            <p:cNvSpPr/>
            <p:nvPr/>
          </p:nvSpPr>
          <p:spPr>
            <a:xfrm flipH="1">
              <a:off x="8696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8"/>
            <p:cNvSpPr/>
            <p:nvPr/>
          </p:nvSpPr>
          <p:spPr>
            <a:xfrm flipH="1">
              <a:off x="92058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8"/>
            <p:cNvSpPr/>
            <p:nvPr/>
          </p:nvSpPr>
          <p:spPr>
            <a:xfrm flipH="1">
              <a:off x="92058" y="4748992"/>
              <a:ext cx="156352" cy="176825"/>
            </a:xfrm>
            <a:custGeom>
              <a:avLst/>
              <a:gdLst/>
              <a:ahLst/>
              <a:cxnLst/>
              <a:rect l="l" t="t" r="r" b="b"/>
              <a:pathLst>
                <a:path w="1810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1" y="2046"/>
                  </a:lnTo>
                  <a:lnTo>
                    <a:pt x="1" y="1809"/>
                  </a:lnTo>
                  <a:lnTo>
                    <a:pt x="163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8"/>
            <p:cNvSpPr/>
            <p:nvPr/>
          </p:nvSpPr>
          <p:spPr>
            <a:xfrm flipH="1">
              <a:off x="10743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8"/>
            <p:cNvSpPr/>
            <p:nvPr/>
          </p:nvSpPr>
          <p:spPr>
            <a:xfrm flipH="1">
              <a:off x="86958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8"/>
            <p:cNvSpPr/>
            <p:nvPr/>
          </p:nvSpPr>
          <p:spPr>
            <a:xfrm flipH="1">
              <a:off x="15034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8"/>
            <p:cNvSpPr/>
            <p:nvPr/>
          </p:nvSpPr>
          <p:spPr>
            <a:xfrm flipH="1">
              <a:off x="15085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8"/>
            <p:cNvSpPr/>
            <p:nvPr/>
          </p:nvSpPr>
          <p:spPr>
            <a:xfrm flipH="1">
              <a:off x="1513698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8"/>
            <p:cNvSpPr/>
            <p:nvPr/>
          </p:nvSpPr>
          <p:spPr>
            <a:xfrm flipH="1">
              <a:off x="1508516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8"/>
            <p:cNvSpPr/>
            <p:nvPr/>
          </p:nvSpPr>
          <p:spPr>
            <a:xfrm flipH="1">
              <a:off x="15289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8"/>
            <p:cNvSpPr/>
            <p:nvPr/>
          </p:nvSpPr>
          <p:spPr>
            <a:xfrm flipH="1">
              <a:off x="15085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8"/>
            <p:cNvSpPr/>
            <p:nvPr/>
          </p:nvSpPr>
          <p:spPr>
            <a:xfrm flipH="1">
              <a:off x="1318982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8"/>
            <p:cNvSpPr/>
            <p:nvPr/>
          </p:nvSpPr>
          <p:spPr>
            <a:xfrm flipH="1">
              <a:off x="1324084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8"/>
            <p:cNvSpPr/>
            <p:nvPr/>
          </p:nvSpPr>
          <p:spPr>
            <a:xfrm flipH="1">
              <a:off x="13292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8"/>
            <p:cNvSpPr/>
            <p:nvPr/>
          </p:nvSpPr>
          <p:spPr>
            <a:xfrm flipH="1">
              <a:off x="132408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8"/>
            <p:cNvSpPr/>
            <p:nvPr/>
          </p:nvSpPr>
          <p:spPr>
            <a:xfrm flipH="1">
              <a:off x="1344642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8"/>
            <p:cNvSpPr/>
            <p:nvPr/>
          </p:nvSpPr>
          <p:spPr>
            <a:xfrm flipH="1">
              <a:off x="1324079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8"/>
            <p:cNvSpPr/>
            <p:nvPr/>
          </p:nvSpPr>
          <p:spPr>
            <a:xfrm flipH="1">
              <a:off x="1134550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8"/>
            <p:cNvSpPr/>
            <p:nvPr/>
          </p:nvSpPr>
          <p:spPr>
            <a:xfrm flipH="1">
              <a:off x="1139652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8"/>
            <p:cNvSpPr/>
            <p:nvPr/>
          </p:nvSpPr>
          <p:spPr>
            <a:xfrm flipH="1">
              <a:off x="1144834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8"/>
            <p:cNvSpPr/>
            <p:nvPr/>
          </p:nvSpPr>
          <p:spPr>
            <a:xfrm flipH="1">
              <a:off x="1139651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8"/>
            <p:cNvSpPr/>
            <p:nvPr/>
          </p:nvSpPr>
          <p:spPr>
            <a:xfrm flipH="1">
              <a:off x="1160210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8"/>
            <p:cNvSpPr/>
            <p:nvPr/>
          </p:nvSpPr>
          <p:spPr>
            <a:xfrm flipH="1">
              <a:off x="1139647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8"/>
            <p:cNvSpPr/>
            <p:nvPr/>
          </p:nvSpPr>
          <p:spPr>
            <a:xfrm flipH="1">
              <a:off x="950117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8"/>
            <p:cNvSpPr/>
            <p:nvPr/>
          </p:nvSpPr>
          <p:spPr>
            <a:xfrm flipH="1">
              <a:off x="955306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8"/>
            <p:cNvSpPr/>
            <p:nvPr/>
          </p:nvSpPr>
          <p:spPr>
            <a:xfrm flipH="1">
              <a:off x="96040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8"/>
            <p:cNvSpPr/>
            <p:nvPr/>
          </p:nvSpPr>
          <p:spPr>
            <a:xfrm flipH="1">
              <a:off x="95530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8"/>
            <p:cNvSpPr/>
            <p:nvPr/>
          </p:nvSpPr>
          <p:spPr>
            <a:xfrm flipH="1">
              <a:off x="97577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8"/>
            <p:cNvSpPr/>
            <p:nvPr/>
          </p:nvSpPr>
          <p:spPr>
            <a:xfrm flipH="1">
              <a:off x="95530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 flipH="1">
              <a:off x="765685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 flipH="1">
              <a:off x="770873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 flipH="1">
              <a:off x="775970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 flipH="1">
              <a:off x="770873" y="4208482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 flipH="1">
              <a:off x="791346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 flipH="1">
              <a:off x="77086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 flipH="1">
              <a:off x="586441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 flipH="1">
              <a:off x="594129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 flipH="1">
              <a:off x="591537" y="4213665"/>
              <a:ext cx="158857" cy="176825"/>
            </a:xfrm>
            <a:custGeom>
              <a:avLst/>
              <a:gdLst/>
              <a:ahLst/>
              <a:cxnLst/>
              <a:rect l="l" t="t" r="r" b="b"/>
              <a:pathLst>
                <a:path w="1839" h="2047" extrusionOk="0">
                  <a:moveTo>
                    <a:pt x="1838" y="0"/>
                  </a:moveTo>
                  <a:lnTo>
                    <a:pt x="1838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 flipH="1">
              <a:off x="609505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 flipH="1">
              <a:off x="58894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 flipH="1">
              <a:off x="5214951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 flipH="1">
              <a:off x="522005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 flipH="1">
              <a:off x="5225149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 flipH="1">
              <a:off x="522005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 flipH="1">
              <a:off x="524052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 flipH="1">
              <a:off x="5220048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 flipH="1">
              <a:off x="5030519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 flipH="1">
              <a:off x="5035621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 flipH="1">
              <a:off x="5040717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 flipH="1">
              <a:off x="5035620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 flipH="1">
              <a:off x="5056093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 flipH="1">
              <a:off x="5035616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 flipH="1">
              <a:off x="4846087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 flipH="1">
              <a:off x="4851189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 flipH="1">
              <a:off x="4856371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 flipH="1">
              <a:off x="4851188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 flipH="1">
              <a:off x="4871661" y="4188009"/>
              <a:ext cx="143568" cy="166545"/>
            </a:xfrm>
            <a:custGeom>
              <a:avLst/>
              <a:gdLst/>
              <a:ahLst/>
              <a:cxnLst/>
              <a:rect l="l" t="t" r="r" b="b"/>
              <a:pathLst>
                <a:path w="1662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 flipH="1">
              <a:off x="4851184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 flipH="1">
              <a:off x="4664246" y="4172632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 flipH="1">
              <a:off x="4669348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 flipH="1">
              <a:off x="4674444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 flipH="1">
              <a:off x="4666756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 flipH="1">
              <a:off x="4687315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 flipH="1">
              <a:off x="466675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 flipH="1">
              <a:off x="44798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 flipH="1">
              <a:off x="44849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 flipH="1">
              <a:off x="449001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 flipH="1">
              <a:off x="448491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 flipH="1">
              <a:off x="45053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 flipH="1">
              <a:off x="44849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 flipH="1">
              <a:off x="430048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 flipH="1">
              <a:off x="43056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 flipH="1">
              <a:off x="4305666" y="4213665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 flipH="1">
              <a:off x="432095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 flipH="1">
              <a:off x="430047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 flipH="1">
              <a:off x="3527005" y="3519477"/>
              <a:ext cx="632665" cy="609688"/>
            </a:xfrm>
            <a:custGeom>
              <a:avLst/>
              <a:gdLst/>
              <a:ahLst/>
              <a:cxnLst/>
              <a:rect l="l" t="t" r="r" b="b"/>
              <a:pathLst>
                <a:path w="7324" h="7058" extrusionOk="0">
                  <a:moveTo>
                    <a:pt x="7324" y="1"/>
                  </a:moveTo>
                  <a:lnTo>
                    <a:pt x="267" y="7058"/>
                  </a:lnTo>
                  <a:lnTo>
                    <a:pt x="0" y="4211"/>
                  </a:lnTo>
                  <a:cubicBezTo>
                    <a:pt x="2046" y="2225"/>
                    <a:pt x="4566" y="772"/>
                    <a:pt x="7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 flipH="1">
              <a:off x="3380931" y="3483627"/>
              <a:ext cx="763362" cy="758266"/>
            </a:xfrm>
            <a:custGeom>
              <a:avLst/>
              <a:gdLst/>
              <a:ahLst/>
              <a:cxnLst/>
              <a:rect l="l" t="t" r="r" b="b"/>
              <a:pathLst>
                <a:path w="8837" h="8778" extrusionOk="0">
                  <a:moveTo>
                    <a:pt x="8836" y="1"/>
                  </a:moveTo>
                  <a:lnTo>
                    <a:pt x="6553" y="2284"/>
                  </a:lnTo>
                  <a:lnTo>
                    <a:pt x="6375" y="2491"/>
                  </a:lnTo>
                  <a:lnTo>
                    <a:pt x="3380" y="5486"/>
                  </a:lnTo>
                  <a:lnTo>
                    <a:pt x="3173" y="5664"/>
                  </a:lnTo>
                  <a:lnTo>
                    <a:pt x="3084" y="5783"/>
                  </a:lnTo>
                  <a:lnTo>
                    <a:pt x="2876" y="5990"/>
                  </a:lnTo>
                  <a:lnTo>
                    <a:pt x="267" y="8570"/>
                  </a:lnTo>
                  <a:lnTo>
                    <a:pt x="89" y="8777"/>
                  </a:lnTo>
                  <a:lnTo>
                    <a:pt x="0" y="8036"/>
                  </a:lnTo>
                  <a:lnTo>
                    <a:pt x="119" y="7917"/>
                  </a:lnTo>
                  <a:lnTo>
                    <a:pt x="208" y="7828"/>
                  </a:lnTo>
                  <a:lnTo>
                    <a:pt x="2016" y="5990"/>
                  </a:lnTo>
                  <a:lnTo>
                    <a:pt x="3113" y="4923"/>
                  </a:lnTo>
                  <a:lnTo>
                    <a:pt x="3291" y="4715"/>
                  </a:lnTo>
                  <a:lnTo>
                    <a:pt x="6316" y="1720"/>
                  </a:lnTo>
                  <a:lnTo>
                    <a:pt x="6523" y="1513"/>
                  </a:lnTo>
                  <a:lnTo>
                    <a:pt x="7769" y="267"/>
                  </a:lnTo>
                  <a:cubicBezTo>
                    <a:pt x="8124" y="149"/>
                    <a:pt x="8480" y="60"/>
                    <a:pt x="8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 flipH="1">
              <a:off x="2727792" y="3445186"/>
              <a:ext cx="1385834" cy="1001605"/>
            </a:xfrm>
            <a:custGeom>
              <a:avLst/>
              <a:gdLst/>
              <a:ahLst/>
              <a:cxnLst/>
              <a:rect l="l" t="t" r="r" b="b"/>
              <a:pathLst>
                <a:path w="16043" h="11595" extrusionOk="0">
                  <a:moveTo>
                    <a:pt x="16042" y="238"/>
                  </a:moveTo>
                  <a:lnTo>
                    <a:pt x="12781" y="3500"/>
                  </a:lnTo>
                  <a:lnTo>
                    <a:pt x="10053" y="6228"/>
                  </a:lnTo>
                  <a:lnTo>
                    <a:pt x="9845" y="6435"/>
                  </a:lnTo>
                  <a:lnTo>
                    <a:pt x="9697" y="6554"/>
                  </a:lnTo>
                  <a:lnTo>
                    <a:pt x="9489" y="6761"/>
                  </a:lnTo>
                  <a:lnTo>
                    <a:pt x="6524" y="9726"/>
                  </a:lnTo>
                  <a:lnTo>
                    <a:pt x="6346" y="9904"/>
                  </a:lnTo>
                  <a:lnTo>
                    <a:pt x="4656" y="11594"/>
                  </a:lnTo>
                  <a:lnTo>
                    <a:pt x="1" y="11594"/>
                  </a:lnTo>
                  <a:lnTo>
                    <a:pt x="3203" y="8392"/>
                  </a:lnTo>
                  <a:lnTo>
                    <a:pt x="5160" y="6405"/>
                  </a:lnTo>
                  <a:lnTo>
                    <a:pt x="5368" y="6198"/>
                  </a:lnTo>
                  <a:lnTo>
                    <a:pt x="6109" y="5427"/>
                  </a:lnTo>
                  <a:lnTo>
                    <a:pt x="6317" y="5249"/>
                  </a:lnTo>
                  <a:lnTo>
                    <a:pt x="9371" y="2195"/>
                  </a:lnTo>
                  <a:lnTo>
                    <a:pt x="9578" y="1987"/>
                  </a:lnTo>
                  <a:lnTo>
                    <a:pt x="11535" y="30"/>
                  </a:lnTo>
                  <a:cubicBezTo>
                    <a:pt x="11921" y="1"/>
                    <a:pt x="12336" y="1"/>
                    <a:pt x="12751" y="1"/>
                  </a:cubicBezTo>
                  <a:lnTo>
                    <a:pt x="12958" y="1"/>
                  </a:lnTo>
                  <a:cubicBezTo>
                    <a:pt x="13996" y="1"/>
                    <a:pt x="15034" y="60"/>
                    <a:pt x="16042" y="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 flipH="1">
              <a:off x="2645802" y="3470842"/>
              <a:ext cx="1011885" cy="975949"/>
            </a:xfrm>
            <a:custGeom>
              <a:avLst/>
              <a:gdLst/>
              <a:ahLst/>
              <a:cxnLst/>
              <a:rect l="l" t="t" r="r" b="b"/>
              <a:pathLst>
                <a:path w="11714" h="11298" extrusionOk="0">
                  <a:moveTo>
                    <a:pt x="11713" y="89"/>
                  </a:moveTo>
                  <a:lnTo>
                    <a:pt x="11120" y="682"/>
                  </a:lnTo>
                  <a:lnTo>
                    <a:pt x="10912" y="890"/>
                  </a:lnTo>
                  <a:lnTo>
                    <a:pt x="7710" y="4092"/>
                  </a:lnTo>
                  <a:lnTo>
                    <a:pt x="7710" y="4092"/>
                  </a:lnTo>
                  <a:lnTo>
                    <a:pt x="7503" y="4270"/>
                  </a:lnTo>
                  <a:lnTo>
                    <a:pt x="7503" y="4270"/>
                  </a:lnTo>
                  <a:lnTo>
                    <a:pt x="4478" y="7324"/>
                  </a:lnTo>
                  <a:lnTo>
                    <a:pt x="4271" y="7532"/>
                  </a:lnTo>
                  <a:lnTo>
                    <a:pt x="1335" y="10497"/>
                  </a:lnTo>
                  <a:lnTo>
                    <a:pt x="1128" y="10675"/>
                  </a:lnTo>
                  <a:lnTo>
                    <a:pt x="505" y="11297"/>
                  </a:lnTo>
                  <a:lnTo>
                    <a:pt x="1" y="11297"/>
                  </a:lnTo>
                  <a:lnTo>
                    <a:pt x="1305" y="9993"/>
                  </a:lnTo>
                  <a:lnTo>
                    <a:pt x="4241" y="7057"/>
                  </a:lnTo>
                  <a:lnTo>
                    <a:pt x="4448" y="6850"/>
                  </a:lnTo>
                  <a:lnTo>
                    <a:pt x="5368" y="5931"/>
                  </a:lnTo>
                  <a:lnTo>
                    <a:pt x="7473" y="3796"/>
                  </a:lnTo>
                  <a:lnTo>
                    <a:pt x="7710" y="3588"/>
                  </a:lnTo>
                  <a:lnTo>
                    <a:pt x="10912" y="356"/>
                  </a:lnTo>
                  <a:lnTo>
                    <a:pt x="11150" y="149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 flipH="1">
              <a:off x="3250321" y="3460562"/>
              <a:ext cx="881188" cy="876091"/>
            </a:xfrm>
            <a:custGeom>
              <a:avLst/>
              <a:gdLst/>
              <a:ahLst/>
              <a:cxnLst/>
              <a:rect l="l" t="t" r="r" b="b"/>
              <a:pathLst>
                <a:path w="10201" h="10142" extrusionOk="0">
                  <a:moveTo>
                    <a:pt x="10200" y="1"/>
                  </a:moveTo>
                  <a:lnTo>
                    <a:pt x="9785" y="445"/>
                  </a:lnTo>
                  <a:lnTo>
                    <a:pt x="9578" y="653"/>
                  </a:lnTo>
                  <a:lnTo>
                    <a:pt x="6494" y="3737"/>
                  </a:lnTo>
                  <a:lnTo>
                    <a:pt x="6286" y="3944"/>
                  </a:lnTo>
                  <a:lnTo>
                    <a:pt x="3974" y="6257"/>
                  </a:lnTo>
                  <a:lnTo>
                    <a:pt x="3321" y="6909"/>
                  </a:lnTo>
                  <a:lnTo>
                    <a:pt x="3114" y="7087"/>
                  </a:lnTo>
                  <a:lnTo>
                    <a:pt x="237" y="9964"/>
                  </a:lnTo>
                  <a:lnTo>
                    <a:pt x="149" y="10052"/>
                  </a:lnTo>
                  <a:lnTo>
                    <a:pt x="30" y="10141"/>
                  </a:lnTo>
                  <a:lnTo>
                    <a:pt x="0" y="9697"/>
                  </a:lnTo>
                  <a:lnTo>
                    <a:pt x="119" y="9578"/>
                  </a:lnTo>
                  <a:lnTo>
                    <a:pt x="208" y="9489"/>
                  </a:lnTo>
                  <a:lnTo>
                    <a:pt x="3084" y="6613"/>
                  </a:lnTo>
                  <a:lnTo>
                    <a:pt x="3262" y="6435"/>
                  </a:lnTo>
                  <a:lnTo>
                    <a:pt x="3440" y="6257"/>
                  </a:lnTo>
                  <a:lnTo>
                    <a:pt x="3647" y="6050"/>
                  </a:lnTo>
                  <a:lnTo>
                    <a:pt x="6227" y="3440"/>
                  </a:lnTo>
                  <a:lnTo>
                    <a:pt x="9548" y="149"/>
                  </a:lnTo>
                  <a:lnTo>
                    <a:pt x="9578" y="119"/>
                  </a:lnTo>
                  <a:lnTo>
                    <a:pt x="9756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8"/>
            <p:cNvSpPr/>
            <p:nvPr/>
          </p:nvSpPr>
          <p:spPr>
            <a:xfrm flipH="1">
              <a:off x="2328255" y="3496412"/>
              <a:ext cx="1170569" cy="947789"/>
            </a:xfrm>
            <a:custGeom>
              <a:avLst/>
              <a:gdLst/>
              <a:ahLst/>
              <a:cxnLst/>
              <a:rect l="l" t="t" r="r" b="b"/>
              <a:pathLst>
                <a:path w="13551" h="10972" extrusionOk="0">
                  <a:moveTo>
                    <a:pt x="13551" y="861"/>
                  </a:moveTo>
                  <a:lnTo>
                    <a:pt x="12661" y="1750"/>
                  </a:lnTo>
                  <a:lnTo>
                    <a:pt x="12454" y="1958"/>
                  </a:lnTo>
                  <a:lnTo>
                    <a:pt x="9162" y="5249"/>
                  </a:lnTo>
                  <a:lnTo>
                    <a:pt x="9162" y="5249"/>
                  </a:lnTo>
                  <a:lnTo>
                    <a:pt x="8955" y="5457"/>
                  </a:lnTo>
                  <a:lnTo>
                    <a:pt x="8569" y="5812"/>
                  </a:lnTo>
                  <a:lnTo>
                    <a:pt x="5871" y="8540"/>
                  </a:lnTo>
                  <a:lnTo>
                    <a:pt x="5871" y="8540"/>
                  </a:lnTo>
                  <a:lnTo>
                    <a:pt x="5664" y="8718"/>
                  </a:lnTo>
                  <a:lnTo>
                    <a:pt x="3410" y="10972"/>
                  </a:lnTo>
                  <a:lnTo>
                    <a:pt x="0" y="10972"/>
                  </a:lnTo>
                  <a:lnTo>
                    <a:pt x="2461" y="8540"/>
                  </a:lnTo>
                  <a:lnTo>
                    <a:pt x="2669" y="8333"/>
                  </a:lnTo>
                  <a:lnTo>
                    <a:pt x="5397" y="5605"/>
                  </a:lnTo>
                  <a:lnTo>
                    <a:pt x="5664" y="5338"/>
                  </a:lnTo>
                  <a:lnTo>
                    <a:pt x="9281" y="1721"/>
                  </a:lnTo>
                  <a:lnTo>
                    <a:pt x="10971" y="1"/>
                  </a:lnTo>
                  <a:cubicBezTo>
                    <a:pt x="11505" y="149"/>
                    <a:pt x="12039" y="297"/>
                    <a:pt x="12543" y="475"/>
                  </a:cubicBezTo>
                  <a:lnTo>
                    <a:pt x="12750" y="535"/>
                  </a:lnTo>
                  <a:cubicBezTo>
                    <a:pt x="13017" y="653"/>
                    <a:pt x="13284" y="742"/>
                    <a:pt x="13551" y="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8"/>
            <p:cNvSpPr/>
            <p:nvPr/>
          </p:nvSpPr>
          <p:spPr>
            <a:xfrm flipH="1">
              <a:off x="2251364" y="3580983"/>
              <a:ext cx="914532" cy="865812"/>
            </a:xfrm>
            <a:custGeom>
              <a:avLst/>
              <a:gdLst/>
              <a:ahLst/>
              <a:cxnLst/>
              <a:rect l="l" t="t" r="r" b="b"/>
              <a:pathLst>
                <a:path w="10587" h="10023" extrusionOk="0">
                  <a:moveTo>
                    <a:pt x="10586" y="267"/>
                  </a:moveTo>
                  <a:lnTo>
                    <a:pt x="8511" y="2313"/>
                  </a:lnTo>
                  <a:lnTo>
                    <a:pt x="6198" y="4656"/>
                  </a:lnTo>
                  <a:lnTo>
                    <a:pt x="5990" y="4863"/>
                  </a:lnTo>
                  <a:lnTo>
                    <a:pt x="5279" y="5575"/>
                  </a:lnTo>
                  <a:lnTo>
                    <a:pt x="5042" y="5782"/>
                  </a:lnTo>
                  <a:lnTo>
                    <a:pt x="2017" y="8836"/>
                  </a:lnTo>
                  <a:lnTo>
                    <a:pt x="1780" y="9044"/>
                  </a:lnTo>
                  <a:lnTo>
                    <a:pt x="1039" y="9815"/>
                  </a:lnTo>
                  <a:lnTo>
                    <a:pt x="831" y="10022"/>
                  </a:lnTo>
                  <a:lnTo>
                    <a:pt x="1" y="10022"/>
                  </a:lnTo>
                  <a:lnTo>
                    <a:pt x="208" y="9815"/>
                  </a:lnTo>
                  <a:lnTo>
                    <a:pt x="1810" y="8214"/>
                  </a:lnTo>
                  <a:lnTo>
                    <a:pt x="5101" y="4922"/>
                  </a:lnTo>
                  <a:lnTo>
                    <a:pt x="5397" y="4656"/>
                  </a:lnTo>
                  <a:lnTo>
                    <a:pt x="8570" y="1453"/>
                  </a:lnTo>
                  <a:lnTo>
                    <a:pt x="8778" y="1246"/>
                  </a:lnTo>
                  <a:lnTo>
                    <a:pt x="10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 flipH="1">
              <a:off x="1869717" y="3683435"/>
              <a:ext cx="996422" cy="763362"/>
            </a:xfrm>
            <a:custGeom>
              <a:avLst/>
              <a:gdLst/>
              <a:ahLst/>
              <a:cxnLst/>
              <a:rect l="l" t="t" r="r" b="b"/>
              <a:pathLst>
                <a:path w="11535" h="8837" extrusionOk="0">
                  <a:moveTo>
                    <a:pt x="11534" y="1987"/>
                  </a:moveTo>
                  <a:lnTo>
                    <a:pt x="10081" y="3470"/>
                  </a:lnTo>
                  <a:lnTo>
                    <a:pt x="9844" y="3677"/>
                  </a:lnTo>
                  <a:lnTo>
                    <a:pt x="8362" y="5160"/>
                  </a:lnTo>
                  <a:lnTo>
                    <a:pt x="8154" y="5397"/>
                  </a:lnTo>
                  <a:lnTo>
                    <a:pt x="4685" y="8836"/>
                  </a:lnTo>
                  <a:lnTo>
                    <a:pt x="0" y="8836"/>
                  </a:lnTo>
                  <a:lnTo>
                    <a:pt x="1749" y="7117"/>
                  </a:lnTo>
                  <a:lnTo>
                    <a:pt x="4922" y="3944"/>
                  </a:lnTo>
                  <a:lnTo>
                    <a:pt x="5130" y="3707"/>
                  </a:lnTo>
                  <a:lnTo>
                    <a:pt x="8836" y="0"/>
                  </a:lnTo>
                  <a:cubicBezTo>
                    <a:pt x="9815" y="564"/>
                    <a:pt x="10704" y="1246"/>
                    <a:pt x="11534" y="19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 flipH="1">
              <a:off x="1841543" y="3880652"/>
              <a:ext cx="568742" cy="566151"/>
            </a:xfrm>
            <a:custGeom>
              <a:avLst/>
              <a:gdLst/>
              <a:ahLst/>
              <a:cxnLst/>
              <a:rect l="l" t="t" r="r" b="b"/>
              <a:pathLst>
                <a:path w="6584" h="6554" extrusionOk="0">
                  <a:moveTo>
                    <a:pt x="6584" y="30"/>
                  </a:moveTo>
                  <a:lnTo>
                    <a:pt x="6554" y="534"/>
                  </a:lnTo>
                  <a:lnTo>
                    <a:pt x="6435" y="653"/>
                  </a:lnTo>
                  <a:lnTo>
                    <a:pt x="5694" y="1394"/>
                  </a:lnTo>
                  <a:lnTo>
                    <a:pt x="2996" y="4092"/>
                  </a:lnTo>
                  <a:lnTo>
                    <a:pt x="2788" y="4300"/>
                  </a:lnTo>
                  <a:lnTo>
                    <a:pt x="742" y="6346"/>
                  </a:lnTo>
                  <a:lnTo>
                    <a:pt x="535" y="6553"/>
                  </a:lnTo>
                  <a:lnTo>
                    <a:pt x="1" y="6553"/>
                  </a:lnTo>
                  <a:lnTo>
                    <a:pt x="6495" y="89"/>
                  </a:lnTo>
                  <a:lnTo>
                    <a:pt x="6554" y="1"/>
                  </a:lnTo>
                  <a:cubicBezTo>
                    <a:pt x="6584" y="1"/>
                    <a:pt x="6584" y="30"/>
                    <a:pt x="6584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 flipH="1">
              <a:off x="1813400" y="3409336"/>
              <a:ext cx="1201321" cy="1037454"/>
            </a:xfrm>
            <a:custGeom>
              <a:avLst/>
              <a:gdLst/>
              <a:ahLst/>
              <a:cxnLst/>
              <a:rect l="l" t="t" r="r" b="b"/>
              <a:pathLst>
                <a:path w="13907" h="12010" extrusionOk="0">
                  <a:moveTo>
                    <a:pt x="3321" y="6850"/>
                  </a:moveTo>
                  <a:lnTo>
                    <a:pt x="3321" y="6939"/>
                  </a:lnTo>
                  <a:lnTo>
                    <a:pt x="3292" y="7799"/>
                  </a:lnTo>
                  <a:lnTo>
                    <a:pt x="3232" y="10497"/>
                  </a:lnTo>
                  <a:lnTo>
                    <a:pt x="3203" y="11802"/>
                  </a:lnTo>
                  <a:lnTo>
                    <a:pt x="237" y="11802"/>
                  </a:lnTo>
                  <a:lnTo>
                    <a:pt x="237" y="6850"/>
                  </a:lnTo>
                  <a:close/>
                  <a:moveTo>
                    <a:pt x="6642" y="6850"/>
                  </a:moveTo>
                  <a:lnTo>
                    <a:pt x="6642" y="7087"/>
                  </a:lnTo>
                  <a:lnTo>
                    <a:pt x="6405" y="11802"/>
                  </a:lnTo>
                  <a:lnTo>
                    <a:pt x="3440" y="11802"/>
                  </a:lnTo>
                  <a:lnTo>
                    <a:pt x="3469" y="10260"/>
                  </a:lnTo>
                  <a:lnTo>
                    <a:pt x="3529" y="7562"/>
                  </a:lnTo>
                  <a:lnTo>
                    <a:pt x="3529" y="6850"/>
                  </a:lnTo>
                  <a:close/>
                  <a:moveTo>
                    <a:pt x="9993" y="6850"/>
                  </a:moveTo>
                  <a:lnTo>
                    <a:pt x="9845" y="8540"/>
                  </a:lnTo>
                  <a:lnTo>
                    <a:pt x="9815" y="9193"/>
                  </a:lnTo>
                  <a:lnTo>
                    <a:pt x="9756" y="9756"/>
                  </a:lnTo>
                  <a:lnTo>
                    <a:pt x="9637" y="11802"/>
                  </a:lnTo>
                  <a:lnTo>
                    <a:pt x="6613" y="11802"/>
                  </a:lnTo>
                  <a:lnTo>
                    <a:pt x="6850" y="6880"/>
                  </a:lnTo>
                  <a:lnTo>
                    <a:pt x="6850" y="6850"/>
                  </a:lnTo>
                  <a:close/>
                  <a:moveTo>
                    <a:pt x="13343" y="6850"/>
                  </a:moveTo>
                  <a:lnTo>
                    <a:pt x="12869" y="11802"/>
                  </a:lnTo>
                  <a:lnTo>
                    <a:pt x="9845" y="11802"/>
                  </a:lnTo>
                  <a:lnTo>
                    <a:pt x="9993" y="9519"/>
                  </a:lnTo>
                  <a:lnTo>
                    <a:pt x="10052" y="8985"/>
                  </a:lnTo>
                  <a:lnTo>
                    <a:pt x="10082" y="8333"/>
                  </a:lnTo>
                  <a:lnTo>
                    <a:pt x="10200" y="6850"/>
                  </a:lnTo>
                  <a:close/>
                  <a:moveTo>
                    <a:pt x="0" y="1"/>
                  </a:moveTo>
                  <a:lnTo>
                    <a:pt x="0" y="12009"/>
                  </a:lnTo>
                  <a:lnTo>
                    <a:pt x="13017" y="12009"/>
                  </a:lnTo>
                  <a:lnTo>
                    <a:pt x="13047" y="11802"/>
                  </a:lnTo>
                  <a:lnTo>
                    <a:pt x="13521" y="6850"/>
                  </a:lnTo>
                  <a:lnTo>
                    <a:pt x="13907" y="6850"/>
                  </a:lnTo>
                  <a:lnTo>
                    <a:pt x="13907" y="6643"/>
                  </a:lnTo>
                  <a:lnTo>
                    <a:pt x="13581" y="6643"/>
                  </a:lnTo>
                  <a:lnTo>
                    <a:pt x="13758" y="5041"/>
                  </a:lnTo>
                  <a:lnTo>
                    <a:pt x="13551" y="4863"/>
                  </a:lnTo>
                  <a:lnTo>
                    <a:pt x="13492" y="5545"/>
                  </a:lnTo>
                  <a:lnTo>
                    <a:pt x="13432" y="6109"/>
                  </a:lnTo>
                  <a:lnTo>
                    <a:pt x="13373" y="6643"/>
                  </a:lnTo>
                  <a:lnTo>
                    <a:pt x="10230" y="6643"/>
                  </a:lnTo>
                  <a:lnTo>
                    <a:pt x="10467" y="3262"/>
                  </a:lnTo>
                  <a:lnTo>
                    <a:pt x="10497" y="2640"/>
                  </a:lnTo>
                  <a:cubicBezTo>
                    <a:pt x="10438" y="2580"/>
                    <a:pt x="10378" y="2551"/>
                    <a:pt x="10289" y="2521"/>
                  </a:cubicBezTo>
                  <a:lnTo>
                    <a:pt x="10230" y="3500"/>
                  </a:lnTo>
                  <a:lnTo>
                    <a:pt x="9993" y="6643"/>
                  </a:lnTo>
                  <a:lnTo>
                    <a:pt x="6850" y="6643"/>
                  </a:lnTo>
                  <a:lnTo>
                    <a:pt x="6968" y="4093"/>
                  </a:lnTo>
                  <a:lnTo>
                    <a:pt x="7028" y="3233"/>
                  </a:lnTo>
                  <a:lnTo>
                    <a:pt x="7057" y="2758"/>
                  </a:lnTo>
                  <a:lnTo>
                    <a:pt x="7117" y="1572"/>
                  </a:lnTo>
                  <a:lnTo>
                    <a:pt x="7117" y="1127"/>
                  </a:lnTo>
                  <a:lnTo>
                    <a:pt x="6909" y="1038"/>
                  </a:lnTo>
                  <a:lnTo>
                    <a:pt x="6879" y="1483"/>
                  </a:lnTo>
                  <a:lnTo>
                    <a:pt x="6790" y="2966"/>
                  </a:lnTo>
                  <a:lnTo>
                    <a:pt x="6790" y="3440"/>
                  </a:lnTo>
                  <a:lnTo>
                    <a:pt x="6731" y="4300"/>
                  </a:lnTo>
                  <a:lnTo>
                    <a:pt x="6613" y="6613"/>
                  </a:lnTo>
                  <a:lnTo>
                    <a:pt x="3529" y="6613"/>
                  </a:lnTo>
                  <a:lnTo>
                    <a:pt x="3529" y="6257"/>
                  </a:lnTo>
                  <a:lnTo>
                    <a:pt x="3618" y="2758"/>
                  </a:lnTo>
                  <a:lnTo>
                    <a:pt x="3647" y="1394"/>
                  </a:lnTo>
                  <a:lnTo>
                    <a:pt x="3647" y="861"/>
                  </a:lnTo>
                  <a:lnTo>
                    <a:pt x="3647" y="268"/>
                  </a:lnTo>
                  <a:lnTo>
                    <a:pt x="3440" y="238"/>
                  </a:lnTo>
                  <a:lnTo>
                    <a:pt x="3410" y="1068"/>
                  </a:lnTo>
                  <a:lnTo>
                    <a:pt x="3410" y="1602"/>
                  </a:lnTo>
                  <a:lnTo>
                    <a:pt x="3381" y="2966"/>
                  </a:lnTo>
                  <a:lnTo>
                    <a:pt x="3292" y="6465"/>
                  </a:lnTo>
                  <a:lnTo>
                    <a:pt x="3292" y="6643"/>
                  </a:lnTo>
                  <a:lnTo>
                    <a:pt x="208" y="664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 flipH="1">
              <a:off x="2991607" y="3409336"/>
              <a:ext cx="1196311" cy="1037454"/>
            </a:xfrm>
            <a:custGeom>
              <a:avLst/>
              <a:gdLst/>
              <a:ahLst/>
              <a:cxnLst/>
              <a:rect l="l" t="t" r="r" b="b"/>
              <a:pathLst>
                <a:path w="13849" h="12010" extrusionOk="0">
                  <a:moveTo>
                    <a:pt x="3707" y="6850"/>
                  </a:moveTo>
                  <a:lnTo>
                    <a:pt x="3737" y="7236"/>
                  </a:lnTo>
                  <a:lnTo>
                    <a:pt x="3767" y="7680"/>
                  </a:lnTo>
                  <a:lnTo>
                    <a:pt x="3856" y="8985"/>
                  </a:lnTo>
                  <a:lnTo>
                    <a:pt x="4063" y="11802"/>
                  </a:lnTo>
                  <a:lnTo>
                    <a:pt x="1039" y="11802"/>
                  </a:lnTo>
                  <a:lnTo>
                    <a:pt x="920" y="10557"/>
                  </a:lnTo>
                  <a:lnTo>
                    <a:pt x="861" y="10082"/>
                  </a:lnTo>
                  <a:lnTo>
                    <a:pt x="802" y="9430"/>
                  </a:lnTo>
                  <a:lnTo>
                    <a:pt x="713" y="8688"/>
                  </a:lnTo>
                  <a:lnTo>
                    <a:pt x="683" y="8273"/>
                  </a:lnTo>
                  <a:lnTo>
                    <a:pt x="535" y="6850"/>
                  </a:lnTo>
                  <a:close/>
                  <a:moveTo>
                    <a:pt x="7058" y="6820"/>
                  </a:moveTo>
                  <a:lnTo>
                    <a:pt x="7236" y="10319"/>
                  </a:lnTo>
                  <a:lnTo>
                    <a:pt x="7266" y="10883"/>
                  </a:lnTo>
                  <a:lnTo>
                    <a:pt x="7266" y="11387"/>
                  </a:lnTo>
                  <a:lnTo>
                    <a:pt x="7295" y="11772"/>
                  </a:lnTo>
                  <a:lnTo>
                    <a:pt x="4300" y="11802"/>
                  </a:lnTo>
                  <a:lnTo>
                    <a:pt x="4063" y="8807"/>
                  </a:lnTo>
                  <a:lnTo>
                    <a:pt x="3945" y="7473"/>
                  </a:lnTo>
                  <a:lnTo>
                    <a:pt x="3915" y="6998"/>
                  </a:lnTo>
                  <a:lnTo>
                    <a:pt x="3915" y="6820"/>
                  </a:lnTo>
                  <a:close/>
                  <a:moveTo>
                    <a:pt x="10379" y="6850"/>
                  </a:moveTo>
                  <a:lnTo>
                    <a:pt x="10379" y="7176"/>
                  </a:lnTo>
                  <a:lnTo>
                    <a:pt x="10379" y="7769"/>
                  </a:lnTo>
                  <a:lnTo>
                    <a:pt x="10379" y="8273"/>
                  </a:lnTo>
                  <a:lnTo>
                    <a:pt x="10409" y="9548"/>
                  </a:lnTo>
                  <a:lnTo>
                    <a:pt x="10468" y="11772"/>
                  </a:lnTo>
                  <a:lnTo>
                    <a:pt x="7503" y="11802"/>
                  </a:lnTo>
                  <a:lnTo>
                    <a:pt x="7473" y="11209"/>
                  </a:lnTo>
                  <a:lnTo>
                    <a:pt x="7473" y="10705"/>
                  </a:lnTo>
                  <a:lnTo>
                    <a:pt x="7443" y="10141"/>
                  </a:lnTo>
                  <a:lnTo>
                    <a:pt x="7266" y="6850"/>
                  </a:lnTo>
                  <a:close/>
                  <a:moveTo>
                    <a:pt x="13670" y="6850"/>
                  </a:moveTo>
                  <a:lnTo>
                    <a:pt x="13653" y="9744"/>
                  </a:lnTo>
                  <a:lnTo>
                    <a:pt x="13653" y="9744"/>
                  </a:lnTo>
                  <a:lnTo>
                    <a:pt x="13641" y="9756"/>
                  </a:lnTo>
                  <a:lnTo>
                    <a:pt x="13641" y="10201"/>
                  </a:lnTo>
                  <a:lnTo>
                    <a:pt x="13650" y="10191"/>
                  </a:lnTo>
                  <a:lnTo>
                    <a:pt x="13641" y="11802"/>
                  </a:lnTo>
                  <a:lnTo>
                    <a:pt x="10705" y="11802"/>
                  </a:lnTo>
                  <a:lnTo>
                    <a:pt x="10646" y="9370"/>
                  </a:lnTo>
                  <a:lnTo>
                    <a:pt x="10616" y="8066"/>
                  </a:lnTo>
                  <a:lnTo>
                    <a:pt x="10616" y="7562"/>
                  </a:lnTo>
                  <a:lnTo>
                    <a:pt x="10616" y="6969"/>
                  </a:lnTo>
                  <a:lnTo>
                    <a:pt x="10616" y="6850"/>
                  </a:lnTo>
                  <a:close/>
                  <a:moveTo>
                    <a:pt x="13641" y="1"/>
                  </a:moveTo>
                  <a:lnTo>
                    <a:pt x="13641" y="6613"/>
                  </a:lnTo>
                  <a:lnTo>
                    <a:pt x="13344" y="6613"/>
                  </a:lnTo>
                  <a:lnTo>
                    <a:pt x="13314" y="6643"/>
                  </a:lnTo>
                  <a:lnTo>
                    <a:pt x="10557" y="6643"/>
                  </a:lnTo>
                  <a:lnTo>
                    <a:pt x="10468" y="2402"/>
                  </a:lnTo>
                  <a:lnTo>
                    <a:pt x="10438" y="1038"/>
                  </a:lnTo>
                  <a:lnTo>
                    <a:pt x="10438" y="653"/>
                  </a:lnTo>
                  <a:lnTo>
                    <a:pt x="10438" y="238"/>
                  </a:lnTo>
                  <a:lnTo>
                    <a:pt x="10231" y="268"/>
                  </a:lnTo>
                  <a:lnTo>
                    <a:pt x="10231" y="742"/>
                  </a:lnTo>
                  <a:lnTo>
                    <a:pt x="10231" y="1246"/>
                  </a:lnTo>
                  <a:lnTo>
                    <a:pt x="10260" y="2610"/>
                  </a:lnTo>
                  <a:lnTo>
                    <a:pt x="10349" y="6613"/>
                  </a:lnTo>
                  <a:lnTo>
                    <a:pt x="7236" y="6613"/>
                  </a:lnTo>
                  <a:lnTo>
                    <a:pt x="7206" y="5664"/>
                  </a:lnTo>
                  <a:lnTo>
                    <a:pt x="7117" y="4330"/>
                  </a:lnTo>
                  <a:lnTo>
                    <a:pt x="7088" y="3826"/>
                  </a:lnTo>
                  <a:lnTo>
                    <a:pt x="7058" y="3144"/>
                  </a:lnTo>
                  <a:lnTo>
                    <a:pt x="7028" y="2343"/>
                  </a:lnTo>
                  <a:lnTo>
                    <a:pt x="7028" y="1928"/>
                  </a:lnTo>
                  <a:lnTo>
                    <a:pt x="6999" y="1483"/>
                  </a:lnTo>
                  <a:lnTo>
                    <a:pt x="6999" y="1038"/>
                  </a:lnTo>
                  <a:lnTo>
                    <a:pt x="6791" y="1127"/>
                  </a:lnTo>
                  <a:lnTo>
                    <a:pt x="6821" y="1572"/>
                  </a:lnTo>
                  <a:lnTo>
                    <a:pt x="6850" y="2136"/>
                  </a:lnTo>
                  <a:lnTo>
                    <a:pt x="6850" y="2551"/>
                  </a:lnTo>
                  <a:lnTo>
                    <a:pt x="6910" y="3351"/>
                  </a:lnTo>
                  <a:lnTo>
                    <a:pt x="6939" y="4033"/>
                  </a:lnTo>
                  <a:lnTo>
                    <a:pt x="6969" y="4537"/>
                  </a:lnTo>
                  <a:lnTo>
                    <a:pt x="7028" y="5872"/>
                  </a:lnTo>
                  <a:lnTo>
                    <a:pt x="7058" y="6643"/>
                  </a:lnTo>
                  <a:lnTo>
                    <a:pt x="3885" y="6643"/>
                  </a:lnTo>
                  <a:lnTo>
                    <a:pt x="3885" y="6346"/>
                  </a:lnTo>
                  <a:lnTo>
                    <a:pt x="3826" y="5575"/>
                  </a:lnTo>
                  <a:lnTo>
                    <a:pt x="3796" y="5160"/>
                  </a:lnTo>
                  <a:lnTo>
                    <a:pt x="3648" y="2995"/>
                  </a:lnTo>
                  <a:lnTo>
                    <a:pt x="3618" y="2521"/>
                  </a:lnTo>
                  <a:lnTo>
                    <a:pt x="3411" y="2640"/>
                  </a:lnTo>
                  <a:lnTo>
                    <a:pt x="3441" y="3114"/>
                  </a:lnTo>
                  <a:lnTo>
                    <a:pt x="3618" y="5338"/>
                  </a:lnTo>
                  <a:lnTo>
                    <a:pt x="3648" y="5753"/>
                  </a:lnTo>
                  <a:lnTo>
                    <a:pt x="3707" y="6524"/>
                  </a:lnTo>
                  <a:lnTo>
                    <a:pt x="3707" y="6613"/>
                  </a:lnTo>
                  <a:lnTo>
                    <a:pt x="505" y="6613"/>
                  </a:lnTo>
                  <a:lnTo>
                    <a:pt x="416" y="5397"/>
                  </a:lnTo>
                  <a:lnTo>
                    <a:pt x="357" y="4863"/>
                  </a:lnTo>
                  <a:cubicBezTo>
                    <a:pt x="268" y="4923"/>
                    <a:pt x="209" y="4982"/>
                    <a:pt x="149" y="5041"/>
                  </a:cubicBezTo>
                  <a:lnTo>
                    <a:pt x="297" y="6613"/>
                  </a:lnTo>
                  <a:lnTo>
                    <a:pt x="1" y="6613"/>
                  </a:lnTo>
                  <a:lnTo>
                    <a:pt x="1" y="6820"/>
                  </a:lnTo>
                  <a:lnTo>
                    <a:pt x="624" y="12009"/>
                  </a:lnTo>
                  <a:lnTo>
                    <a:pt x="13848" y="12009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 flipH="1">
              <a:off x="2230910" y="4641356"/>
              <a:ext cx="1539423" cy="102536"/>
            </a:xfrm>
            <a:custGeom>
              <a:avLst/>
              <a:gdLst/>
              <a:ahLst/>
              <a:cxnLst/>
              <a:rect l="l" t="t" r="r" b="b"/>
              <a:pathLst>
                <a:path w="17821" h="1187" extrusionOk="0">
                  <a:moveTo>
                    <a:pt x="0" y="1"/>
                  </a:moveTo>
                  <a:lnTo>
                    <a:pt x="0" y="1187"/>
                  </a:lnTo>
                  <a:lnTo>
                    <a:pt x="17821" y="1187"/>
                  </a:lnTo>
                  <a:lnTo>
                    <a:pt x="178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8"/>
            <p:cNvSpPr/>
            <p:nvPr/>
          </p:nvSpPr>
          <p:spPr>
            <a:xfrm flipH="1">
              <a:off x="3009552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2462"/>
                  </a:lnTo>
                  <a:lnTo>
                    <a:pt x="1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8"/>
            <p:cNvSpPr/>
            <p:nvPr/>
          </p:nvSpPr>
          <p:spPr>
            <a:xfrm flipH="1">
              <a:off x="3009552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979"/>
                  </a:lnTo>
                  <a:lnTo>
                    <a:pt x="1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 flipH="1">
              <a:off x="362175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 flipH="1">
              <a:off x="299157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0" y="1394"/>
                  </a:moveTo>
                  <a:lnTo>
                    <a:pt x="0" y="4063"/>
                  </a:lnTo>
                  <a:lnTo>
                    <a:pt x="0" y="40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 flipH="1">
              <a:off x="3475677" y="4818100"/>
              <a:ext cx="128192" cy="212674"/>
            </a:xfrm>
            <a:custGeom>
              <a:avLst/>
              <a:gdLst/>
              <a:ahLst/>
              <a:cxnLst/>
              <a:rect l="l" t="t" r="r" b="b"/>
              <a:pathLst>
                <a:path w="1484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 flipH="1">
              <a:off x="3475676" y="4715650"/>
              <a:ext cx="128199" cy="89675"/>
            </a:xfrm>
            <a:custGeom>
              <a:avLst/>
              <a:gdLst/>
              <a:ahLst/>
              <a:cxnLst/>
              <a:rect l="l" t="t" r="r" b="b"/>
              <a:pathLst>
                <a:path w="1484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 flipH="1">
              <a:off x="3596094" y="5048661"/>
              <a:ext cx="25742" cy="86"/>
            </a:xfrm>
            <a:custGeom>
              <a:avLst/>
              <a:gdLst/>
              <a:ahLst/>
              <a:cxnLst/>
              <a:rect l="l" t="t" r="r" b="b"/>
              <a:pathLst>
                <a:path w="298" h="1" extrusionOk="0">
                  <a:moveTo>
                    <a:pt x="1" y="1"/>
                  </a:moveTo>
                  <a:lnTo>
                    <a:pt x="1" y="1"/>
                  </a:lnTo>
                  <a:lnTo>
                    <a:pt x="297" y="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 flipH="1">
              <a:off x="3475676" y="5048661"/>
              <a:ext cx="120504" cy="86"/>
            </a:xfrm>
            <a:custGeom>
              <a:avLst/>
              <a:gdLst/>
              <a:ahLst/>
              <a:cxnLst/>
              <a:rect l="l" t="t" r="r" b="b"/>
              <a:pathLst>
                <a:path w="1395" h="1" extrusionOk="0">
                  <a:moveTo>
                    <a:pt x="0" y="1"/>
                  </a:moveTo>
                  <a:lnTo>
                    <a:pt x="0" y="1"/>
                  </a:lnTo>
                  <a:lnTo>
                    <a:pt x="1394" y="1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 flipH="1">
              <a:off x="3457792" y="5048661"/>
              <a:ext cx="17968" cy="86"/>
            </a:xfrm>
            <a:custGeom>
              <a:avLst/>
              <a:gdLst/>
              <a:ahLst/>
              <a:cxnLst/>
              <a:rect l="l" t="t" r="r" b="b"/>
              <a:pathLst>
                <a:path w="208" h="1" extrusionOk="0">
                  <a:moveTo>
                    <a:pt x="0" y="1"/>
                  </a:moveTo>
                  <a:lnTo>
                    <a:pt x="0" y="1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8"/>
            <p:cNvSpPr/>
            <p:nvPr/>
          </p:nvSpPr>
          <p:spPr>
            <a:xfrm flipH="1">
              <a:off x="3621754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119" y="1"/>
                  </a:moveTo>
                  <a:lnTo>
                    <a:pt x="1" y="1"/>
                  </a:lnTo>
                  <a:lnTo>
                    <a:pt x="1" y="2462"/>
                  </a:lnTo>
                  <a:lnTo>
                    <a:pt x="119" y="2462"/>
                  </a:lnTo>
                  <a:lnTo>
                    <a:pt x="1513" y="2462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8"/>
            <p:cNvSpPr/>
            <p:nvPr/>
          </p:nvSpPr>
          <p:spPr>
            <a:xfrm flipH="1">
              <a:off x="3621754" y="4715647"/>
              <a:ext cx="130697" cy="8465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1" y="1"/>
                  </a:lnTo>
                  <a:lnTo>
                    <a:pt x="1" y="979"/>
                  </a:lnTo>
                  <a:lnTo>
                    <a:pt x="119" y="979"/>
                  </a:lnTo>
                  <a:lnTo>
                    <a:pt x="1513" y="979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8"/>
            <p:cNvSpPr/>
            <p:nvPr/>
          </p:nvSpPr>
          <p:spPr>
            <a:xfrm flipH="1">
              <a:off x="3603787" y="4697766"/>
              <a:ext cx="166545" cy="353564"/>
            </a:xfrm>
            <a:custGeom>
              <a:avLst/>
              <a:gdLst/>
              <a:ahLst/>
              <a:cxnLst/>
              <a:rect l="l" t="t" r="r" b="b"/>
              <a:pathLst>
                <a:path w="1928" h="4093" extrusionOk="0">
                  <a:moveTo>
                    <a:pt x="1720" y="208"/>
                  </a:moveTo>
                  <a:lnTo>
                    <a:pt x="1720" y="1186"/>
                  </a:lnTo>
                  <a:lnTo>
                    <a:pt x="237" y="1186"/>
                  </a:lnTo>
                  <a:lnTo>
                    <a:pt x="237" y="208"/>
                  </a:lnTo>
                  <a:close/>
                  <a:moveTo>
                    <a:pt x="1720" y="1394"/>
                  </a:moveTo>
                  <a:lnTo>
                    <a:pt x="1720" y="3855"/>
                  </a:lnTo>
                  <a:lnTo>
                    <a:pt x="237" y="3855"/>
                  </a:lnTo>
                  <a:lnTo>
                    <a:pt x="237" y="1394"/>
                  </a:lnTo>
                  <a:close/>
                  <a:moveTo>
                    <a:pt x="0" y="0"/>
                  </a:moveTo>
                  <a:lnTo>
                    <a:pt x="0" y="4092"/>
                  </a:lnTo>
                  <a:lnTo>
                    <a:pt x="1927" y="4092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8"/>
            <p:cNvSpPr/>
            <p:nvPr/>
          </p:nvSpPr>
          <p:spPr>
            <a:xfrm flipH="1">
              <a:off x="329901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8"/>
            <p:cNvSpPr/>
            <p:nvPr/>
          </p:nvSpPr>
          <p:spPr>
            <a:xfrm flipH="1">
              <a:off x="3137648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 flipH="1">
              <a:off x="2991590" y="4697766"/>
              <a:ext cx="630247" cy="353564"/>
            </a:xfrm>
            <a:custGeom>
              <a:avLst/>
              <a:gdLst/>
              <a:ahLst/>
              <a:cxnLst/>
              <a:rect l="l" t="t" r="r" b="b"/>
              <a:pathLst>
                <a:path w="7296" h="4093" extrusionOk="0">
                  <a:moveTo>
                    <a:pt x="7088" y="208"/>
                  </a:moveTo>
                  <a:lnTo>
                    <a:pt x="7088" y="1186"/>
                  </a:lnTo>
                  <a:lnTo>
                    <a:pt x="1899" y="1186"/>
                  </a:lnTo>
                  <a:lnTo>
                    <a:pt x="1899" y="208"/>
                  </a:lnTo>
                  <a:close/>
                  <a:moveTo>
                    <a:pt x="1691" y="237"/>
                  </a:moveTo>
                  <a:lnTo>
                    <a:pt x="1691" y="1216"/>
                  </a:lnTo>
                  <a:lnTo>
                    <a:pt x="208" y="1216"/>
                  </a:lnTo>
                  <a:lnTo>
                    <a:pt x="208" y="237"/>
                  </a:lnTo>
                  <a:close/>
                  <a:moveTo>
                    <a:pt x="1691" y="1424"/>
                  </a:moveTo>
                  <a:lnTo>
                    <a:pt x="1691" y="3885"/>
                  </a:lnTo>
                  <a:lnTo>
                    <a:pt x="208" y="3885"/>
                  </a:lnTo>
                  <a:lnTo>
                    <a:pt x="208" y="1424"/>
                  </a:lnTo>
                  <a:close/>
                  <a:moveTo>
                    <a:pt x="7088" y="1424"/>
                  </a:moveTo>
                  <a:lnTo>
                    <a:pt x="7088" y="3885"/>
                  </a:lnTo>
                  <a:lnTo>
                    <a:pt x="1899" y="3885"/>
                  </a:lnTo>
                  <a:lnTo>
                    <a:pt x="1899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295" y="4092"/>
                  </a:lnTo>
                  <a:lnTo>
                    <a:pt x="7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 flipH="1">
              <a:off x="2248758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2462"/>
                  </a:lnTo>
                  <a:lnTo>
                    <a:pt x="0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8"/>
            <p:cNvSpPr/>
            <p:nvPr/>
          </p:nvSpPr>
          <p:spPr>
            <a:xfrm flipH="1">
              <a:off x="2248758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 flipH="1">
              <a:off x="2863548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 flipH="1">
              <a:off x="2230863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394"/>
                  </a:moveTo>
                  <a:lnTo>
                    <a:pt x="1" y="4063"/>
                  </a:lnTo>
                  <a:lnTo>
                    <a:pt x="1" y="40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 flipH="1">
              <a:off x="2714969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119" y="2462"/>
                  </a:lnTo>
                  <a:lnTo>
                    <a:pt x="1512" y="2462"/>
                  </a:lnTo>
                  <a:lnTo>
                    <a:pt x="1512" y="1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 flipH="1">
              <a:off x="2714974" y="4715650"/>
              <a:ext cx="130701" cy="8967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119" y="979"/>
                  </a:lnTo>
                  <a:lnTo>
                    <a:pt x="1512" y="9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 flipH="1">
              <a:off x="3009539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 flipH="1">
              <a:off x="2863552" y="4818100"/>
              <a:ext cx="128105" cy="212674"/>
            </a:xfrm>
            <a:custGeom>
              <a:avLst/>
              <a:gdLst/>
              <a:ahLst/>
              <a:cxnLst/>
              <a:rect l="l" t="t" r="r" b="b"/>
              <a:pathLst>
                <a:path w="1483" h="2462" extrusionOk="0">
                  <a:moveTo>
                    <a:pt x="89" y="1"/>
                  </a:moveTo>
                  <a:lnTo>
                    <a:pt x="0" y="1"/>
                  </a:ln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 flipH="1">
              <a:off x="2863552" y="4715647"/>
              <a:ext cx="128105" cy="84655"/>
            </a:xfrm>
            <a:custGeom>
              <a:avLst/>
              <a:gdLst/>
              <a:ahLst/>
              <a:cxnLst/>
              <a:rect l="l" t="t" r="r" b="b"/>
              <a:pathLst>
                <a:path w="1483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 flipH="1">
              <a:off x="2845585" y="4697766"/>
              <a:ext cx="164040" cy="353564"/>
            </a:xfrm>
            <a:custGeom>
              <a:avLst/>
              <a:gdLst/>
              <a:ahLst/>
              <a:cxnLst/>
              <a:rect l="l" t="t" r="r" b="b"/>
              <a:pathLst>
                <a:path w="1899" h="4093" extrusionOk="0">
                  <a:moveTo>
                    <a:pt x="1691" y="208"/>
                  </a:moveTo>
                  <a:lnTo>
                    <a:pt x="1691" y="1186"/>
                  </a:lnTo>
                  <a:lnTo>
                    <a:pt x="208" y="1186"/>
                  </a:lnTo>
                  <a:lnTo>
                    <a:pt x="208" y="208"/>
                  </a:lnTo>
                  <a:close/>
                  <a:moveTo>
                    <a:pt x="1691" y="1394"/>
                  </a:moveTo>
                  <a:lnTo>
                    <a:pt x="1691" y="3855"/>
                  </a:lnTo>
                  <a:lnTo>
                    <a:pt x="208" y="3855"/>
                  </a:lnTo>
                  <a:lnTo>
                    <a:pt x="208" y="139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1898" y="4092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 flipH="1">
              <a:off x="2538222" y="4697766"/>
              <a:ext cx="18054" cy="350972"/>
            </a:xfrm>
            <a:custGeom>
              <a:avLst/>
              <a:gdLst/>
              <a:ahLst/>
              <a:cxnLst/>
              <a:rect l="l" t="t" r="r" b="b"/>
              <a:pathLst>
                <a:path w="209" h="4063" extrusionOk="0">
                  <a:moveTo>
                    <a:pt x="1" y="0"/>
                  </a:moveTo>
                  <a:lnTo>
                    <a:pt x="1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 flipH="1">
              <a:off x="237944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 flipH="1">
              <a:off x="2230882" y="4697766"/>
              <a:ext cx="632752" cy="353564"/>
            </a:xfrm>
            <a:custGeom>
              <a:avLst/>
              <a:gdLst/>
              <a:ahLst/>
              <a:cxnLst/>
              <a:rect l="l" t="t" r="r" b="b"/>
              <a:pathLst>
                <a:path w="7325" h="4093" extrusionOk="0">
                  <a:moveTo>
                    <a:pt x="7117" y="208"/>
                  </a:moveTo>
                  <a:lnTo>
                    <a:pt x="7117" y="1186"/>
                  </a:lnTo>
                  <a:lnTo>
                    <a:pt x="1928" y="1186"/>
                  </a:lnTo>
                  <a:lnTo>
                    <a:pt x="1928" y="208"/>
                  </a:lnTo>
                  <a:close/>
                  <a:moveTo>
                    <a:pt x="1720" y="237"/>
                  </a:moveTo>
                  <a:lnTo>
                    <a:pt x="1720" y="1216"/>
                  </a:lnTo>
                  <a:lnTo>
                    <a:pt x="238" y="1216"/>
                  </a:lnTo>
                  <a:lnTo>
                    <a:pt x="238" y="237"/>
                  </a:lnTo>
                  <a:close/>
                  <a:moveTo>
                    <a:pt x="1720" y="1424"/>
                  </a:moveTo>
                  <a:lnTo>
                    <a:pt x="1720" y="3885"/>
                  </a:lnTo>
                  <a:lnTo>
                    <a:pt x="238" y="3885"/>
                  </a:lnTo>
                  <a:lnTo>
                    <a:pt x="238" y="1424"/>
                  </a:lnTo>
                  <a:close/>
                  <a:moveTo>
                    <a:pt x="7117" y="1424"/>
                  </a:moveTo>
                  <a:lnTo>
                    <a:pt x="7117" y="3885"/>
                  </a:lnTo>
                  <a:lnTo>
                    <a:pt x="1928" y="3885"/>
                  </a:lnTo>
                  <a:lnTo>
                    <a:pt x="1928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325" y="4092"/>
                  </a:lnTo>
                  <a:lnTo>
                    <a:pt x="73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 flipH="1">
              <a:off x="3009562" y="5048661"/>
              <a:ext cx="760771" cy="7774"/>
            </a:xfrm>
            <a:custGeom>
              <a:avLst/>
              <a:gdLst/>
              <a:ahLst/>
              <a:cxnLst/>
              <a:rect l="l" t="t" r="r" b="b"/>
              <a:pathLst>
                <a:path w="8807" h="90" extrusionOk="0">
                  <a:moveTo>
                    <a:pt x="0" y="1"/>
                  </a:moveTo>
                  <a:lnTo>
                    <a:pt x="0" y="89"/>
                  </a:lnTo>
                  <a:lnTo>
                    <a:pt x="8807" y="89"/>
                  </a:lnTo>
                  <a:lnTo>
                    <a:pt x="8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 flipH="1">
              <a:off x="3009562" y="5056349"/>
              <a:ext cx="760771" cy="25656"/>
            </a:xfrm>
            <a:custGeom>
              <a:avLst/>
              <a:gdLst/>
              <a:ahLst/>
              <a:cxnLst/>
              <a:rect l="l" t="t" r="r" b="b"/>
              <a:pathLst>
                <a:path w="8807" h="297" extrusionOk="0">
                  <a:moveTo>
                    <a:pt x="0" y="0"/>
                  </a:moveTo>
                  <a:lnTo>
                    <a:pt x="0" y="297"/>
                  </a:lnTo>
                  <a:lnTo>
                    <a:pt x="8807" y="297"/>
                  </a:lnTo>
                  <a:lnTo>
                    <a:pt x="8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 flipH="1">
              <a:off x="3009562" y="5076822"/>
              <a:ext cx="783835" cy="10366"/>
            </a:xfrm>
            <a:custGeom>
              <a:avLst/>
              <a:gdLst/>
              <a:ahLst/>
              <a:cxnLst/>
              <a:rect l="l" t="t" r="r" b="b"/>
              <a:pathLst>
                <a:path w="9074" h="120" extrusionOk="0">
                  <a:moveTo>
                    <a:pt x="0" y="1"/>
                  </a:moveTo>
                  <a:lnTo>
                    <a:pt x="0" y="119"/>
                  </a:lnTo>
                  <a:lnTo>
                    <a:pt x="9074" y="119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 flipH="1">
              <a:off x="3009562" y="5087102"/>
              <a:ext cx="783835" cy="25656"/>
            </a:xfrm>
            <a:custGeom>
              <a:avLst/>
              <a:gdLst/>
              <a:ahLst/>
              <a:cxnLst/>
              <a:rect l="l" t="t" r="r" b="b"/>
              <a:pathLst>
                <a:path w="9074" h="297" extrusionOk="0">
                  <a:moveTo>
                    <a:pt x="0" y="0"/>
                  </a:moveTo>
                  <a:lnTo>
                    <a:pt x="0" y="297"/>
                  </a:lnTo>
                  <a:lnTo>
                    <a:pt x="9074" y="297"/>
                  </a:lnTo>
                  <a:lnTo>
                    <a:pt x="9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 flipH="1">
              <a:off x="3009563" y="5107575"/>
              <a:ext cx="814587" cy="10366"/>
            </a:xfrm>
            <a:custGeom>
              <a:avLst/>
              <a:gdLst/>
              <a:ahLst/>
              <a:cxnLst/>
              <a:rect l="l" t="t" r="r" b="b"/>
              <a:pathLst>
                <a:path w="9430" h="120" extrusionOk="0">
                  <a:moveTo>
                    <a:pt x="0" y="0"/>
                  </a:moveTo>
                  <a:lnTo>
                    <a:pt x="0" y="119"/>
                  </a:lnTo>
                  <a:lnTo>
                    <a:pt x="9430" y="119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8"/>
            <p:cNvSpPr/>
            <p:nvPr/>
          </p:nvSpPr>
          <p:spPr>
            <a:xfrm flipH="1">
              <a:off x="3009563" y="5117855"/>
              <a:ext cx="814587" cy="23064"/>
            </a:xfrm>
            <a:custGeom>
              <a:avLst/>
              <a:gdLst/>
              <a:ahLst/>
              <a:cxnLst/>
              <a:rect l="l" t="t" r="r" b="b"/>
              <a:pathLst>
                <a:path w="9430" h="267" extrusionOk="0">
                  <a:moveTo>
                    <a:pt x="0" y="0"/>
                  </a:moveTo>
                  <a:lnTo>
                    <a:pt x="0" y="267"/>
                  </a:lnTo>
                  <a:lnTo>
                    <a:pt x="9430" y="267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8"/>
            <p:cNvSpPr/>
            <p:nvPr/>
          </p:nvSpPr>
          <p:spPr>
            <a:xfrm flipH="1">
              <a:off x="2233479" y="5048661"/>
              <a:ext cx="806899" cy="7774"/>
            </a:xfrm>
            <a:custGeom>
              <a:avLst/>
              <a:gdLst/>
              <a:ahLst/>
              <a:cxnLst/>
              <a:rect l="l" t="t" r="r" b="b"/>
              <a:pathLst>
                <a:path w="9341" h="90" extrusionOk="0">
                  <a:moveTo>
                    <a:pt x="1" y="1"/>
                  </a:moveTo>
                  <a:lnTo>
                    <a:pt x="1" y="89"/>
                  </a:lnTo>
                  <a:lnTo>
                    <a:pt x="9341" y="8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 flipH="1">
              <a:off x="2233479" y="5056349"/>
              <a:ext cx="806899" cy="25656"/>
            </a:xfrm>
            <a:custGeom>
              <a:avLst/>
              <a:gdLst/>
              <a:ahLst/>
              <a:cxnLst/>
              <a:rect l="l" t="t" r="r" b="b"/>
              <a:pathLst>
                <a:path w="9341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341" y="297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8"/>
            <p:cNvSpPr/>
            <p:nvPr/>
          </p:nvSpPr>
          <p:spPr>
            <a:xfrm flipH="1">
              <a:off x="2202727" y="5076822"/>
              <a:ext cx="837651" cy="10366"/>
            </a:xfrm>
            <a:custGeom>
              <a:avLst/>
              <a:gdLst/>
              <a:ahLst/>
              <a:cxnLst/>
              <a:rect l="l" t="t" r="r" b="b"/>
              <a:pathLst>
                <a:path w="9697" h="120" extrusionOk="0">
                  <a:moveTo>
                    <a:pt x="1" y="1"/>
                  </a:moveTo>
                  <a:lnTo>
                    <a:pt x="1" y="119"/>
                  </a:lnTo>
                  <a:lnTo>
                    <a:pt x="9697" y="119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8"/>
            <p:cNvSpPr/>
            <p:nvPr/>
          </p:nvSpPr>
          <p:spPr>
            <a:xfrm flipH="1">
              <a:off x="2202727" y="5087102"/>
              <a:ext cx="837651" cy="25656"/>
            </a:xfrm>
            <a:custGeom>
              <a:avLst/>
              <a:gdLst/>
              <a:ahLst/>
              <a:cxnLst/>
              <a:rect l="l" t="t" r="r" b="b"/>
              <a:pathLst>
                <a:path w="9697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697" y="297"/>
                  </a:lnTo>
                  <a:lnTo>
                    <a:pt x="9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 flipH="1">
              <a:off x="2177071" y="5107575"/>
              <a:ext cx="863307" cy="10366"/>
            </a:xfrm>
            <a:custGeom>
              <a:avLst/>
              <a:gdLst/>
              <a:ahLst/>
              <a:cxnLst/>
              <a:rect l="l" t="t" r="r" b="b"/>
              <a:pathLst>
                <a:path w="9994" h="120" extrusionOk="0">
                  <a:moveTo>
                    <a:pt x="1" y="0"/>
                  </a:moveTo>
                  <a:lnTo>
                    <a:pt x="1" y="119"/>
                  </a:lnTo>
                  <a:lnTo>
                    <a:pt x="9993" y="119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 flipH="1">
              <a:off x="2177071" y="5117855"/>
              <a:ext cx="863307" cy="23064"/>
            </a:xfrm>
            <a:custGeom>
              <a:avLst/>
              <a:gdLst/>
              <a:ahLst/>
              <a:cxnLst/>
              <a:rect l="l" t="t" r="r" b="b"/>
              <a:pathLst>
                <a:path w="999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9993" y="267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64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Висновок</a:t>
            </a:r>
            <a:endParaRPr dirty="0"/>
          </a:p>
        </p:txBody>
      </p:sp>
      <p:sp>
        <p:nvSpPr>
          <p:cNvPr id="1631" name="Google Shape;1631;p64"/>
          <p:cNvSpPr/>
          <p:nvPr/>
        </p:nvSpPr>
        <p:spPr>
          <a:xfrm flipH="1">
            <a:off x="-393" y="5003475"/>
            <a:ext cx="9144118" cy="160970"/>
          </a:xfrm>
          <a:custGeom>
            <a:avLst/>
            <a:gdLst/>
            <a:ahLst/>
            <a:cxnLst/>
            <a:rect l="l" t="t" r="r" b="b"/>
            <a:pathLst>
              <a:path w="256479" h="12783" extrusionOk="0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2" name="Google Shape;1632;p64"/>
          <p:cNvGrpSpPr/>
          <p:nvPr/>
        </p:nvGrpSpPr>
        <p:grpSpPr>
          <a:xfrm>
            <a:off x="-240" y="1421850"/>
            <a:ext cx="4216515" cy="3742591"/>
            <a:chOff x="75960" y="1421850"/>
            <a:chExt cx="4216515" cy="3742591"/>
          </a:xfrm>
        </p:grpSpPr>
        <p:sp>
          <p:nvSpPr>
            <p:cNvPr id="1633" name="Google Shape;1633;p64"/>
            <p:cNvSpPr/>
            <p:nvPr/>
          </p:nvSpPr>
          <p:spPr>
            <a:xfrm>
              <a:off x="677060" y="1833794"/>
              <a:ext cx="871071" cy="256741"/>
            </a:xfrm>
            <a:custGeom>
              <a:avLst/>
              <a:gdLst/>
              <a:ahLst/>
              <a:cxnLst/>
              <a:rect l="l" t="t" r="r" b="b"/>
              <a:pathLst>
                <a:path w="18959" h="5588" extrusionOk="0">
                  <a:moveTo>
                    <a:pt x="374" y="0"/>
                  </a:moveTo>
                  <a:cubicBezTo>
                    <a:pt x="156" y="0"/>
                    <a:pt x="1" y="218"/>
                    <a:pt x="47" y="420"/>
                  </a:cubicBezTo>
                  <a:lnTo>
                    <a:pt x="1261" y="5323"/>
                  </a:lnTo>
                  <a:cubicBezTo>
                    <a:pt x="1292" y="5479"/>
                    <a:pt x="1433" y="5588"/>
                    <a:pt x="1588" y="5588"/>
                  </a:cubicBezTo>
                  <a:lnTo>
                    <a:pt x="17355" y="5588"/>
                  </a:lnTo>
                  <a:cubicBezTo>
                    <a:pt x="17511" y="5588"/>
                    <a:pt x="17651" y="5479"/>
                    <a:pt x="17698" y="5323"/>
                  </a:cubicBezTo>
                  <a:lnTo>
                    <a:pt x="18896" y="420"/>
                  </a:lnTo>
                  <a:cubicBezTo>
                    <a:pt x="18959" y="218"/>
                    <a:pt x="18787" y="0"/>
                    <a:pt x="18569" y="0"/>
                  </a:cubicBezTo>
                  <a:close/>
                </a:path>
              </a:pathLst>
            </a:custGeom>
            <a:solidFill>
              <a:srgbClr val="3B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4"/>
            <p:cNvSpPr/>
            <p:nvPr/>
          </p:nvSpPr>
          <p:spPr>
            <a:xfrm>
              <a:off x="687076" y="2147003"/>
              <a:ext cx="850350" cy="139489"/>
            </a:xfrm>
            <a:custGeom>
              <a:avLst/>
              <a:gdLst/>
              <a:ahLst/>
              <a:cxnLst/>
              <a:rect l="l" t="t" r="r" b="b"/>
              <a:pathLst>
                <a:path w="18508" h="3036" extrusionOk="0">
                  <a:moveTo>
                    <a:pt x="1" y="1"/>
                  </a:moveTo>
                  <a:lnTo>
                    <a:pt x="670" y="3036"/>
                  </a:lnTo>
                  <a:lnTo>
                    <a:pt x="17853" y="3036"/>
                  </a:lnTo>
                  <a:lnTo>
                    <a:pt x="18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4"/>
            <p:cNvSpPr/>
            <p:nvPr/>
          </p:nvSpPr>
          <p:spPr>
            <a:xfrm>
              <a:off x="783606" y="2286447"/>
              <a:ext cx="657978" cy="2682499"/>
            </a:xfrm>
            <a:custGeom>
              <a:avLst/>
              <a:gdLst/>
              <a:ahLst/>
              <a:cxnLst/>
              <a:rect l="l" t="t" r="r" b="b"/>
              <a:pathLst>
                <a:path w="14321" h="58385" extrusionOk="0">
                  <a:moveTo>
                    <a:pt x="1744" y="1"/>
                  </a:moveTo>
                  <a:lnTo>
                    <a:pt x="1" y="58385"/>
                  </a:lnTo>
                  <a:lnTo>
                    <a:pt x="14320" y="58385"/>
                  </a:lnTo>
                  <a:lnTo>
                    <a:pt x="133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4"/>
            <p:cNvSpPr/>
            <p:nvPr/>
          </p:nvSpPr>
          <p:spPr>
            <a:xfrm>
              <a:off x="862264" y="2286447"/>
              <a:ext cx="535673" cy="57983"/>
            </a:xfrm>
            <a:custGeom>
              <a:avLst/>
              <a:gdLst/>
              <a:ahLst/>
              <a:cxnLst/>
              <a:rect l="l" t="t" r="r" b="b"/>
              <a:pathLst>
                <a:path w="11659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11659" y="1261"/>
                  </a:lnTo>
                  <a:lnTo>
                    <a:pt x="11628" y="1"/>
                  </a:lnTo>
                  <a:close/>
                </a:path>
              </a:pathLst>
            </a:custGeom>
            <a:solidFill>
              <a:srgbClr val="161519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4"/>
            <p:cNvSpPr/>
            <p:nvPr/>
          </p:nvSpPr>
          <p:spPr>
            <a:xfrm>
              <a:off x="722132" y="1539883"/>
              <a:ext cx="780238" cy="215298"/>
            </a:xfrm>
            <a:custGeom>
              <a:avLst/>
              <a:gdLst/>
              <a:ahLst/>
              <a:cxnLst/>
              <a:rect l="l" t="t" r="r" b="b"/>
              <a:pathLst>
                <a:path w="16982" h="4686" extrusionOk="0">
                  <a:moveTo>
                    <a:pt x="0" y="0"/>
                  </a:moveTo>
                  <a:lnTo>
                    <a:pt x="1323" y="4685"/>
                  </a:lnTo>
                  <a:lnTo>
                    <a:pt x="15332" y="4685"/>
                  </a:lnTo>
                  <a:lnTo>
                    <a:pt x="16981" y="0"/>
                  </a:lnTo>
                  <a:close/>
                </a:path>
              </a:pathLst>
            </a:custGeom>
            <a:solidFill>
              <a:srgbClr val="3B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4"/>
            <p:cNvSpPr/>
            <p:nvPr/>
          </p:nvSpPr>
          <p:spPr>
            <a:xfrm>
              <a:off x="722132" y="1539883"/>
              <a:ext cx="780238" cy="215298"/>
            </a:xfrm>
            <a:custGeom>
              <a:avLst/>
              <a:gdLst/>
              <a:ahLst/>
              <a:cxnLst/>
              <a:rect l="l" t="t" r="r" b="b"/>
              <a:pathLst>
                <a:path w="16982" h="4686" extrusionOk="0">
                  <a:moveTo>
                    <a:pt x="0" y="0"/>
                  </a:moveTo>
                  <a:lnTo>
                    <a:pt x="1323" y="4685"/>
                  </a:lnTo>
                  <a:lnTo>
                    <a:pt x="15332" y="4685"/>
                  </a:lnTo>
                  <a:lnTo>
                    <a:pt x="169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4"/>
            <p:cNvSpPr/>
            <p:nvPr/>
          </p:nvSpPr>
          <p:spPr>
            <a:xfrm>
              <a:off x="669892" y="1421850"/>
              <a:ext cx="885406" cy="118033"/>
            </a:xfrm>
            <a:custGeom>
              <a:avLst/>
              <a:gdLst/>
              <a:ahLst/>
              <a:cxnLst/>
              <a:rect l="l" t="t" r="r" b="b"/>
              <a:pathLst>
                <a:path w="19271" h="2569" extrusionOk="0">
                  <a:moveTo>
                    <a:pt x="608" y="1"/>
                  </a:moveTo>
                  <a:cubicBezTo>
                    <a:pt x="266" y="1"/>
                    <a:pt x="1" y="328"/>
                    <a:pt x="94" y="670"/>
                  </a:cubicBezTo>
                  <a:lnTo>
                    <a:pt x="483" y="2164"/>
                  </a:lnTo>
                  <a:cubicBezTo>
                    <a:pt x="546" y="2398"/>
                    <a:pt x="764" y="2569"/>
                    <a:pt x="997" y="2569"/>
                  </a:cubicBezTo>
                  <a:lnTo>
                    <a:pt x="18274" y="2569"/>
                  </a:lnTo>
                  <a:cubicBezTo>
                    <a:pt x="18523" y="2569"/>
                    <a:pt x="18725" y="2398"/>
                    <a:pt x="18788" y="2164"/>
                  </a:cubicBezTo>
                  <a:lnTo>
                    <a:pt x="19177" y="670"/>
                  </a:lnTo>
                  <a:cubicBezTo>
                    <a:pt x="19270" y="328"/>
                    <a:pt x="19006" y="1"/>
                    <a:pt x="186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4"/>
            <p:cNvSpPr/>
            <p:nvPr/>
          </p:nvSpPr>
          <p:spPr>
            <a:xfrm>
              <a:off x="515425" y="1776547"/>
              <a:ext cx="1193605" cy="370500"/>
            </a:xfrm>
            <a:custGeom>
              <a:avLst/>
              <a:gdLst/>
              <a:ahLst/>
              <a:cxnLst/>
              <a:rect l="l" t="t" r="r" b="b"/>
              <a:pathLst>
                <a:path w="25979" h="8064" extrusionOk="0">
                  <a:moveTo>
                    <a:pt x="546" y="1"/>
                  </a:moveTo>
                  <a:cubicBezTo>
                    <a:pt x="219" y="17"/>
                    <a:pt x="1" y="312"/>
                    <a:pt x="79" y="624"/>
                  </a:cubicBezTo>
                  <a:lnTo>
                    <a:pt x="1744" y="7690"/>
                  </a:lnTo>
                  <a:cubicBezTo>
                    <a:pt x="1775" y="7908"/>
                    <a:pt x="1978" y="8064"/>
                    <a:pt x="2196" y="8064"/>
                  </a:cubicBezTo>
                  <a:lnTo>
                    <a:pt x="23784" y="8064"/>
                  </a:lnTo>
                  <a:cubicBezTo>
                    <a:pt x="24002" y="8064"/>
                    <a:pt x="24204" y="7908"/>
                    <a:pt x="24251" y="7690"/>
                  </a:cubicBezTo>
                  <a:lnTo>
                    <a:pt x="25901" y="624"/>
                  </a:lnTo>
                  <a:cubicBezTo>
                    <a:pt x="25979" y="312"/>
                    <a:pt x="25745" y="17"/>
                    <a:pt x="25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4"/>
            <p:cNvSpPr/>
            <p:nvPr/>
          </p:nvSpPr>
          <p:spPr>
            <a:xfrm>
              <a:off x="1273473" y="3394185"/>
              <a:ext cx="2254843" cy="170272"/>
            </a:xfrm>
            <a:custGeom>
              <a:avLst/>
              <a:gdLst/>
              <a:ahLst/>
              <a:cxnLst/>
              <a:rect l="l" t="t" r="r" b="b"/>
              <a:pathLst>
                <a:path w="49077" h="3706" extrusionOk="0">
                  <a:moveTo>
                    <a:pt x="1" y="1"/>
                  </a:moveTo>
                  <a:lnTo>
                    <a:pt x="1" y="3114"/>
                  </a:lnTo>
                  <a:lnTo>
                    <a:pt x="1479" y="3441"/>
                  </a:lnTo>
                  <a:lnTo>
                    <a:pt x="2818" y="3705"/>
                  </a:lnTo>
                  <a:lnTo>
                    <a:pt x="46259" y="3705"/>
                  </a:lnTo>
                  <a:lnTo>
                    <a:pt x="47613" y="3456"/>
                  </a:lnTo>
                  <a:lnTo>
                    <a:pt x="49077" y="3114"/>
                  </a:lnTo>
                  <a:lnTo>
                    <a:pt x="490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4"/>
            <p:cNvSpPr/>
            <p:nvPr/>
          </p:nvSpPr>
          <p:spPr>
            <a:xfrm>
              <a:off x="1402900" y="3537213"/>
              <a:ext cx="1995989" cy="1396682"/>
            </a:xfrm>
            <a:custGeom>
              <a:avLst/>
              <a:gdLst/>
              <a:ahLst/>
              <a:cxnLst/>
              <a:rect l="l" t="t" r="r" b="b"/>
              <a:pathLst>
                <a:path w="43443" h="30399" extrusionOk="0">
                  <a:moveTo>
                    <a:pt x="1" y="1"/>
                  </a:moveTo>
                  <a:lnTo>
                    <a:pt x="1" y="30399"/>
                  </a:lnTo>
                  <a:lnTo>
                    <a:pt x="43442" y="30399"/>
                  </a:lnTo>
                  <a:lnTo>
                    <a:pt x="43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4"/>
            <p:cNvSpPr/>
            <p:nvPr/>
          </p:nvSpPr>
          <p:spPr>
            <a:xfrm>
              <a:off x="1402900" y="3689567"/>
              <a:ext cx="1995989" cy="160945"/>
            </a:xfrm>
            <a:custGeom>
              <a:avLst/>
              <a:gdLst/>
              <a:ahLst/>
              <a:cxnLst/>
              <a:rect l="l" t="t" r="r" b="b"/>
              <a:pathLst>
                <a:path w="43443" h="3503" extrusionOk="0">
                  <a:moveTo>
                    <a:pt x="1" y="0"/>
                  </a:moveTo>
                  <a:lnTo>
                    <a:pt x="1" y="3502"/>
                  </a:lnTo>
                  <a:lnTo>
                    <a:pt x="43442" y="3502"/>
                  </a:lnTo>
                  <a:lnTo>
                    <a:pt x="43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4"/>
            <p:cNvSpPr/>
            <p:nvPr/>
          </p:nvSpPr>
          <p:spPr>
            <a:xfrm>
              <a:off x="1402900" y="3997768"/>
              <a:ext cx="1995989" cy="161680"/>
            </a:xfrm>
            <a:custGeom>
              <a:avLst/>
              <a:gdLst/>
              <a:ahLst/>
              <a:cxnLst/>
              <a:rect l="l" t="t" r="r" b="b"/>
              <a:pathLst>
                <a:path w="43443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43442" y="3518"/>
                  </a:lnTo>
                  <a:lnTo>
                    <a:pt x="434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4"/>
            <p:cNvSpPr/>
            <p:nvPr/>
          </p:nvSpPr>
          <p:spPr>
            <a:xfrm>
              <a:off x="1402900" y="4305968"/>
              <a:ext cx="1995989" cy="161680"/>
            </a:xfrm>
            <a:custGeom>
              <a:avLst/>
              <a:gdLst/>
              <a:ahLst/>
              <a:cxnLst/>
              <a:rect l="l" t="t" r="r" b="b"/>
              <a:pathLst>
                <a:path w="43443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43442" y="3519"/>
                  </a:lnTo>
                  <a:lnTo>
                    <a:pt x="434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4"/>
            <p:cNvSpPr/>
            <p:nvPr/>
          </p:nvSpPr>
          <p:spPr>
            <a:xfrm>
              <a:off x="1402900" y="4614214"/>
              <a:ext cx="1995989" cy="161680"/>
            </a:xfrm>
            <a:custGeom>
              <a:avLst/>
              <a:gdLst/>
              <a:ahLst/>
              <a:cxnLst/>
              <a:rect l="l" t="t" r="r" b="b"/>
              <a:pathLst>
                <a:path w="43443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43442" y="3518"/>
                  </a:lnTo>
                  <a:lnTo>
                    <a:pt x="43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4"/>
            <p:cNvSpPr/>
            <p:nvPr/>
          </p:nvSpPr>
          <p:spPr>
            <a:xfrm>
              <a:off x="1402900" y="3537213"/>
              <a:ext cx="1995989" cy="35791"/>
            </a:xfrm>
            <a:custGeom>
              <a:avLst/>
              <a:gdLst/>
              <a:ahLst/>
              <a:cxnLst/>
              <a:rect l="l" t="t" r="r" b="b"/>
              <a:pathLst>
                <a:path w="43443" h="779" extrusionOk="0">
                  <a:moveTo>
                    <a:pt x="1" y="1"/>
                  </a:moveTo>
                  <a:lnTo>
                    <a:pt x="43442" y="1"/>
                  </a:lnTo>
                  <a:lnTo>
                    <a:pt x="43442" y="779"/>
                  </a:lnTo>
                  <a:lnTo>
                    <a:pt x="1" y="7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4"/>
            <p:cNvSpPr/>
            <p:nvPr/>
          </p:nvSpPr>
          <p:spPr>
            <a:xfrm>
              <a:off x="1273473" y="3367032"/>
              <a:ext cx="2254843" cy="170226"/>
            </a:xfrm>
            <a:custGeom>
              <a:avLst/>
              <a:gdLst/>
              <a:ahLst/>
              <a:cxnLst/>
              <a:rect l="l" t="t" r="r" b="b"/>
              <a:pathLst>
                <a:path w="49077" h="3705" extrusionOk="0">
                  <a:moveTo>
                    <a:pt x="1" y="0"/>
                  </a:moveTo>
                  <a:lnTo>
                    <a:pt x="1" y="3705"/>
                  </a:lnTo>
                  <a:lnTo>
                    <a:pt x="49077" y="3705"/>
                  </a:lnTo>
                  <a:lnTo>
                    <a:pt x="490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4"/>
            <p:cNvSpPr/>
            <p:nvPr/>
          </p:nvSpPr>
          <p:spPr>
            <a:xfrm>
              <a:off x="1738299" y="3537213"/>
              <a:ext cx="46" cy="1396682"/>
            </a:xfrm>
            <a:custGeom>
              <a:avLst/>
              <a:gdLst/>
              <a:ahLst/>
              <a:cxnLst/>
              <a:rect l="l" t="t" r="r" b="b"/>
              <a:pathLst>
                <a:path w="1" h="30399" fill="none" extrusionOk="0">
                  <a:moveTo>
                    <a:pt x="1" y="1"/>
                  </a:moveTo>
                  <a:lnTo>
                    <a:pt x="1" y="3039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4"/>
            <p:cNvSpPr/>
            <p:nvPr/>
          </p:nvSpPr>
          <p:spPr>
            <a:xfrm>
              <a:off x="2069426" y="3537213"/>
              <a:ext cx="46" cy="1396682"/>
            </a:xfrm>
            <a:custGeom>
              <a:avLst/>
              <a:gdLst/>
              <a:ahLst/>
              <a:cxnLst/>
              <a:rect l="l" t="t" r="r" b="b"/>
              <a:pathLst>
                <a:path w="1" h="30399" fill="none" extrusionOk="0">
                  <a:moveTo>
                    <a:pt x="0" y="1"/>
                  </a:moveTo>
                  <a:lnTo>
                    <a:pt x="0" y="3039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4"/>
            <p:cNvSpPr/>
            <p:nvPr/>
          </p:nvSpPr>
          <p:spPr>
            <a:xfrm>
              <a:off x="2401241" y="3537213"/>
              <a:ext cx="46" cy="1396682"/>
            </a:xfrm>
            <a:custGeom>
              <a:avLst/>
              <a:gdLst/>
              <a:ahLst/>
              <a:cxnLst/>
              <a:rect l="l" t="t" r="r" b="b"/>
              <a:pathLst>
                <a:path w="1" h="30399" fill="none" extrusionOk="0">
                  <a:moveTo>
                    <a:pt x="0" y="1"/>
                  </a:moveTo>
                  <a:lnTo>
                    <a:pt x="0" y="3039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4"/>
            <p:cNvSpPr/>
            <p:nvPr/>
          </p:nvSpPr>
          <p:spPr>
            <a:xfrm>
              <a:off x="2732321" y="3537213"/>
              <a:ext cx="46" cy="1396682"/>
            </a:xfrm>
            <a:custGeom>
              <a:avLst/>
              <a:gdLst/>
              <a:ahLst/>
              <a:cxnLst/>
              <a:rect l="l" t="t" r="r" b="b"/>
              <a:pathLst>
                <a:path w="1" h="30399" fill="none" extrusionOk="0">
                  <a:moveTo>
                    <a:pt x="1" y="1"/>
                  </a:moveTo>
                  <a:lnTo>
                    <a:pt x="1" y="3039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4"/>
            <p:cNvSpPr/>
            <p:nvPr/>
          </p:nvSpPr>
          <p:spPr>
            <a:xfrm>
              <a:off x="3063448" y="3537213"/>
              <a:ext cx="46" cy="1396682"/>
            </a:xfrm>
            <a:custGeom>
              <a:avLst/>
              <a:gdLst/>
              <a:ahLst/>
              <a:cxnLst/>
              <a:rect l="l" t="t" r="r" b="b"/>
              <a:pathLst>
                <a:path w="1" h="30399" fill="none" extrusionOk="0">
                  <a:moveTo>
                    <a:pt x="0" y="1"/>
                  </a:moveTo>
                  <a:lnTo>
                    <a:pt x="0" y="3039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4"/>
            <p:cNvSpPr/>
            <p:nvPr/>
          </p:nvSpPr>
          <p:spPr>
            <a:xfrm flipH="1">
              <a:off x="75960" y="4905425"/>
              <a:ext cx="4216515" cy="259016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4"/>
            <p:cNvSpPr/>
            <p:nvPr/>
          </p:nvSpPr>
          <p:spPr>
            <a:xfrm>
              <a:off x="702100" y="1706480"/>
              <a:ext cx="820991" cy="70847"/>
            </a:xfrm>
            <a:custGeom>
              <a:avLst/>
              <a:gdLst/>
              <a:ahLst/>
              <a:cxnLst/>
              <a:rect l="l" t="t" r="r" b="b"/>
              <a:pathLst>
                <a:path w="17869" h="1542" extrusionOk="0">
                  <a:moveTo>
                    <a:pt x="856" y="1"/>
                  </a:moveTo>
                  <a:cubicBezTo>
                    <a:pt x="374" y="1"/>
                    <a:pt x="0" y="390"/>
                    <a:pt x="0" y="857"/>
                  </a:cubicBezTo>
                  <a:lnTo>
                    <a:pt x="0" y="1542"/>
                  </a:lnTo>
                  <a:lnTo>
                    <a:pt x="17869" y="1542"/>
                  </a:lnTo>
                  <a:lnTo>
                    <a:pt x="17869" y="857"/>
                  </a:lnTo>
                  <a:cubicBezTo>
                    <a:pt x="17869" y="390"/>
                    <a:pt x="17480" y="1"/>
                    <a:pt x="17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64"/>
          <p:cNvSpPr/>
          <p:nvPr/>
        </p:nvSpPr>
        <p:spPr>
          <a:xfrm>
            <a:off x="1479098" y="287731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2586908" y="1285800"/>
            <a:ext cx="5767384" cy="1323439"/>
          </a:xfrm>
          <a:prstGeom prst="rect">
            <a:avLst/>
          </a:prstGeom>
          <a:ln w="12700" cap="sq">
            <a:noFill/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chivo ExtraBold"/>
                <a:ea typeface="Archivo ExtraBold"/>
                <a:cs typeface="Archivo ExtraBold"/>
              </a:rPr>
              <a:t>Створена база даних аеропорту є важливим кроком у поліпшенні управління та оптимізації бізнес-процесів в аеропортовій діяльності. Вона призначена для полегшення роботи персоналу, покращення обслуговування пасажирів та оптимізації внутрішніх операцій.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36403" y="2655211"/>
            <a:ext cx="54856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uk-UA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chivo ExtraBold"/>
                <a:ea typeface="Archivo ExtraBold"/>
                <a:cs typeface="Archivo ExtraBold"/>
              </a:rPr>
              <a:t>Отже,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chivo ExtraBold"/>
                <a:ea typeface="Archivo ExtraBold"/>
                <a:cs typeface="Archivo ExtraBold"/>
              </a:rPr>
              <a:t/>
            </a:r>
            <a:b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chivo ExtraBold"/>
                <a:ea typeface="Archivo ExtraBold"/>
                <a:cs typeface="Archivo ExtraBold"/>
              </a:rPr>
            </a:b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chivo ExtraBold"/>
                <a:ea typeface="Archivo ExtraBold"/>
                <a:cs typeface="Archivo ExtraBold"/>
              </a:rPr>
              <a:t>- сприятиме швидкому та точному обслуговуванню пасажирів, покращуючи їхній загальний досвід подорожування.</a:t>
            </a:r>
          </a:p>
          <a:p>
            <a:pPr lvl="1"/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chivo ExtraBold"/>
                <a:ea typeface="Archivo ExtraBold"/>
                <a:cs typeface="Archivo ExtraBold"/>
              </a:rPr>
              <a:t>- дозволятиме здійснювати аналітику та отримувати звіти, що допомагає приймати обґрунтовані управлінські рішення.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5093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 0.30463 L -0.1559 0.30494 L -0.11094 0.30247 C -0.10191 0.30186 -0.10816 0.30093 -0.10226 0.29877 C -0.1 0.29784 -0.09774 0.29753 -0.09531 0.29692 C -0.0934 0.29568 -0.09149 0.29383 -0.08941 0.29291 C -0.0882 0.2926 -0.08681 0.29198 -0.08559 0.29136 C -0.08351 0.29013 -0.08142 0.28951 -0.07952 0.28735 C -0.07865 0.28642 -0.07778 0.28488 -0.07674 0.28365 C -0.0757 0.28272 -0.07465 0.28272 -0.07379 0.28179 C -0.07188 0.27963 -0.06979 0.27686 -0.06788 0.27439 L -0.06493 0.27037 C -0.06077 0.25803 -0.06111 0.26358 -0.06111 0.25556 L -0.06111 0.25587 L -0.15208 0.08858 L -0.00712 -0.06512 L -0.14636 -0.18333 L 0.04097 -0.25833 " pathEditMode="relative" rAng="0" ptsTypes="AAAAAAAAAAAAAAAAAA">
                                      <p:cBhvr>
                                        <p:cTn id="6" dur="5500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5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Основні бізнес-процеси:</a:t>
            </a:r>
            <a:endParaRPr i="1" dirty="0"/>
          </a:p>
        </p:txBody>
      </p:sp>
      <p:sp>
        <p:nvSpPr>
          <p:cNvPr id="689" name="Google Shape;689;p45"/>
          <p:cNvSpPr txBox="1">
            <a:spLocks noGrp="1"/>
          </p:cNvSpPr>
          <p:nvPr>
            <p:ph type="title" idx="2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Вибір літака для рейсу</a:t>
            </a:r>
          </a:p>
        </p:txBody>
      </p:sp>
      <p:sp>
        <p:nvSpPr>
          <p:cNvPr id="690" name="Google Shape;690;p45"/>
          <p:cNvSpPr txBox="1">
            <a:spLocks noGrp="1"/>
          </p:cNvSpPr>
          <p:nvPr>
            <p:ph type="title" idx="3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91" name="Google Shape;691;p45"/>
          <p:cNvSpPr txBox="1">
            <a:spLocks noGrp="1"/>
          </p:cNvSpPr>
          <p:nvPr>
            <p:ph type="title" idx="4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Графік рейсів</a:t>
            </a:r>
          </a:p>
        </p:txBody>
      </p:sp>
      <p:sp>
        <p:nvSpPr>
          <p:cNvPr id="693" name="Google Shape;693;p45"/>
          <p:cNvSpPr txBox="1">
            <a:spLocks noGrp="1"/>
          </p:cNvSpPr>
          <p:nvPr>
            <p:ph type="title" idx="6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4" name="Google Shape;694;p45"/>
          <p:cNvSpPr txBox="1">
            <a:spLocks noGrp="1"/>
          </p:cNvSpPr>
          <p:nvPr>
            <p:ph type="title" idx="7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Безпека пасажирів</a:t>
            </a:r>
          </a:p>
        </p:txBody>
      </p:sp>
      <p:sp>
        <p:nvSpPr>
          <p:cNvPr id="696" name="Google Shape;696;p45"/>
          <p:cNvSpPr txBox="1">
            <a:spLocks noGrp="1"/>
          </p:cNvSpPr>
          <p:nvPr>
            <p:ph type="title" idx="9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97" name="Google Shape;697;p45"/>
          <p:cNvSpPr txBox="1">
            <a:spLocks noGrp="1"/>
          </p:cNvSpPr>
          <p:nvPr>
            <p:ph type="title" idx="13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Керування літаками</a:t>
            </a:r>
          </a:p>
        </p:txBody>
      </p:sp>
      <p:sp>
        <p:nvSpPr>
          <p:cNvPr id="699" name="Google Shape;699;p45"/>
          <p:cNvSpPr txBox="1">
            <a:spLocks noGrp="1"/>
          </p:cNvSpPr>
          <p:nvPr>
            <p:ph type="title" idx="15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0" name="Google Shape;700;p45"/>
          <p:cNvSpPr/>
          <p:nvPr/>
        </p:nvSpPr>
        <p:spPr>
          <a:xfrm>
            <a:off x="3858035" y="287068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5"/>
          <p:cNvSpPr/>
          <p:nvPr/>
        </p:nvSpPr>
        <p:spPr>
          <a:xfrm>
            <a:off x="3850974" y="1181008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5"/>
          <p:cNvSpPr/>
          <p:nvPr/>
        </p:nvSpPr>
        <p:spPr>
          <a:xfrm>
            <a:off x="7522189" y="1181008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5"/>
          <p:cNvSpPr/>
          <p:nvPr/>
        </p:nvSpPr>
        <p:spPr>
          <a:xfrm>
            <a:off x="7522189" y="287068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011;p52"/>
          <p:cNvGrpSpPr/>
          <p:nvPr/>
        </p:nvGrpSpPr>
        <p:grpSpPr>
          <a:xfrm>
            <a:off x="6456319" y="638992"/>
            <a:ext cx="1678364" cy="1060410"/>
            <a:chOff x="4285425" y="664875"/>
            <a:chExt cx="1390525" cy="878550"/>
          </a:xfrm>
        </p:grpSpPr>
        <p:sp>
          <p:nvSpPr>
            <p:cNvPr id="24" name="Google Shape;1012;p52"/>
            <p:cNvSpPr/>
            <p:nvPr/>
          </p:nvSpPr>
          <p:spPr>
            <a:xfrm>
              <a:off x="4647950" y="761575"/>
              <a:ext cx="535650" cy="182300"/>
            </a:xfrm>
            <a:custGeom>
              <a:avLst/>
              <a:gdLst/>
              <a:ahLst/>
              <a:cxnLst/>
              <a:rect l="l" t="t" r="r" b="b"/>
              <a:pathLst>
                <a:path w="21426" h="7292" extrusionOk="0">
                  <a:moveTo>
                    <a:pt x="3625" y="1"/>
                  </a:moveTo>
                  <a:lnTo>
                    <a:pt x="0" y="1894"/>
                  </a:lnTo>
                  <a:lnTo>
                    <a:pt x="13797" y="7251"/>
                  </a:lnTo>
                  <a:cubicBezTo>
                    <a:pt x="13851" y="7278"/>
                    <a:pt x="13905" y="7291"/>
                    <a:pt x="13959" y="7291"/>
                  </a:cubicBezTo>
                  <a:cubicBezTo>
                    <a:pt x="14013" y="7291"/>
                    <a:pt x="14067" y="7278"/>
                    <a:pt x="14122" y="7251"/>
                  </a:cubicBezTo>
                  <a:lnTo>
                    <a:pt x="21101" y="3572"/>
                  </a:lnTo>
                  <a:cubicBezTo>
                    <a:pt x="21426" y="3464"/>
                    <a:pt x="21426" y="2977"/>
                    <a:pt x="21047" y="2868"/>
                  </a:cubicBezTo>
                  <a:cubicBezTo>
                    <a:pt x="18342" y="2111"/>
                    <a:pt x="10118" y="55"/>
                    <a:pt x="3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3;p52"/>
            <p:cNvSpPr/>
            <p:nvPr/>
          </p:nvSpPr>
          <p:spPr>
            <a:xfrm>
              <a:off x="4646600" y="783225"/>
              <a:ext cx="420675" cy="160650"/>
            </a:xfrm>
            <a:custGeom>
              <a:avLst/>
              <a:gdLst/>
              <a:ahLst/>
              <a:cxnLst/>
              <a:rect l="l" t="t" r="r" b="b"/>
              <a:pathLst>
                <a:path w="16827" h="6426" extrusionOk="0">
                  <a:moveTo>
                    <a:pt x="2056" y="0"/>
                  </a:moveTo>
                  <a:lnTo>
                    <a:pt x="0" y="1028"/>
                  </a:lnTo>
                  <a:lnTo>
                    <a:pt x="13851" y="6385"/>
                  </a:lnTo>
                  <a:cubicBezTo>
                    <a:pt x="13905" y="6412"/>
                    <a:pt x="13959" y="6425"/>
                    <a:pt x="14013" y="6425"/>
                  </a:cubicBezTo>
                  <a:cubicBezTo>
                    <a:pt x="14067" y="6425"/>
                    <a:pt x="14121" y="6412"/>
                    <a:pt x="14176" y="6385"/>
                  </a:cubicBezTo>
                  <a:lnTo>
                    <a:pt x="16827" y="5032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4;p52"/>
            <p:cNvSpPr/>
            <p:nvPr/>
          </p:nvSpPr>
          <p:spPr>
            <a:xfrm>
              <a:off x="4313850" y="664875"/>
              <a:ext cx="1362100" cy="619150"/>
            </a:xfrm>
            <a:custGeom>
              <a:avLst/>
              <a:gdLst/>
              <a:ahLst/>
              <a:cxnLst/>
              <a:rect l="l" t="t" r="r" b="b"/>
              <a:pathLst>
                <a:path w="54484" h="24766" extrusionOk="0">
                  <a:moveTo>
                    <a:pt x="46453" y="0"/>
                  </a:moveTo>
                  <a:cubicBezTo>
                    <a:pt x="45408" y="0"/>
                    <a:pt x="44393" y="244"/>
                    <a:pt x="43501" y="731"/>
                  </a:cubicBezTo>
                  <a:lnTo>
                    <a:pt x="10821" y="17936"/>
                  </a:lnTo>
                  <a:lnTo>
                    <a:pt x="2705" y="15393"/>
                  </a:lnTo>
                  <a:lnTo>
                    <a:pt x="0" y="16908"/>
                  </a:lnTo>
                  <a:lnTo>
                    <a:pt x="379" y="17666"/>
                  </a:lnTo>
                  <a:cubicBezTo>
                    <a:pt x="2752" y="22186"/>
                    <a:pt x="7380" y="24765"/>
                    <a:pt x="12182" y="24765"/>
                  </a:cubicBezTo>
                  <a:cubicBezTo>
                    <a:pt x="14278" y="24765"/>
                    <a:pt x="16407" y="24274"/>
                    <a:pt x="18396" y="23238"/>
                  </a:cubicBezTo>
                  <a:lnTo>
                    <a:pt x="52320" y="5384"/>
                  </a:lnTo>
                  <a:cubicBezTo>
                    <a:pt x="54484" y="4248"/>
                    <a:pt x="53943" y="1001"/>
                    <a:pt x="51508" y="622"/>
                  </a:cubicBezTo>
                  <a:lnTo>
                    <a:pt x="51129" y="568"/>
                  </a:lnTo>
                  <a:lnTo>
                    <a:pt x="48370" y="190"/>
                  </a:lnTo>
                  <a:lnTo>
                    <a:pt x="47504" y="81"/>
                  </a:lnTo>
                  <a:cubicBezTo>
                    <a:pt x="47153" y="27"/>
                    <a:pt x="46801" y="0"/>
                    <a:pt x="46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5;p52"/>
            <p:cNvSpPr/>
            <p:nvPr/>
          </p:nvSpPr>
          <p:spPr>
            <a:xfrm>
              <a:off x="4604650" y="731825"/>
              <a:ext cx="1056425" cy="552250"/>
            </a:xfrm>
            <a:custGeom>
              <a:avLst/>
              <a:gdLst/>
              <a:ahLst/>
              <a:cxnLst/>
              <a:rect l="l" t="t" r="r" b="b"/>
              <a:pathLst>
                <a:path w="42257" h="22090" extrusionOk="0">
                  <a:moveTo>
                    <a:pt x="42040" y="0"/>
                  </a:moveTo>
                  <a:lnTo>
                    <a:pt x="1" y="22075"/>
                  </a:lnTo>
                  <a:cubicBezTo>
                    <a:pt x="196" y="22085"/>
                    <a:pt x="391" y="22089"/>
                    <a:pt x="586" y="22089"/>
                  </a:cubicBezTo>
                  <a:cubicBezTo>
                    <a:pt x="2716" y="22089"/>
                    <a:pt x="4831" y="21552"/>
                    <a:pt x="6764" y="20560"/>
                  </a:cubicBezTo>
                  <a:lnTo>
                    <a:pt x="40688" y="2706"/>
                  </a:lnTo>
                  <a:cubicBezTo>
                    <a:pt x="41716" y="2219"/>
                    <a:pt x="42257" y="1083"/>
                    <a:pt x="4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6;p52"/>
            <p:cNvSpPr/>
            <p:nvPr/>
          </p:nvSpPr>
          <p:spPr>
            <a:xfrm>
              <a:off x="4849475" y="956150"/>
              <a:ext cx="359025" cy="587275"/>
            </a:xfrm>
            <a:custGeom>
              <a:avLst/>
              <a:gdLst/>
              <a:ahLst/>
              <a:cxnLst/>
              <a:rect l="l" t="t" r="r" b="b"/>
              <a:pathLst>
                <a:path w="14361" h="23491" extrusionOk="0">
                  <a:moveTo>
                    <a:pt x="13761" y="0"/>
                  </a:moveTo>
                  <a:cubicBezTo>
                    <a:pt x="13683" y="0"/>
                    <a:pt x="13603" y="20"/>
                    <a:pt x="13527" y="63"/>
                  </a:cubicBezTo>
                  <a:lnTo>
                    <a:pt x="4654" y="4770"/>
                  </a:lnTo>
                  <a:cubicBezTo>
                    <a:pt x="4492" y="4824"/>
                    <a:pt x="4437" y="4933"/>
                    <a:pt x="4383" y="5041"/>
                  </a:cubicBezTo>
                  <a:lnTo>
                    <a:pt x="1" y="23491"/>
                  </a:lnTo>
                  <a:lnTo>
                    <a:pt x="4654" y="21002"/>
                  </a:lnTo>
                  <a:cubicBezTo>
                    <a:pt x="9307" y="14130"/>
                    <a:pt x="13040" y="4067"/>
                    <a:pt x="14230" y="658"/>
                  </a:cubicBezTo>
                  <a:cubicBezTo>
                    <a:pt x="14360" y="312"/>
                    <a:pt x="14075" y="0"/>
                    <a:pt x="13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7;p52"/>
            <p:cNvSpPr/>
            <p:nvPr/>
          </p:nvSpPr>
          <p:spPr>
            <a:xfrm>
              <a:off x="4849475" y="1030750"/>
              <a:ext cx="200225" cy="512675"/>
            </a:xfrm>
            <a:custGeom>
              <a:avLst/>
              <a:gdLst/>
              <a:ahLst/>
              <a:cxnLst/>
              <a:rect l="l" t="t" r="r" b="b"/>
              <a:pathLst>
                <a:path w="8009" h="20507" extrusionOk="0">
                  <a:moveTo>
                    <a:pt x="8008" y="1"/>
                  </a:moveTo>
                  <a:lnTo>
                    <a:pt x="4654" y="1786"/>
                  </a:lnTo>
                  <a:cubicBezTo>
                    <a:pt x="4492" y="1840"/>
                    <a:pt x="4437" y="1949"/>
                    <a:pt x="4383" y="2057"/>
                  </a:cubicBezTo>
                  <a:lnTo>
                    <a:pt x="1" y="20507"/>
                  </a:lnTo>
                  <a:lnTo>
                    <a:pt x="2598" y="19154"/>
                  </a:lnTo>
                  <a:lnTo>
                    <a:pt x="8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8;p52"/>
            <p:cNvSpPr/>
            <p:nvPr/>
          </p:nvSpPr>
          <p:spPr>
            <a:xfrm>
              <a:off x="4285425" y="1123675"/>
              <a:ext cx="202925" cy="112900"/>
            </a:xfrm>
            <a:custGeom>
              <a:avLst/>
              <a:gdLst/>
              <a:ahLst/>
              <a:cxnLst/>
              <a:rect l="l" t="t" r="r" b="b"/>
              <a:pathLst>
                <a:path w="8117" h="4516" extrusionOk="0">
                  <a:moveTo>
                    <a:pt x="7118" y="1"/>
                  </a:moveTo>
                  <a:cubicBezTo>
                    <a:pt x="6665" y="1"/>
                    <a:pt x="5969" y="222"/>
                    <a:pt x="4870" y="829"/>
                  </a:cubicBezTo>
                  <a:cubicBezTo>
                    <a:pt x="2760" y="1911"/>
                    <a:pt x="1" y="3858"/>
                    <a:pt x="271" y="4400"/>
                  </a:cubicBezTo>
                  <a:cubicBezTo>
                    <a:pt x="316" y="4479"/>
                    <a:pt x="439" y="4516"/>
                    <a:pt x="622" y="4516"/>
                  </a:cubicBezTo>
                  <a:cubicBezTo>
                    <a:pt x="1558" y="4516"/>
                    <a:pt x="4071" y="3573"/>
                    <a:pt x="5790" y="2668"/>
                  </a:cubicBezTo>
                  <a:cubicBezTo>
                    <a:pt x="7900" y="1532"/>
                    <a:pt x="8117" y="883"/>
                    <a:pt x="7846" y="396"/>
                  </a:cubicBezTo>
                  <a:cubicBezTo>
                    <a:pt x="7720" y="169"/>
                    <a:pt x="7512" y="1"/>
                    <a:pt x="7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9;p52"/>
            <p:cNvSpPr/>
            <p:nvPr/>
          </p:nvSpPr>
          <p:spPr>
            <a:xfrm>
              <a:off x="4290850" y="1133550"/>
              <a:ext cx="197500" cy="102250"/>
            </a:xfrm>
            <a:custGeom>
              <a:avLst/>
              <a:gdLst/>
              <a:ahLst/>
              <a:cxnLst/>
              <a:rect l="l" t="t" r="r" b="b"/>
              <a:pathLst>
                <a:path w="7900" h="4090" extrusionOk="0">
                  <a:moveTo>
                    <a:pt x="7575" y="1"/>
                  </a:moveTo>
                  <a:lnTo>
                    <a:pt x="0" y="3950"/>
                  </a:lnTo>
                  <a:cubicBezTo>
                    <a:pt x="48" y="4046"/>
                    <a:pt x="188" y="4089"/>
                    <a:pt x="396" y="4089"/>
                  </a:cubicBezTo>
                  <a:cubicBezTo>
                    <a:pt x="1367" y="4089"/>
                    <a:pt x="3836" y="3154"/>
                    <a:pt x="5573" y="2219"/>
                  </a:cubicBezTo>
                  <a:cubicBezTo>
                    <a:pt x="7629" y="1137"/>
                    <a:pt x="7900" y="488"/>
                    <a:pt x="7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20;p52"/>
            <p:cNvSpPr/>
            <p:nvPr/>
          </p:nvSpPr>
          <p:spPr>
            <a:xfrm>
              <a:off x="4661350" y="111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9" y="0"/>
                  </a:moveTo>
                  <a:cubicBezTo>
                    <a:pt x="462" y="0"/>
                    <a:pt x="1" y="474"/>
                    <a:pt x="330" y="1022"/>
                  </a:cubicBezTo>
                  <a:cubicBezTo>
                    <a:pt x="470" y="1286"/>
                    <a:pt x="696" y="1395"/>
                    <a:pt x="921" y="1395"/>
                  </a:cubicBezTo>
                  <a:cubicBezTo>
                    <a:pt x="1388" y="1395"/>
                    <a:pt x="1849" y="921"/>
                    <a:pt x="1520" y="373"/>
                  </a:cubicBezTo>
                  <a:cubicBezTo>
                    <a:pt x="1380" y="110"/>
                    <a:pt x="1154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21;p52"/>
            <p:cNvSpPr/>
            <p:nvPr/>
          </p:nvSpPr>
          <p:spPr>
            <a:xfrm>
              <a:off x="4710525" y="1089075"/>
              <a:ext cx="44850" cy="34900"/>
            </a:xfrm>
            <a:custGeom>
              <a:avLst/>
              <a:gdLst/>
              <a:ahLst/>
              <a:cxnLst/>
              <a:rect l="l" t="t" r="r" b="b"/>
              <a:pathLst>
                <a:path w="1794" h="1396" extrusionOk="0">
                  <a:moveTo>
                    <a:pt x="920" y="0"/>
                  </a:moveTo>
                  <a:cubicBezTo>
                    <a:pt x="461" y="0"/>
                    <a:pt x="1" y="474"/>
                    <a:pt x="256" y="1022"/>
                  </a:cubicBezTo>
                  <a:cubicBezTo>
                    <a:pt x="397" y="1286"/>
                    <a:pt x="623" y="1395"/>
                    <a:pt x="849" y="1395"/>
                  </a:cubicBezTo>
                  <a:cubicBezTo>
                    <a:pt x="1320" y="1395"/>
                    <a:pt x="1793" y="921"/>
                    <a:pt x="1501" y="373"/>
                  </a:cubicBezTo>
                  <a:cubicBezTo>
                    <a:pt x="1360" y="110"/>
                    <a:pt x="1140" y="0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22;p52"/>
            <p:cNvSpPr/>
            <p:nvPr/>
          </p:nvSpPr>
          <p:spPr>
            <a:xfrm>
              <a:off x="4760200" y="1062150"/>
              <a:ext cx="43975" cy="37150"/>
            </a:xfrm>
            <a:custGeom>
              <a:avLst/>
              <a:gdLst/>
              <a:ahLst/>
              <a:cxnLst/>
              <a:rect l="l" t="t" r="r" b="b"/>
              <a:pathLst>
                <a:path w="1759" h="1486" extrusionOk="0">
                  <a:moveTo>
                    <a:pt x="841" y="0"/>
                  </a:moveTo>
                  <a:cubicBezTo>
                    <a:pt x="724" y="0"/>
                    <a:pt x="604" y="31"/>
                    <a:pt x="488" y="97"/>
                  </a:cubicBezTo>
                  <a:cubicBezTo>
                    <a:pt x="109" y="314"/>
                    <a:pt x="1" y="747"/>
                    <a:pt x="217" y="1125"/>
                  </a:cubicBezTo>
                  <a:cubicBezTo>
                    <a:pt x="370" y="1380"/>
                    <a:pt x="592" y="1485"/>
                    <a:pt x="811" y="1485"/>
                  </a:cubicBezTo>
                  <a:cubicBezTo>
                    <a:pt x="1291" y="1485"/>
                    <a:pt x="1759" y="979"/>
                    <a:pt x="1462" y="422"/>
                  </a:cubicBezTo>
                  <a:cubicBezTo>
                    <a:pt x="1349" y="159"/>
                    <a:pt x="1106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3;p52"/>
            <p:cNvSpPr/>
            <p:nvPr/>
          </p:nvSpPr>
          <p:spPr>
            <a:xfrm>
              <a:off x="4807550" y="1035950"/>
              <a:ext cx="41425" cy="33500"/>
            </a:xfrm>
            <a:custGeom>
              <a:avLst/>
              <a:gdLst/>
              <a:ahLst/>
              <a:cxnLst/>
              <a:rect l="l" t="t" r="r" b="b"/>
              <a:pathLst>
                <a:path w="1657" h="1340" extrusionOk="0">
                  <a:moveTo>
                    <a:pt x="844" y="1"/>
                  </a:moveTo>
                  <a:cubicBezTo>
                    <a:pt x="743" y="1"/>
                    <a:pt x="641" y="21"/>
                    <a:pt x="542" y="63"/>
                  </a:cubicBezTo>
                  <a:cubicBezTo>
                    <a:pt x="1" y="334"/>
                    <a:pt x="55" y="1091"/>
                    <a:pt x="596" y="1308"/>
                  </a:cubicBezTo>
                  <a:cubicBezTo>
                    <a:pt x="668" y="1329"/>
                    <a:pt x="740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6" y="162"/>
                    <a:pt x="1128" y="1"/>
                    <a:pt x="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24;p52"/>
            <p:cNvSpPr/>
            <p:nvPr/>
          </p:nvSpPr>
          <p:spPr>
            <a:xfrm>
              <a:off x="4855575" y="1012300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49" y="0"/>
                  </a:moveTo>
                  <a:cubicBezTo>
                    <a:pt x="469" y="0"/>
                    <a:pt x="1" y="506"/>
                    <a:pt x="298" y="1063"/>
                  </a:cubicBezTo>
                  <a:cubicBezTo>
                    <a:pt x="437" y="1325"/>
                    <a:pt x="661" y="1435"/>
                    <a:pt x="885" y="1435"/>
                  </a:cubicBezTo>
                  <a:cubicBezTo>
                    <a:pt x="1358" y="1435"/>
                    <a:pt x="1836" y="947"/>
                    <a:pt x="1542" y="360"/>
                  </a:cubicBezTo>
                  <a:cubicBezTo>
                    <a:pt x="1390" y="106"/>
                    <a:pt x="1168" y="0"/>
                    <a:pt x="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25;p52"/>
            <p:cNvSpPr/>
            <p:nvPr/>
          </p:nvSpPr>
          <p:spPr>
            <a:xfrm>
              <a:off x="4906300" y="985900"/>
              <a:ext cx="43850" cy="36625"/>
            </a:xfrm>
            <a:custGeom>
              <a:avLst/>
              <a:gdLst/>
              <a:ahLst/>
              <a:cxnLst/>
              <a:rect l="l" t="t" r="r" b="b"/>
              <a:pathLst>
                <a:path w="1754" h="1465" extrusionOk="0">
                  <a:moveTo>
                    <a:pt x="736" y="1"/>
                  </a:moveTo>
                  <a:cubicBezTo>
                    <a:pt x="635" y="1"/>
                    <a:pt x="532" y="21"/>
                    <a:pt x="433" y="63"/>
                  </a:cubicBezTo>
                  <a:cubicBezTo>
                    <a:pt x="108" y="280"/>
                    <a:pt x="0" y="767"/>
                    <a:pt x="217" y="1091"/>
                  </a:cubicBezTo>
                  <a:cubicBezTo>
                    <a:pt x="357" y="1355"/>
                    <a:pt x="583" y="1464"/>
                    <a:pt x="810" y="1464"/>
                  </a:cubicBezTo>
                  <a:cubicBezTo>
                    <a:pt x="1281" y="1464"/>
                    <a:pt x="1753" y="990"/>
                    <a:pt x="1461" y="442"/>
                  </a:cubicBezTo>
                  <a:cubicBezTo>
                    <a:pt x="1301" y="162"/>
                    <a:pt x="1023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26;p52"/>
            <p:cNvSpPr/>
            <p:nvPr/>
          </p:nvSpPr>
          <p:spPr>
            <a:xfrm>
              <a:off x="4954975" y="960200"/>
              <a:ext cx="43425" cy="36625"/>
            </a:xfrm>
            <a:custGeom>
              <a:avLst/>
              <a:gdLst/>
              <a:ahLst/>
              <a:cxnLst/>
              <a:rect l="l" t="t" r="r" b="b"/>
              <a:pathLst>
                <a:path w="1737" h="1465" extrusionOk="0">
                  <a:moveTo>
                    <a:pt x="736" y="1"/>
                  </a:moveTo>
                  <a:cubicBezTo>
                    <a:pt x="636" y="1"/>
                    <a:pt x="533" y="21"/>
                    <a:pt x="434" y="63"/>
                  </a:cubicBezTo>
                  <a:cubicBezTo>
                    <a:pt x="109" y="280"/>
                    <a:pt x="1" y="767"/>
                    <a:pt x="217" y="1091"/>
                  </a:cubicBezTo>
                  <a:cubicBezTo>
                    <a:pt x="358" y="1355"/>
                    <a:pt x="584" y="1464"/>
                    <a:pt x="808" y="1464"/>
                  </a:cubicBezTo>
                  <a:cubicBezTo>
                    <a:pt x="1276" y="1464"/>
                    <a:pt x="1737" y="990"/>
                    <a:pt x="1408" y="442"/>
                  </a:cubicBezTo>
                  <a:cubicBezTo>
                    <a:pt x="1288" y="162"/>
                    <a:pt x="1020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27;p52"/>
            <p:cNvSpPr/>
            <p:nvPr/>
          </p:nvSpPr>
          <p:spPr>
            <a:xfrm>
              <a:off x="4997950" y="934875"/>
              <a:ext cx="46325" cy="40825"/>
            </a:xfrm>
            <a:custGeom>
              <a:avLst/>
              <a:gdLst/>
              <a:ahLst/>
              <a:cxnLst/>
              <a:rect l="l" t="t" r="r" b="b"/>
              <a:pathLst>
                <a:path w="1853" h="1633" extrusionOk="0">
                  <a:moveTo>
                    <a:pt x="928" y="1"/>
                  </a:moveTo>
                  <a:cubicBezTo>
                    <a:pt x="572" y="1"/>
                    <a:pt x="212" y="221"/>
                    <a:pt x="122" y="644"/>
                  </a:cubicBezTo>
                  <a:cubicBezTo>
                    <a:pt x="0" y="1168"/>
                    <a:pt x="421" y="1633"/>
                    <a:pt x="912" y="1633"/>
                  </a:cubicBezTo>
                  <a:cubicBezTo>
                    <a:pt x="1080" y="1633"/>
                    <a:pt x="1255" y="1579"/>
                    <a:pt x="1420" y="1455"/>
                  </a:cubicBezTo>
                  <a:cubicBezTo>
                    <a:pt x="1745" y="1239"/>
                    <a:pt x="1853" y="806"/>
                    <a:pt x="1636" y="427"/>
                  </a:cubicBezTo>
                  <a:cubicBezTo>
                    <a:pt x="1493" y="140"/>
                    <a:pt x="1211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8;p52"/>
            <p:cNvSpPr/>
            <p:nvPr/>
          </p:nvSpPr>
          <p:spPr>
            <a:xfrm>
              <a:off x="5051025" y="908800"/>
              <a:ext cx="43975" cy="37650"/>
            </a:xfrm>
            <a:custGeom>
              <a:avLst/>
              <a:gdLst/>
              <a:ahLst/>
              <a:cxnLst/>
              <a:rect l="l" t="t" r="r" b="b"/>
              <a:pathLst>
                <a:path w="1759" h="1506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109" y="334"/>
                    <a:pt x="0" y="767"/>
                    <a:pt x="217" y="1145"/>
                  </a:cubicBezTo>
                  <a:cubicBezTo>
                    <a:pt x="370" y="1400"/>
                    <a:pt x="591" y="1505"/>
                    <a:pt x="811" y="1505"/>
                  </a:cubicBezTo>
                  <a:cubicBezTo>
                    <a:pt x="1291" y="1505"/>
                    <a:pt x="1758" y="999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9;p52"/>
            <p:cNvSpPr/>
            <p:nvPr/>
          </p:nvSpPr>
          <p:spPr>
            <a:xfrm>
              <a:off x="5098375" y="883100"/>
              <a:ext cx="41400" cy="33500"/>
            </a:xfrm>
            <a:custGeom>
              <a:avLst/>
              <a:gdLst/>
              <a:ahLst/>
              <a:cxnLst/>
              <a:rect l="l" t="t" r="r" b="b"/>
              <a:pathLst>
                <a:path w="1656" h="1340" extrusionOk="0">
                  <a:moveTo>
                    <a:pt x="843" y="1"/>
                  </a:moveTo>
                  <a:cubicBezTo>
                    <a:pt x="743" y="1"/>
                    <a:pt x="640" y="21"/>
                    <a:pt x="541" y="63"/>
                  </a:cubicBezTo>
                  <a:cubicBezTo>
                    <a:pt x="0" y="334"/>
                    <a:pt x="108" y="1091"/>
                    <a:pt x="595" y="1308"/>
                  </a:cubicBezTo>
                  <a:cubicBezTo>
                    <a:pt x="667" y="1329"/>
                    <a:pt x="739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5" y="162"/>
                    <a:pt x="1128" y="1"/>
                    <a:pt x="8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0;p52"/>
            <p:cNvSpPr/>
            <p:nvPr/>
          </p:nvSpPr>
          <p:spPr>
            <a:xfrm>
              <a:off x="5146525" y="859875"/>
              <a:ext cx="45750" cy="35500"/>
            </a:xfrm>
            <a:custGeom>
              <a:avLst/>
              <a:gdLst/>
              <a:ahLst/>
              <a:cxnLst/>
              <a:rect l="l" t="t" r="r" b="b"/>
              <a:pathLst>
                <a:path w="1830" h="1420" extrusionOk="0">
                  <a:moveTo>
                    <a:pt x="919" y="0"/>
                  </a:moveTo>
                  <a:cubicBezTo>
                    <a:pt x="448" y="0"/>
                    <a:pt x="0" y="499"/>
                    <a:pt x="292" y="1046"/>
                  </a:cubicBezTo>
                  <a:cubicBezTo>
                    <a:pt x="433" y="1310"/>
                    <a:pt x="659" y="1419"/>
                    <a:pt x="885" y="1419"/>
                  </a:cubicBezTo>
                  <a:cubicBezTo>
                    <a:pt x="1356" y="1419"/>
                    <a:pt x="1829" y="945"/>
                    <a:pt x="1537" y="397"/>
                  </a:cubicBezTo>
                  <a:cubicBezTo>
                    <a:pt x="1379" y="116"/>
                    <a:pt x="1146" y="0"/>
                    <a:pt x="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1;p52"/>
            <p:cNvSpPr/>
            <p:nvPr/>
          </p:nvSpPr>
          <p:spPr>
            <a:xfrm>
              <a:off x="5194300" y="83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8" y="0"/>
                  </a:moveTo>
                  <a:cubicBezTo>
                    <a:pt x="461" y="0"/>
                    <a:pt x="0" y="474"/>
                    <a:pt x="329" y="1022"/>
                  </a:cubicBezTo>
                  <a:cubicBezTo>
                    <a:pt x="470" y="1286"/>
                    <a:pt x="696" y="1395"/>
                    <a:pt x="920" y="1395"/>
                  </a:cubicBezTo>
                  <a:cubicBezTo>
                    <a:pt x="1388" y="1395"/>
                    <a:pt x="1848" y="921"/>
                    <a:pt x="1520" y="373"/>
                  </a:cubicBezTo>
                  <a:cubicBezTo>
                    <a:pt x="1379" y="110"/>
                    <a:pt x="1153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2;p52"/>
            <p:cNvSpPr/>
            <p:nvPr/>
          </p:nvSpPr>
          <p:spPr>
            <a:xfrm>
              <a:off x="5244450" y="807350"/>
              <a:ext cx="41050" cy="32675"/>
            </a:xfrm>
            <a:custGeom>
              <a:avLst/>
              <a:gdLst/>
              <a:ahLst/>
              <a:cxnLst/>
              <a:rect l="l" t="t" r="r" b="b"/>
              <a:pathLst>
                <a:path w="1642" h="1307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0" y="334"/>
                    <a:pt x="55" y="1091"/>
                    <a:pt x="596" y="1254"/>
                  </a:cubicBezTo>
                  <a:cubicBezTo>
                    <a:pt x="686" y="1290"/>
                    <a:pt x="776" y="1306"/>
                    <a:pt x="863" y="1306"/>
                  </a:cubicBezTo>
                  <a:cubicBezTo>
                    <a:pt x="1296" y="1306"/>
                    <a:pt x="1642" y="893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;p52"/>
            <p:cNvSpPr/>
            <p:nvPr/>
          </p:nvSpPr>
          <p:spPr>
            <a:xfrm>
              <a:off x="5292725" y="782425"/>
              <a:ext cx="44150" cy="34850"/>
            </a:xfrm>
            <a:custGeom>
              <a:avLst/>
              <a:gdLst/>
              <a:ahLst/>
              <a:cxnLst/>
              <a:rect l="l" t="t" r="r" b="b"/>
              <a:pathLst>
                <a:path w="1766" h="1394" extrusionOk="0">
                  <a:moveTo>
                    <a:pt x="875" y="0"/>
                  </a:moveTo>
                  <a:cubicBezTo>
                    <a:pt x="428" y="0"/>
                    <a:pt x="0" y="468"/>
                    <a:pt x="288" y="1006"/>
                  </a:cubicBezTo>
                  <a:cubicBezTo>
                    <a:pt x="415" y="1279"/>
                    <a:pt x="640" y="1393"/>
                    <a:pt x="867" y="1393"/>
                  </a:cubicBezTo>
                  <a:cubicBezTo>
                    <a:pt x="1314" y="1393"/>
                    <a:pt x="1765" y="950"/>
                    <a:pt x="1478" y="411"/>
                  </a:cubicBezTo>
                  <a:cubicBezTo>
                    <a:pt x="1333" y="120"/>
                    <a:pt x="1101" y="0"/>
                    <a:pt x="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4;p52"/>
            <p:cNvSpPr/>
            <p:nvPr/>
          </p:nvSpPr>
          <p:spPr>
            <a:xfrm>
              <a:off x="5339825" y="758000"/>
              <a:ext cx="46000" cy="35600"/>
            </a:xfrm>
            <a:custGeom>
              <a:avLst/>
              <a:gdLst/>
              <a:ahLst/>
              <a:cxnLst/>
              <a:rect l="l" t="t" r="r" b="b"/>
              <a:pathLst>
                <a:path w="1840" h="1424" extrusionOk="0">
                  <a:moveTo>
                    <a:pt x="972" y="0"/>
                  </a:moveTo>
                  <a:cubicBezTo>
                    <a:pt x="494" y="0"/>
                    <a:pt x="0" y="506"/>
                    <a:pt x="297" y="1064"/>
                  </a:cubicBezTo>
                  <a:cubicBezTo>
                    <a:pt x="450" y="1318"/>
                    <a:pt x="672" y="1424"/>
                    <a:pt x="891" y="1424"/>
                  </a:cubicBezTo>
                  <a:cubicBezTo>
                    <a:pt x="1371" y="1424"/>
                    <a:pt x="1839" y="917"/>
                    <a:pt x="1542" y="360"/>
                  </a:cubicBezTo>
                  <a:cubicBezTo>
                    <a:pt x="1406" y="106"/>
                    <a:pt x="1191" y="0"/>
                    <a:pt x="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5;p52"/>
            <p:cNvSpPr/>
            <p:nvPr/>
          </p:nvSpPr>
          <p:spPr>
            <a:xfrm>
              <a:off x="5388600" y="732025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27" y="0"/>
                  </a:moveTo>
                  <a:cubicBezTo>
                    <a:pt x="454" y="0"/>
                    <a:pt x="1" y="488"/>
                    <a:pt x="294" y="1075"/>
                  </a:cubicBezTo>
                  <a:cubicBezTo>
                    <a:pt x="430" y="1329"/>
                    <a:pt x="645" y="1435"/>
                    <a:pt x="864" y="1435"/>
                  </a:cubicBezTo>
                  <a:cubicBezTo>
                    <a:pt x="1342" y="1435"/>
                    <a:pt x="1836" y="928"/>
                    <a:pt x="1539" y="371"/>
                  </a:cubicBezTo>
                  <a:cubicBezTo>
                    <a:pt x="1382" y="110"/>
                    <a:pt x="1152" y="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6;p52"/>
            <p:cNvSpPr/>
            <p:nvPr/>
          </p:nvSpPr>
          <p:spPr>
            <a:xfrm>
              <a:off x="5439225" y="668250"/>
              <a:ext cx="151525" cy="72000"/>
            </a:xfrm>
            <a:custGeom>
              <a:avLst/>
              <a:gdLst/>
              <a:ahLst/>
              <a:cxnLst/>
              <a:rect l="l" t="t" r="r" b="b"/>
              <a:pathLst>
                <a:path w="6061" h="2880" extrusionOk="0">
                  <a:moveTo>
                    <a:pt x="3355" y="1"/>
                  </a:moveTo>
                  <a:lnTo>
                    <a:pt x="488" y="1515"/>
                  </a:lnTo>
                  <a:cubicBezTo>
                    <a:pt x="109" y="1732"/>
                    <a:pt x="1" y="2219"/>
                    <a:pt x="217" y="2543"/>
                  </a:cubicBezTo>
                  <a:cubicBezTo>
                    <a:pt x="341" y="2791"/>
                    <a:pt x="659" y="2879"/>
                    <a:pt x="969" y="2879"/>
                  </a:cubicBezTo>
                  <a:cubicBezTo>
                    <a:pt x="1202" y="2879"/>
                    <a:pt x="1431" y="2829"/>
                    <a:pt x="1570" y="2760"/>
                  </a:cubicBezTo>
                  <a:lnTo>
                    <a:pt x="6060" y="379"/>
                  </a:lnTo>
                  <a:lnTo>
                    <a:pt x="33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0" animBg="1"/>
      <p:bldP spid="691" grpId="0" animBg="1"/>
      <p:bldP spid="694" grpId="0" animBg="1"/>
      <p:bldP spid="6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8"/>
          <p:cNvSpPr txBox="1">
            <a:spLocks noGrp="1"/>
          </p:cNvSpPr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Постановка </a:t>
            </a:r>
            <a:r>
              <a:rPr lang="ru-RU" dirty="0" err="1" smtClean="0"/>
              <a:t>завдання</a:t>
            </a:r>
            <a:endParaRPr i="1" dirty="0"/>
          </a:p>
        </p:txBody>
      </p:sp>
      <p:grpSp>
        <p:nvGrpSpPr>
          <p:cNvPr id="1226" name="Google Shape;1226;p58"/>
          <p:cNvGrpSpPr/>
          <p:nvPr/>
        </p:nvGrpSpPr>
        <p:grpSpPr>
          <a:xfrm>
            <a:off x="-118" y="2571749"/>
            <a:ext cx="9144118" cy="2580979"/>
            <a:chOff x="-118" y="2571749"/>
            <a:chExt cx="9144118" cy="2580979"/>
          </a:xfrm>
        </p:grpSpPr>
        <p:sp>
          <p:nvSpPr>
            <p:cNvPr id="1227" name="Google Shape;1227;p58"/>
            <p:cNvSpPr/>
            <p:nvPr/>
          </p:nvSpPr>
          <p:spPr>
            <a:xfrm flipH="1">
              <a:off x="-118" y="4982650"/>
              <a:ext cx="9144118" cy="170078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256479" y="0"/>
                  </a:lnTo>
                  <a:lnTo>
                    <a:pt x="256479" y="12782"/>
                  </a:lnTo>
                  <a:lnTo>
                    <a:pt x="1" y="12782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8"/>
            <p:cNvSpPr/>
            <p:nvPr/>
          </p:nvSpPr>
          <p:spPr>
            <a:xfrm flipH="1">
              <a:off x="888718" y="2571749"/>
              <a:ext cx="683977" cy="212674"/>
            </a:xfrm>
            <a:custGeom>
              <a:avLst/>
              <a:gdLst/>
              <a:ahLst/>
              <a:cxnLst/>
              <a:rect l="l" t="t" r="r" b="b"/>
              <a:pathLst>
                <a:path w="7918" h="2462" extrusionOk="0">
                  <a:moveTo>
                    <a:pt x="1" y="1"/>
                  </a:moveTo>
                  <a:lnTo>
                    <a:pt x="120" y="2462"/>
                  </a:lnTo>
                  <a:lnTo>
                    <a:pt x="7799" y="2462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8"/>
            <p:cNvSpPr/>
            <p:nvPr/>
          </p:nvSpPr>
          <p:spPr>
            <a:xfrm flipH="1">
              <a:off x="832312" y="2784342"/>
              <a:ext cx="794114" cy="1083582"/>
            </a:xfrm>
            <a:custGeom>
              <a:avLst/>
              <a:gdLst/>
              <a:ahLst/>
              <a:cxnLst/>
              <a:rect l="l" t="t" r="r" b="b"/>
              <a:pathLst>
                <a:path w="9193" h="12544" extrusionOk="0">
                  <a:moveTo>
                    <a:pt x="0" y="1"/>
                  </a:moveTo>
                  <a:lnTo>
                    <a:pt x="801" y="12543"/>
                  </a:lnTo>
                  <a:lnTo>
                    <a:pt x="8451" y="12543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8"/>
            <p:cNvSpPr/>
            <p:nvPr/>
          </p:nvSpPr>
          <p:spPr>
            <a:xfrm flipH="1">
              <a:off x="832312" y="2784342"/>
              <a:ext cx="794114" cy="566151"/>
            </a:xfrm>
            <a:custGeom>
              <a:avLst/>
              <a:gdLst/>
              <a:ahLst/>
              <a:cxnLst/>
              <a:rect l="l" t="t" r="r" b="b"/>
              <a:pathLst>
                <a:path w="9193" h="6554" extrusionOk="0">
                  <a:moveTo>
                    <a:pt x="0" y="1"/>
                  </a:moveTo>
                  <a:lnTo>
                    <a:pt x="415" y="6554"/>
                  </a:lnTo>
                  <a:lnTo>
                    <a:pt x="8807" y="6554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8"/>
            <p:cNvSpPr/>
            <p:nvPr/>
          </p:nvSpPr>
          <p:spPr>
            <a:xfrm flipH="1">
              <a:off x="1441908" y="2904763"/>
              <a:ext cx="12957" cy="197298"/>
            </a:xfrm>
            <a:custGeom>
              <a:avLst/>
              <a:gdLst/>
              <a:ahLst/>
              <a:cxnLst/>
              <a:rect l="l" t="t" r="r" b="b"/>
              <a:pathLst>
                <a:path w="15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4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8"/>
            <p:cNvSpPr/>
            <p:nvPr/>
          </p:nvSpPr>
          <p:spPr>
            <a:xfrm flipH="1">
              <a:off x="1447095" y="2904763"/>
              <a:ext cx="151169" cy="197298"/>
            </a:xfrm>
            <a:custGeom>
              <a:avLst/>
              <a:gdLst/>
              <a:ahLst/>
              <a:cxnLst/>
              <a:rect l="l" t="t" r="r" b="b"/>
              <a:pathLst>
                <a:path w="1750" h="2284" extrusionOk="0">
                  <a:moveTo>
                    <a:pt x="0" y="0"/>
                  </a:moveTo>
                  <a:lnTo>
                    <a:pt x="119" y="2283"/>
                  </a:lnTo>
                  <a:lnTo>
                    <a:pt x="175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8"/>
            <p:cNvSpPr/>
            <p:nvPr/>
          </p:nvSpPr>
          <p:spPr>
            <a:xfrm flipH="1">
              <a:off x="1452192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483" y="1"/>
                  </a:moveTo>
                  <a:lnTo>
                    <a:pt x="1543" y="1987"/>
                  </a:lnTo>
                  <a:lnTo>
                    <a:pt x="119" y="19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8"/>
            <p:cNvSpPr/>
            <p:nvPr/>
          </p:nvSpPr>
          <p:spPr>
            <a:xfrm flipH="1">
              <a:off x="1449600" y="2935516"/>
              <a:ext cx="125600" cy="153761"/>
            </a:xfrm>
            <a:custGeom>
              <a:avLst/>
              <a:gdLst/>
              <a:ahLst/>
              <a:cxnLst/>
              <a:rect l="l" t="t" r="r" b="b"/>
              <a:pathLst>
                <a:path w="1454" h="1780" extrusionOk="0">
                  <a:moveTo>
                    <a:pt x="1424" y="0"/>
                  </a:moveTo>
                  <a:lnTo>
                    <a:pt x="145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8"/>
            <p:cNvSpPr/>
            <p:nvPr/>
          </p:nvSpPr>
          <p:spPr>
            <a:xfrm flipH="1">
              <a:off x="1470072" y="2917547"/>
              <a:ext cx="107719" cy="143568"/>
            </a:xfrm>
            <a:custGeom>
              <a:avLst/>
              <a:gdLst/>
              <a:ahLst/>
              <a:cxnLst/>
              <a:rect l="l" t="t" r="r" b="b"/>
              <a:pathLst>
                <a:path w="1247" h="1662" extrusionOk="0">
                  <a:moveTo>
                    <a:pt x="1246" y="1"/>
                  </a:moveTo>
                  <a:lnTo>
                    <a:pt x="1246" y="267"/>
                  </a:lnTo>
                  <a:lnTo>
                    <a:pt x="30" y="1661"/>
                  </a:lnTo>
                  <a:lnTo>
                    <a:pt x="1" y="1246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 flipH="1">
              <a:off x="1447091" y="2904763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267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8"/>
            <p:cNvSpPr/>
            <p:nvPr/>
          </p:nvSpPr>
          <p:spPr>
            <a:xfrm flipH="1">
              <a:off x="1298509" y="2904763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90" y="228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8"/>
            <p:cNvSpPr/>
            <p:nvPr/>
          </p:nvSpPr>
          <p:spPr>
            <a:xfrm flipH="1">
              <a:off x="1303610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169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8"/>
            <p:cNvSpPr/>
            <p:nvPr/>
          </p:nvSpPr>
          <p:spPr>
            <a:xfrm flipH="1">
              <a:off x="1306201" y="2917547"/>
              <a:ext cx="130697" cy="171728"/>
            </a:xfrm>
            <a:custGeom>
              <a:avLst/>
              <a:gdLst/>
              <a:ahLst/>
              <a:cxnLst/>
              <a:rect l="l" t="t" r="r" b="b"/>
              <a:pathLst>
                <a:path w="1513" h="1988" extrusionOk="0">
                  <a:moveTo>
                    <a:pt x="1483" y="1"/>
                  </a:moveTo>
                  <a:lnTo>
                    <a:pt x="1513" y="1987"/>
                  </a:lnTo>
                  <a:lnTo>
                    <a:pt x="6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8"/>
            <p:cNvSpPr/>
            <p:nvPr/>
          </p:nvSpPr>
          <p:spPr>
            <a:xfrm flipH="1">
              <a:off x="1303609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54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8"/>
            <p:cNvSpPr/>
            <p:nvPr/>
          </p:nvSpPr>
          <p:spPr>
            <a:xfrm flipH="1">
              <a:off x="1321577" y="2917547"/>
              <a:ext cx="110224" cy="143568"/>
            </a:xfrm>
            <a:custGeom>
              <a:avLst/>
              <a:gdLst/>
              <a:ahLst/>
              <a:cxnLst/>
              <a:rect l="l" t="t" r="r" b="b"/>
              <a:pathLst>
                <a:path w="1276" h="1662" extrusionOk="0">
                  <a:moveTo>
                    <a:pt x="1276" y="1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8"/>
            <p:cNvSpPr/>
            <p:nvPr/>
          </p:nvSpPr>
          <p:spPr>
            <a:xfrm flipH="1">
              <a:off x="1303606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 flipH="1">
              <a:off x="1155023" y="2904763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30" y="0"/>
                  </a:moveTo>
                  <a:lnTo>
                    <a:pt x="1" y="2283"/>
                  </a:lnTo>
                  <a:lnTo>
                    <a:pt x="6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8"/>
            <p:cNvSpPr/>
            <p:nvPr/>
          </p:nvSpPr>
          <p:spPr>
            <a:xfrm flipH="1">
              <a:off x="1157619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60" y="2283"/>
                  </a:lnTo>
                  <a:lnTo>
                    <a:pt x="166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8"/>
            <p:cNvSpPr/>
            <p:nvPr/>
          </p:nvSpPr>
          <p:spPr>
            <a:xfrm flipH="1">
              <a:off x="1162715" y="2917547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3" y="1"/>
                  </a:moveTo>
                  <a:lnTo>
                    <a:pt x="1453" y="1987"/>
                  </a:lnTo>
                  <a:lnTo>
                    <a:pt x="3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8"/>
            <p:cNvSpPr/>
            <p:nvPr/>
          </p:nvSpPr>
          <p:spPr>
            <a:xfrm flipH="1">
              <a:off x="1157618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8"/>
            <p:cNvSpPr/>
            <p:nvPr/>
          </p:nvSpPr>
          <p:spPr>
            <a:xfrm flipH="1">
              <a:off x="1175586" y="2917547"/>
              <a:ext cx="112729" cy="143568"/>
            </a:xfrm>
            <a:custGeom>
              <a:avLst/>
              <a:gdLst/>
              <a:ahLst/>
              <a:cxnLst/>
              <a:rect l="l" t="t" r="r" b="b"/>
              <a:pathLst>
                <a:path w="1305" h="1662" extrusionOk="0">
                  <a:moveTo>
                    <a:pt x="1305" y="1"/>
                  </a:moveTo>
                  <a:lnTo>
                    <a:pt x="130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8"/>
            <p:cNvSpPr/>
            <p:nvPr/>
          </p:nvSpPr>
          <p:spPr>
            <a:xfrm flipH="1">
              <a:off x="1157615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8"/>
            <p:cNvSpPr/>
            <p:nvPr/>
          </p:nvSpPr>
          <p:spPr>
            <a:xfrm flipH="1">
              <a:off x="1006527" y="2904763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60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8"/>
            <p:cNvSpPr/>
            <p:nvPr/>
          </p:nvSpPr>
          <p:spPr>
            <a:xfrm flipH="1">
              <a:off x="1009036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0" y="2283"/>
                  </a:lnTo>
                  <a:lnTo>
                    <a:pt x="160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8"/>
            <p:cNvSpPr/>
            <p:nvPr/>
          </p:nvSpPr>
          <p:spPr>
            <a:xfrm flipH="1">
              <a:off x="1014219" y="2917547"/>
              <a:ext cx="128105" cy="171728"/>
            </a:xfrm>
            <a:custGeom>
              <a:avLst/>
              <a:gdLst/>
              <a:ahLst/>
              <a:cxnLst/>
              <a:rect l="l" t="t" r="r" b="b"/>
              <a:pathLst>
                <a:path w="1483" h="1988" extrusionOk="0">
                  <a:moveTo>
                    <a:pt x="1483" y="1"/>
                  </a:moveTo>
                  <a:lnTo>
                    <a:pt x="1424" y="1987"/>
                  </a:lnTo>
                  <a:lnTo>
                    <a:pt x="0" y="19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8"/>
            <p:cNvSpPr/>
            <p:nvPr/>
          </p:nvSpPr>
          <p:spPr>
            <a:xfrm flipH="1">
              <a:off x="1011627" y="2935516"/>
              <a:ext cx="130697" cy="153761"/>
            </a:xfrm>
            <a:custGeom>
              <a:avLst/>
              <a:gdLst/>
              <a:ahLst/>
              <a:cxnLst/>
              <a:rect l="l" t="t" r="r" b="b"/>
              <a:pathLst>
                <a:path w="1513" h="1780" extrusionOk="0">
                  <a:moveTo>
                    <a:pt x="151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33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8"/>
            <p:cNvSpPr/>
            <p:nvPr/>
          </p:nvSpPr>
          <p:spPr>
            <a:xfrm flipH="1">
              <a:off x="1027003" y="2917547"/>
              <a:ext cx="115321" cy="143568"/>
            </a:xfrm>
            <a:custGeom>
              <a:avLst/>
              <a:gdLst/>
              <a:ahLst/>
              <a:cxnLst/>
              <a:rect l="l" t="t" r="r" b="b"/>
              <a:pathLst>
                <a:path w="1335" h="1662" extrusionOk="0">
                  <a:moveTo>
                    <a:pt x="1335" y="1"/>
                  </a:moveTo>
                  <a:lnTo>
                    <a:pt x="1335" y="267"/>
                  </a:lnTo>
                  <a:lnTo>
                    <a:pt x="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8"/>
            <p:cNvSpPr/>
            <p:nvPr/>
          </p:nvSpPr>
          <p:spPr>
            <a:xfrm flipH="1">
              <a:off x="1009032" y="2904763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8"/>
            <p:cNvSpPr/>
            <p:nvPr/>
          </p:nvSpPr>
          <p:spPr>
            <a:xfrm flipH="1">
              <a:off x="860454" y="2904763"/>
              <a:ext cx="151256" cy="197298"/>
            </a:xfrm>
            <a:custGeom>
              <a:avLst/>
              <a:gdLst/>
              <a:ahLst/>
              <a:cxnLst/>
              <a:rect l="l" t="t" r="r" b="b"/>
              <a:pathLst>
                <a:path w="1751" h="2284" extrusionOk="0">
                  <a:moveTo>
                    <a:pt x="60" y="0"/>
                  </a:moveTo>
                  <a:lnTo>
                    <a:pt x="1" y="2283"/>
                  </a:lnTo>
                  <a:lnTo>
                    <a:pt x="1631" y="2283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8"/>
            <p:cNvSpPr/>
            <p:nvPr/>
          </p:nvSpPr>
          <p:spPr>
            <a:xfrm flipH="1">
              <a:off x="865637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543" y="1"/>
                  </a:moveTo>
                  <a:lnTo>
                    <a:pt x="1424" y="1987"/>
                  </a:lnTo>
                  <a:lnTo>
                    <a:pt x="1" y="198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8"/>
            <p:cNvSpPr/>
            <p:nvPr/>
          </p:nvSpPr>
          <p:spPr>
            <a:xfrm flipH="1">
              <a:off x="868142" y="2940612"/>
              <a:ext cx="130783" cy="148664"/>
            </a:xfrm>
            <a:custGeom>
              <a:avLst/>
              <a:gdLst/>
              <a:ahLst/>
              <a:cxnLst/>
              <a:rect l="l" t="t" r="r" b="b"/>
              <a:pathLst>
                <a:path w="1514" h="1721" extrusionOk="0">
                  <a:moveTo>
                    <a:pt x="1513" y="0"/>
                  </a:moveTo>
                  <a:lnTo>
                    <a:pt x="1454" y="1157"/>
                  </a:lnTo>
                  <a:lnTo>
                    <a:pt x="89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6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8"/>
            <p:cNvSpPr/>
            <p:nvPr/>
          </p:nvSpPr>
          <p:spPr>
            <a:xfrm flipH="1">
              <a:off x="878421" y="2917547"/>
              <a:ext cx="117912" cy="143568"/>
            </a:xfrm>
            <a:custGeom>
              <a:avLst/>
              <a:gdLst/>
              <a:ahLst/>
              <a:cxnLst/>
              <a:rect l="l" t="t" r="r" b="b"/>
              <a:pathLst>
                <a:path w="1365" h="1662" extrusionOk="0">
                  <a:moveTo>
                    <a:pt x="1364" y="1"/>
                  </a:moveTo>
                  <a:lnTo>
                    <a:pt x="1364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8"/>
            <p:cNvSpPr/>
            <p:nvPr/>
          </p:nvSpPr>
          <p:spPr>
            <a:xfrm flipH="1">
              <a:off x="860450" y="2904763"/>
              <a:ext cx="28333" cy="197298"/>
            </a:xfrm>
            <a:custGeom>
              <a:avLst/>
              <a:gdLst/>
              <a:ahLst/>
              <a:cxnLst/>
              <a:rect l="l" t="t" r="r" b="b"/>
              <a:pathLst>
                <a:path w="328" h="2284" extrusionOk="0">
                  <a:moveTo>
                    <a:pt x="119" y="0"/>
                  </a:moveTo>
                  <a:lnTo>
                    <a:pt x="1" y="2283"/>
                  </a:lnTo>
                  <a:lnTo>
                    <a:pt x="208" y="228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8"/>
            <p:cNvSpPr/>
            <p:nvPr/>
          </p:nvSpPr>
          <p:spPr>
            <a:xfrm flipH="1">
              <a:off x="1436811" y="3089194"/>
              <a:ext cx="10366" cy="197298"/>
            </a:xfrm>
            <a:custGeom>
              <a:avLst/>
              <a:gdLst/>
              <a:ahLst/>
              <a:cxnLst/>
              <a:rect l="l" t="t" r="r" b="b"/>
              <a:pathLst>
                <a:path w="12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19" y="228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8"/>
            <p:cNvSpPr/>
            <p:nvPr/>
          </p:nvSpPr>
          <p:spPr>
            <a:xfrm flipH="1">
              <a:off x="1439407" y="3089194"/>
              <a:ext cx="148578" cy="197298"/>
            </a:xfrm>
            <a:custGeom>
              <a:avLst/>
              <a:gdLst/>
              <a:ahLst/>
              <a:cxnLst/>
              <a:rect l="l" t="t" r="r" b="b"/>
              <a:pathLst>
                <a:path w="1720" h="2284" extrusionOk="0">
                  <a:moveTo>
                    <a:pt x="0" y="0"/>
                  </a:moveTo>
                  <a:lnTo>
                    <a:pt x="148" y="2283"/>
                  </a:lnTo>
                  <a:lnTo>
                    <a:pt x="1720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8"/>
            <p:cNvSpPr/>
            <p:nvPr/>
          </p:nvSpPr>
          <p:spPr>
            <a:xfrm flipH="1">
              <a:off x="1444503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24" y="0"/>
                  </a:moveTo>
                  <a:lnTo>
                    <a:pt x="1484" y="1987"/>
                  </a:lnTo>
                  <a:lnTo>
                    <a:pt x="120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8"/>
            <p:cNvSpPr/>
            <p:nvPr/>
          </p:nvSpPr>
          <p:spPr>
            <a:xfrm flipH="1">
              <a:off x="1441911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65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31" y="1779"/>
                  </a:lnTo>
                  <a:lnTo>
                    <a:pt x="1" y="1601"/>
                  </a:lnTo>
                  <a:lnTo>
                    <a:pt x="1187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8"/>
            <p:cNvSpPr/>
            <p:nvPr/>
          </p:nvSpPr>
          <p:spPr>
            <a:xfrm flipH="1">
              <a:off x="1462471" y="3101979"/>
              <a:ext cx="105041" cy="143481"/>
            </a:xfrm>
            <a:custGeom>
              <a:avLst/>
              <a:gdLst/>
              <a:ahLst/>
              <a:cxnLst/>
              <a:rect l="l" t="t" r="r" b="b"/>
              <a:pathLst>
                <a:path w="1216" h="1661" extrusionOk="0">
                  <a:moveTo>
                    <a:pt x="1216" y="0"/>
                  </a:moveTo>
                  <a:lnTo>
                    <a:pt x="1216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8"/>
            <p:cNvSpPr/>
            <p:nvPr/>
          </p:nvSpPr>
          <p:spPr>
            <a:xfrm flipH="1">
              <a:off x="1439403" y="3089194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26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8"/>
            <p:cNvSpPr/>
            <p:nvPr/>
          </p:nvSpPr>
          <p:spPr>
            <a:xfrm flipH="1">
              <a:off x="1295917" y="3089194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8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8"/>
            <p:cNvSpPr/>
            <p:nvPr/>
          </p:nvSpPr>
          <p:spPr>
            <a:xfrm flipH="1">
              <a:off x="1301018" y="3089194"/>
              <a:ext cx="143568" cy="197298"/>
            </a:xfrm>
            <a:custGeom>
              <a:avLst/>
              <a:gdLst/>
              <a:ahLst/>
              <a:cxnLst/>
              <a:rect l="l" t="t" r="r" b="b"/>
              <a:pathLst>
                <a:path w="1662" h="2284" extrusionOk="0">
                  <a:moveTo>
                    <a:pt x="1" y="0"/>
                  </a:moveTo>
                  <a:lnTo>
                    <a:pt x="89" y="2283"/>
                  </a:lnTo>
                  <a:lnTo>
                    <a:pt x="1661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8"/>
            <p:cNvSpPr/>
            <p:nvPr/>
          </p:nvSpPr>
          <p:spPr>
            <a:xfrm flipH="1">
              <a:off x="1303609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24" y="0"/>
                  </a:moveTo>
                  <a:lnTo>
                    <a:pt x="1453" y="1987"/>
                  </a:lnTo>
                  <a:lnTo>
                    <a:pt x="60" y="1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8"/>
            <p:cNvSpPr/>
            <p:nvPr/>
          </p:nvSpPr>
          <p:spPr>
            <a:xfrm flipH="1">
              <a:off x="1301017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94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8"/>
            <p:cNvSpPr/>
            <p:nvPr/>
          </p:nvSpPr>
          <p:spPr>
            <a:xfrm flipH="1">
              <a:off x="1318985" y="3101979"/>
              <a:ext cx="107633" cy="143481"/>
            </a:xfrm>
            <a:custGeom>
              <a:avLst/>
              <a:gdLst/>
              <a:ahLst/>
              <a:cxnLst/>
              <a:rect l="l" t="t" r="r" b="b"/>
              <a:pathLst>
                <a:path w="1246" h="1661" extrusionOk="0">
                  <a:moveTo>
                    <a:pt x="1245" y="0"/>
                  </a:moveTo>
                  <a:lnTo>
                    <a:pt x="124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8"/>
            <p:cNvSpPr/>
            <p:nvPr/>
          </p:nvSpPr>
          <p:spPr>
            <a:xfrm flipH="1">
              <a:off x="1301014" y="3089194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8"/>
            <p:cNvSpPr/>
            <p:nvPr/>
          </p:nvSpPr>
          <p:spPr>
            <a:xfrm flipH="1">
              <a:off x="1155023" y="3089194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3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8"/>
            <p:cNvSpPr/>
            <p:nvPr/>
          </p:nvSpPr>
          <p:spPr>
            <a:xfrm flipH="1">
              <a:off x="1160210" y="3089194"/>
              <a:ext cx="138385" cy="197298"/>
            </a:xfrm>
            <a:custGeom>
              <a:avLst/>
              <a:gdLst/>
              <a:ahLst/>
              <a:cxnLst/>
              <a:rect l="l" t="t" r="r" b="b"/>
              <a:pathLst>
                <a:path w="1602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1602" y="2283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8"/>
            <p:cNvSpPr/>
            <p:nvPr/>
          </p:nvSpPr>
          <p:spPr>
            <a:xfrm flipH="1">
              <a:off x="1162715" y="3101979"/>
              <a:ext cx="123095" cy="171728"/>
            </a:xfrm>
            <a:custGeom>
              <a:avLst/>
              <a:gdLst/>
              <a:ahLst/>
              <a:cxnLst/>
              <a:rect l="l" t="t" r="r" b="b"/>
              <a:pathLst>
                <a:path w="1425" h="1988" extrusionOk="0">
                  <a:moveTo>
                    <a:pt x="1424" y="0"/>
                  </a:moveTo>
                  <a:lnTo>
                    <a:pt x="1395" y="1987"/>
                  </a:lnTo>
                  <a:lnTo>
                    <a:pt x="31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8"/>
            <p:cNvSpPr/>
            <p:nvPr/>
          </p:nvSpPr>
          <p:spPr>
            <a:xfrm flipH="1">
              <a:off x="1160209" y="3119947"/>
              <a:ext cx="123009" cy="153761"/>
            </a:xfrm>
            <a:custGeom>
              <a:avLst/>
              <a:gdLst/>
              <a:ahLst/>
              <a:cxnLst/>
              <a:rect l="l" t="t" r="r" b="b"/>
              <a:pathLst>
                <a:path w="1424" h="1780" extrusionOk="0">
                  <a:moveTo>
                    <a:pt x="1424" y="0"/>
                  </a:moveTo>
                  <a:lnTo>
                    <a:pt x="1424" y="1156"/>
                  </a:lnTo>
                  <a:lnTo>
                    <a:pt x="86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4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8"/>
            <p:cNvSpPr/>
            <p:nvPr/>
          </p:nvSpPr>
          <p:spPr>
            <a:xfrm flipH="1">
              <a:off x="1175586" y="3101979"/>
              <a:ext cx="110224" cy="143481"/>
            </a:xfrm>
            <a:custGeom>
              <a:avLst/>
              <a:gdLst/>
              <a:ahLst/>
              <a:cxnLst/>
              <a:rect l="l" t="t" r="r" b="b"/>
              <a:pathLst>
                <a:path w="1276" h="1661" extrusionOk="0">
                  <a:moveTo>
                    <a:pt x="1276" y="0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8"/>
            <p:cNvSpPr/>
            <p:nvPr/>
          </p:nvSpPr>
          <p:spPr>
            <a:xfrm flipH="1">
              <a:off x="1160206" y="3089194"/>
              <a:ext cx="15462" cy="197298"/>
            </a:xfrm>
            <a:custGeom>
              <a:avLst/>
              <a:gdLst/>
              <a:ahLst/>
              <a:cxnLst/>
              <a:rect l="l" t="t" r="r" b="b"/>
              <a:pathLst>
                <a:path w="17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8"/>
            <p:cNvSpPr/>
            <p:nvPr/>
          </p:nvSpPr>
          <p:spPr>
            <a:xfrm flipH="1">
              <a:off x="1011624" y="3089194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59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8"/>
            <p:cNvSpPr/>
            <p:nvPr/>
          </p:nvSpPr>
          <p:spPr>
            <a:xfrm flipH="1">
              <a:off x="1014219" y="3089194"/>
              <a:ext cx="143481" cy="197298"/>
            </a:xfrm>
            <a:custGeom>
              <a:avLst/>
              <a:gdLst/>
              <a:ahLst/>
              <a:cxnLst/>
              <a:rect l="l" t="t" r="r" b="b"/>
              <a:pathLst>
                <a:path w="1661" h="2284" extrusionOk="0">
                  <a:moveTo>
                    <a:pt x="3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8"/>
            <p:cNvSpPr/>
            <p:nvPr/>
          </p:nvSpPr>
          <p:spPr>
            <a:xfrm flipH="1">
              <a:off x="1019315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4" y="0"/>
                  </a:moveTo>
                  <a:lnTo>
                    <a:pt x="1394" y="1987"/>
                  </a:lnTo>
                  <a:lnTo>
                    <a:pt x="1" y="198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8"/>
            <p:cNvSpPr/>
            <p:nvPr/>
          </p:nvSpPr>
          <p:spPr>
            <a:xfrm flipH="1">
              <a:off x="1016724" y="3119947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5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30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8"/>
            <p:cNvSpPr/>
            <p:nvPr/>
          </p:nvSpPr>
          <p:spPr>
            <a:xfrm flipH="1">
              <a:off x="1032100" y="3101979"/>
              <a:ext cx="112816" cy="143481"/>
            </a:xfrm>
            <a:custGeom>
              <a:avLst/>
              <a:gdLst/>
              <a:ahLst/>
              <a:cxnLst/>
              <a:rect l="l" t="t" r="r" b="b"/>
              <a:pathLst>
                <a:path w="1306" h="1661" extrusionOk="0">
                  <a:moveTo>
                    <a:pt x="1305" y="0"/>
                  </a:moveTo>
                  <a:lnTo>
                    <a:pt x="130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8"/>
            <p:cNvSpPr/>
            <p:nvPr/>
          </p:nvSpPr>
          <p:spPr>
            <a:xfrm flipH="1">
              <a:off x="1014216" y="3089194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59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8"/>
            <p:cNvSpPr/>
            <p:nvPr/>
          </p:nvSpPr>
          <p:spPr>
            <a:xfrm flipH="1">
              <a:off x="870734" y="3089194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8"/>
            <p:cNvSpPr/>
            <p:nvPr/>
          </p:nvSpPr>
          <p:spPr>
            <a:xfrm flipH="1">
              <a:off x="875830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83" y="0"/>
                  </a:moveTo>
                  <a:lnTo>
                    <a:pt x="1365" y="1987"/>
                  </a:lnTo>
                  <a:lnTo>
                    <a:pt x="1" y="198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8"/>
            <p:cNvSpPr/>
            <p:nvPr/>
          </p:nvSpPr>
          <p:spPr>
            <a:xfrm flipH="1">
              <a:off x="875830" y="3125044"/>
              <a:ext cx="128192" cy="148664"/>
            </a:xfrm>
            <a:custGeom>
              <a:avLst/>
              <a:gdLst/>
              <a:ahLst/>
              <a:cxnLst/>
              <a:rect l="l" t="t" r="r" b="b"/>
              <a:pathLst>
                <a:path w="1484" h="1721" extrusionOk="0">
                  <a:moveTo>
                    <a:pt x="1483" y="0"/>
                  </a:moveTo>
                  <a:lnTo>
                    <a:pt x="1394" y="1157"/>
                  </a:lnTo>
                  <a:lnTo>
                    <a:pt x="86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3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8"/>
            <p:cNvSpPr/>
            <p:nvPr/>
          </p:nvSpPr>
          <p:spPr>
            <a:xfrm flipH="1">
              <a:off x="888701" y="3101979"/>
              <a:ext cx="115321" cy="143481"/>
            </a:xfrm>
            <a:custGeom>
              <a:avLst/>
              <a:gdLst/>
              <a:ahLst/>
              <a:cxnLst/>
              <a:rect l="l" t="t" r="r" b="b"/>
              <a:pathLst>
                <a:path w="1335" h="1661" extrusionOk="0">
                  <a:moveTo>
                    <a:pt x="1335" y="0"/>
                  </a:moveTo>
                  <a:lnTo>
                    <a:pt x="133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8"/>
            <p:cNvSpPr/>
            <p:nvPr/>
          </p:nvSpPr>
          <p:spPr>
            <a:xfrm flipH="1">
              <a:off x="870730" y="3089194"/>
              <a:ext cx="25742" cy="197298"/>
            </a:xfrm>
            <a:custGeom>
              <a:avLst/>
              <a:gdLst/>
              <a:ahLst/>
              <a:cxnLst/>
              <a:rect l="l" t="t" r="r" b="b"/>
              <a:pathLst>
                <a:path w="298" h="2284" extrusionOk="0">
                  <a:moveTo>
                    <a:pt x="120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8"/>
            <p:cNvSpPr/>
            <p:nvPr/>
          </p:nvSpPr>
          <p:spPr>
            <a:xfrm flipH="1">
              <a:off x="806744" y="2715234"/>
              <a:ext cx="847844" cy="89665"/>
            </a:xfrm>
            <a:custGeom>
              <a:avLst/>
              <a:gdLst/>
              <a:ahLst/>
              <a:cxnLst/>
              <a:rect l="l" t="t" r="r" b="b"/>
              <a:pathLst>
                <a:path w="9815" h="1038" extrusionOk="0">
                  <a:moveTo>
                    <a:pt x="0" y="0"/>
                  </a:moveTo>
                  <a:lnTo>
                    <a:pt x="89" y="1038"/>
                  </a:lnTo>
                  <a:lnTo>
                    <a:pt x="9755" y="1038"/>
                  </a:lnTo>
                  <a:lnTo>
                    <a:pt x="9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8"/>
            <p:cNvSpPr/>
            <p:nvPr/>
          </p:nvSpPr>
          <p:spPr>
            <a:xfrm flipH="1">
              <a:off x="783680" y="2669105"/>
              <a:ext cx="893972" cy="92257"/>
            </a:xfrm>
            <a:custGeom>
              <a:avLst/>
              <a:gdLst/>
              <a:ahLst/>
              <a:cxnLst/>
              <a:rect l="l" t="t" r="r" b="b"/>
              <a:pathLst>
                <a:path w="10349" h="1068" extrusionOk="0">
                  <a:moveTo>
                    <a:pt x="0" y="0"/>
                  </a:moveTo>
                  <a:lnTo>
                    <a:pt x="60" y="1068"/>
                  </a:lnTo>
                  <a:lnTo>
                    <a:pt x="10289" y="1068"/>
                  </a:lnTo>
                  <a:lnTo>
                    <a:pt x="103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8"/>
            <p:cNvSpPr/>
            <p:nvPr/>
          </p:nvSpPr>
          <p:spPr>
            <a:xfrm flipH="1">
              <a:off x="822119" y="3350422"/>
              <a:ext cx="819684" cy="240834"/>
            </a:xfrm>
            <a:custGeom>
              <a:avLst/>
              <a:gdLst/>
              <a:ahLst/>
              <a:cxnLst/>
              <a:rect l="l" t="t" r="r" b="b"/>
              <a:pathLst>
                <a:path w="9489" h="2788" extrusionOk="0">
                  <a:moveTo>
                    <a:pt x="0" y="1"/>
                  </a:moveTo>
                  <a:lnTo>
                    <a:pt x="356" y="2788"/>
                  </a:lnTo>
                  <a:lnTo>
                    <a:pt x="9163" y="2788"/>
                  </a:lnTo>
                  <a:lnTo>
                    <a:pt x="9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8"/>
            <p:cNvSpPr/>
            <p:nvPr/>
          </p:nvSpPr>
          <p:spPr>
            <a:xfrm flipH="1">
              <a:off x="397065" y="3847394"/>
              <a:ext cx="5204718" cy="43623"/>
            </a:xfrm>
            <a:custGeom>
              <a:avLst/>
              <a:gdLst/>
              <a:ahLst/>
              <a:cxnLst/>
              <a:rect l="l" t="t" r="r" b="b"/>
              <a:pathLst>
                <a:path w="60252" h="505" extrusionOk="0">
                  <a:moveTo>
                    <a:pt x="0" y="0"/>
                  </a:moveTo>
                  <a:lnTo>
                    <a:pt x="0" y="504"/>
                  </a:lnTo>
                  <a:lnTo>
                    <a:pt x="60252" y="504"/>
                  </a:lnTo>
                  <a:lnTo>
                    <a:pt x="60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8"/>
            <p:cNvSpPr/>
            <p:nvPr/>
          </p:nvSpPr>
          <p:spPr>
            <a:xfrm flipH="1">
              <a:off x="1746837" y="3355518"/>
              <a:ext cx="2507598" cy="1785354"/>
            </a:xfrm>
            <a:custGeom>
              <a:avLst/>
              <a:gdLst/>
              <a:ahLst/>
              <a:cxnLst/>
              <a:rect l="l" t="t" r="r" b="b"/>
              <a:pathLst>
                <a:path w="29029" h="20668" extrusionOk="0">
                  <a:moveTo>
                    <a:pt x="14440" y="1"/>
                  </a:moveTo>
                  <a:cubicBezTo>
                    <a:pt x="8955" y="1"/>
                    <a:pt x="3825" y="1958"/>
                    <a:pt x="356" y="5368"/>
                  </a:cubicBezTo>
                  <a:lnTo>
                    <a:pt x="0" y="5724"/>
                  </a:lnTo>
                  <a:lnTo>
                    <a:pt x="30" y="6198"/>
                  </a:lnTo>
                  <a:lnTo>
                    <a:pt x="1423" y="20668"/>
                  </a:lnTo>
                  <a:lnTo>
                    <a:pt x="27605" y="20668"/>
                  </a:lnTo>
                  <a:lnTo>
                    <a:pt x="28999" y="6198"/>
                  </a:lnTo>
                  <a:lnTo>
                    <a:pt x="29029" y="5724"/>
                  </a:lnTo>
                  <a:lnTo>
                    <a:pt x="28703" y="5368"/>
                  </a:lnTo>
                  <a:cubicBezTo>
                    <a:pt x="25233" y="1958"/>
                    <a:pt x="20104" y="1"/>
                    <a:pt x="14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8"/>
            <p:cNvSpPr/>
            <p:nvPr/>
          </p:nvSpPr>
          <p:spPr>
            <a:xfrm flipH="1">
              <a:off x="499512" y="3890931"/>
              <a:ext cx="5002411" cy="1252546"/>
            </a:xfrm>
            <a:custGeom>
              <a:avLst/>
              <a:gdLst/>
              <a:ahLst/>
              <a:cxnLst/>
              <a:rect l="l" t="t" r="r" b="b"/>
              <a:pathLst>
                <a:path w="57910" h="14500" extrusionOk="0">
                  <a:moveTo>
                    <a:pt x="1" y="0"/>
                  </a:moveTo>
                  <a:lnTo>
                    <a:pt x="1" y="14500"/>
                  </a:lnTo>
                  <a:lnTo>
                    <a:pt x="57910" y="14500"/>
                  </a:lnTo>
                  <a:lnTo>
                    <a:pt x="579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8"/>
            <p:cNvSpPr/>
            <p:nvPr/>
          </p:nvSpPr>
          <p:spPr>
            <a:xfrm flipH="1">
              <a:off x="438009" y="3890931"/>
              <a:ext cx="5125333" cy="240834"/>
            </a:xfrm>
            <a:custGeom>
              <a:avLst/>
              <a:gdLst/>
              <a:ahLst/>
              <a:cxnLst/>
              <a:rect l="l" t="t" r="r" b="b"/>
              <a:pathLst>
                <a:path w="59333" h="2788" extrusionOk="0">
                  <a:moveTo>
                    <a:pt x="0" y="0"/>
                  </a:moveTo>
                  <a:lnTo>
                    <a:pt x="0" y="2787"/>
                  </a:lnTo>
                  <a:lnTo>
                    <a:pt x="59333" y="2787"/>
                  </a:lnTo>
                  <a:lnTo>
                    <a:pt x="59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8"/>
            <p:cNvSpPr/>
            <p:nvPr/>
          </p:nvSpPr>
          <p:spPr>
            <a:xfrm flipH="1">
              <a:off x="1803157" y="3409336"/>
              <a:ext cx="2394955" cy="1731537"/>
            </a:xfrm>
            <a:custGeom>
              <a:avLst/>
              <a:gdLst/>
              <a:ahLst/>
              <a:cxnLst/>
              <a:rect l="l" t="t" r="r" b="b"/>
              <a:pathLst>
                <a:path w="27725" h="20045" extrusionOk="0">
                  <a:moveTo>
                    <a:pt x="13759" y="1"/>
                  </a:moveTo>
                  <a:cubicBezTo>
                    <a:pt x="8451" y="1"/>
                    <a:pt x="3470" y="1898"/>
                    <a:pt x="149" y="5190"/>
                  </a:cubicBezTo>
                  <a:lnTo>
                    <a:pt x="0" y="5338"/>
                  </a:lnTo>
                  <a:lnTo>
                    <a:pt x="30" y="5575"/>
                  </a:lnTo>
                  <a:lnTo>
                    <a:pt x="119" y="6643"/>
                  </a:lnTo>
                  <a:lnTo>
                    <a:pt x="149" y="6850"/>
                  </a:lnTo>
                  <a:lnTo>
                    <a:pt x="1424" y="20045"/>
                  </a:lnTo>
                  <a:lnTo>
                    <a:pt x="26301" y="20045"/>
                  </a:lnTo>
                  <a:lnTo>
                    <a:pt x="27576" y="6850"/>
                  </a:lnTo>
                  <a:lnTo>
                    <a:pt x="27606" y="6643"/>
                  </a:lnTo>
                  <a:lnTo>
                    <a:pt x="27695" y="5575"/>
                  </a:lnTo>
                  <a:lnTo>
                    <a:pt x="27724" y="5338"/>
                  </a:lnTo>
                  <a:lnTo>
                    <a:pt x="27576" y="5190"/>
                  </a:lnTo>
                  <a:lnTo>
                    <a:pt x="27457" y="5041"/>
                  </a:lnTo>
                  <a:lnTo>
                    <a:pt x="27250" y="4863"/>
                  </a:lnTo>
                  <a:cubicBezTo>
                    <a:pt x="26331" y="4004"/>
                    <a:pt x="25293" y="3262"/>
                    <a:pt x="24196" y="2640"/>
                  </a:cubicBezTo>
                  <a:cubicBezTo>
                    <a:pt x="24137" y="2580"/>
                    <a:pt x="24077" y="2551"/>
                    <a:pt x="23988" y="2521"/>
                  </a:cubicBezTo>
                  <a:cubicBezTo>
                    <a:pt x="22980" y="1958"/>
                    <a:pt x="21942" y="1483"/>
                    <a:pt x="20845" y="1127"/>
                  </a:cubicBezTo>
                  <a:lnTo>
                    <a:pt x="20638" y="1038"/>
                  </a:lnTo>
                  <a:cubicBezTo>
                    <a:pt x="19570" y="712"/>
                    <a:pt x="18503" y="445"/>
                    <a:pt x="17406" y="268"/>
                  </a:cubicBezTo>
                  <a:lnTo>
                    <a:pt x="17198" y="238"/>
                  </a:lnTo>
                  <a:cubicBezTo>
                    <a:pt x="16131" y="90"/>
                    <a:pt x="15034" y="1"/>
                    <a:pt x="13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8"/>
            <p:cNvSpPr/>
            <p:nvPr/>
          </p:nvSpPr>
          <p:spPr>
            <a:xfrm flipH="1">
              <a:off x="1841596" y="3447777"/>
              <a:ext cx="2318074" cy="1693097"/>
            </a:xfrm>
            <a:custGeom>
              <a:avLst/>
              <a:gdLst/>
              <a:ahLst/>
              <a:cxnLst/>
              <a:rect l="l" t="t" r="r" b="b"/>
              <a:pathLst>
                <a:path w="26835" h="19600" extrusionOk="0">
                  <a:moveTo>
                    <a:pt x="26835" y="5041"/>
                  </a:moveTo>
                  <a:lnTo>
                    <a:pt x="26805" y="5545"/>
                  </a:lnTo>
                  <a:lnTo>
                    <a:pt x="25441" y="19600"/>
                  </a:lnTo>
                  <a:lnTo>
                    <a:pt x="1394" y="19600"/>
                  </a:lnTo>
                  <a:lnTo>
                    <a:pt x="682" y="12276"/>
                  </a:lnTo>
                  <a:lnTo>
                    <a:pt x="593" y="11475"/>
                  </a:lnTo>
                  <a:lnTo>
                    <a:pt x="475" y="10200"/>
                  </a:lnTo>
                  <a:lnTo>
                    <a:pt x="445" y="9726"/>
                  </a:lnTo>
                  <a:lnTo>
                    <a:pt x="386" y="9074"/>
                  </a:lnTo>
                  <a:lnTo>
                    <a:pt x="297" y="8332"/>
                  </a:lnTo>
                  <a:lnTo>
                    <a:pt x="267" y="7917"/>
                  </a:lnTo>
                  <a:lnTo>
                    <a:pt x="0" y="5071"/>
                  </a:lnTo>
                  <a:cubicBezTo>
                    <a:pt x="2046" y="3084"/>
                    <a:pt x="4566" y="1631"/>
                    <a:pt x="7324" y="860"/>
                  </a:cubicBezTo>
                  <a:lnTo>
                    <a:pt x="7947" y="682"/>
                  </a:lnTo>
                  <a:cubicBezTo>
                    <a:pt x="8332" y="593"/>
                    <a:pt x="8658" y="505"/>
                    <a:pt x="9014" y="416"/>
                  </a:cubicBezTo>
                  <a:cubicBezTo>
                    <a:pt x="9311" y="356"/>
                    <a:pt x="9607" y="327"/>
                    <a:pt x="9904" y="267"/>
                  </a:cubicBezTo>
                  <a:cubicBezTo>
                    <a:pt x="10111" y="238"/>
                    <a:pt x="10319" y="208"/>
                    <a:pt x="10526" y="178"/>
                  </a:cubicBezTo>
                  <a:cubicBezTo>
                    <a:pt x="11030" y="119"/>
                    <a:pt x="11534" y="60"/>
                    <a:pt x="12068" y="30"/>
                  </a:cubicBezTo>
                  <a:cubicBezTo>
                    <a:pt x="12483" y="0"/>
                    <a:pt x="12898" y="0"/>
                    <a:pt x="13343" y="0"/>
                  </a:cubicBezTo>
                  <a:lnTo>
                    <a:pt x="13491" y="0"/>
                  </a:lnTo>
                  <a:cubicBezTo>
                    <a:pt x="14529" y="0"/>
                    <a:pt x="15567" y="60"/>
                    <a:pt x="16575" y="208"/>
                  </a:cubicBezTo>
                  <a:lnTo>
                    <a:pt x="17109" y="297"/>
                  </a:lnTo>
                  <a:lnTo>
                    <a:pt x="17524" y="386"/>
                  </a:lnTo>
                  <a:cubicBezTo>
                    <a:pt x="17910" y="445"/>
                    <a:pt x="18265" y="534"/>
                    <a:pt x="18621" y="623"/>
                  </a:cubicBezTo>
                  <a:cubicBezTo>
                    <a:pt x="19481" y="831"/>
                    <a:pt x="20371" y="1098"/>
                    <a:pt x="21201" y="1453"/>
                  </a:cubicBezTo>
                  <a:lnTo>
                    <a:pt x="21527" y="1572"/>
                  </a:lnTo>
                  <a:lnTo>
                    <a:pt x="22090" y="1809"/>
                  </a:lnTo>
                  <a:cubicBezTo>
                    <a:pt x="22683" y="2106"/>
                    <a:pt x="23276" y="2402"/>
                    <a:pt x="23840" y="2728"/>
                  </a:cubicBezTo>
                  <a:cubicBezTo>
                    <a:pt x="24789" y="3321"/>
                    <a:pt x="25678" y="3974"/>
                    <a:pt x="26508" y="4745"/>
                  </a:cubicBezTo>
                  <a:lnTo>
                    <a:pt x="26835" y="5041"/>
                  </a:lnTo>
                  <a:cubicBezTo>
                    <a:pt x="26835" y="5041"/>
                    <a:pt x="26835" y="5041"/>
                    <a:pt x="26835" y="5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8"/>
            <p:cNvSpPr/>
            <p:nvPr/>
          </p:nvSpPr>
          <p:spPr>
            <a:xfrm flipH="1">
              <a:off x="63" y="4482581"/>
              <a:ext cx="6003843" cy="658321"/>
            </a:xfrm>
            <a:custGeom>
              <a:avLst/>
              <a:gdLst/>
              <a:ahLst/>
              <a:cxnLst/>
              <a:rect l="l" t="t" r="r" b="b"/>
              <a:pathLst>
                <a:path w="69503" h="7621" extrusionOk="0">
                  <a:moveTo>
                    <a:pt x="0" y="1"/>
                  </a:moveTo>
                  <a:lnTo>
                    <a:pt x="0" y="7621"/>
                  </a:lnTo>
                  <a:lnTo>
                    <a:pt x="69503" y="7621"/>
                  </a:lnTo>
                  <a:lnTo>
                    <a:pt x="69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8"/>
            <p:cNvSpPr/>
            <p:nvPr/>
          </p:nvSpPr>
          <p:spPr>
            <a:xfrm flipH="1">
              <a:off x="63" y="4446731"/>
              <a:ext cx="6003843" cy="550775"/>
            </a:xfrm>
            <a:custGeom>
              <a:avLst/>
              <a:gdLst/>
              <a:ahLst/>
              <a:cxnLst/>
              <a:rect l="l" t="t" r="r" b="b"/>
              <a:pathLst>
                <a:path w="69503" h="6376" extrusionOk="0">
                  <a:moveTo>
                    <a:pt x="0" y="0"/>
                  </a:moveTo>
                  <a:lnTo>
                    <a:pt x="0" y="6375"/>
                  </a:lnTo>
                  <a:lnTo>
                    <a:pt x="69503" y="6375"/>
                  </a:lnTo>
                  <a:lnTo>
                    <a:pt x="69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8"/>
            <p:cNvSpPr/>
            <p:nvPr/>
          </p:nvSpPr>
          <p:spPr>
            <a:xfrm flipH="1">
              <a:off x="5716935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8"/>
            <p:cNvSpPr/>
            <p:nvPr/>
          </p:nvSpPr>
          <p:spPr>
            <a:xfrm flipH="1">
              <a:off x="571953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8"/>
            <p:cNvSpPr/>
            <p:nvPr/>
          </p:nvSpPr>
          <p:spPr>
            <a:xfrm flipH="1">
              <a:off x="5724628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8"/>
            <p:cNvSpPr/>
            <p:nvPr/>
          </p:nvSpPr>
          <p:spPr>
            <a:xfrm flipH="1">
              <a:off x="5719531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8"/>
            <p:cNvSpPr/>
            <p:nvPr/>
          </p:nvSpPr>
          <p:spPr>
            <a:xfrm flipH="1">
              <a:off x="574000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8"/>
            <p:cNvSpPr/>
            <p:nvPr/>
          </p:nvSpPr>
          <p:spPr>
            <a:xfrm flipH="1">
              <a:off x="5719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8"/>
            <p:cNvSpPr/>
            <p:nvPr/>
          </p:nvSpPr>
          <p:spPr>
            <a:xfrm flipH="1">
              <a:off x="553258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8"/>
            <p:cNvSpPr/>
            <p:nvPr/>
          </p:nvSpPr>
          <p:spPr>
            <a:xfrm flipH="1">
              <a:off x="5537691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47" y="269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8"/>
            <p:cNvSpPr/>
            <p:nvPr/>
          </p:nvSpPr>
          <p:spPr>
            <a:xfrm flipH="1">
              <a:off x="5542787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8"/>
            <p:cNvSpPr/>
            <p:nvPr/>
          </p:nvSpPr>
          <p:spPr>
            <a:xfrm flipH="1">
              <a:off x="5537691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8"/>
            <p:cNvSpPr/>
            <p:nvPr/>
          </p:nvSpPr>
          <p:spPr>
            <a:xfrm flipH="1">
              <a:off x="5558163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8"/>
            <p:cNvSpPr/>
            <p:nvPr/>
          </p:nvSpPr>
          <p:spPr>
            <a:xfrm flipH="1">
              <a:off x="5537686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8"/>
            <p:cNvSpPr/>
            <p:nvPr/>
          </p:nvSpPr>
          <p:spPr>
            <a:xfrm flipH="1">
              <a:off x="534815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8"/>
            <p:cNvSpPr/>
            <p:nvPr/>
          </p:nvSpPr>
          <p:spPr>
            <a:xfrm flipH="1">
              <a:off x="535325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7" y="269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8"/>
            <p:cNvSpPr/>
            <p:nvPr/>
          </p:nvSpPr>
          <p:spPr>
            <a:xfrm flipH="1">
              <a:off x="535835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8"/>
            <p:cNvSpPr/>
            <p:nvPr/>
          </p:nvSpPr>
          <p:spPr>
            <a:xfrm flipH="1">
              <a:off x="5353258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8"/>
            <p:cNvSpPr/>
            <p:nvPr/>
          </p:nvSpPr>
          <p:spPr>
            <a:xfrm flipH="1">
              <a:off x="537373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8"/>
            <p:cNvSpPr/>
            <p:nvPr/>
          </p:nvSpPr>
          <p:spPr>
            <a:xfrm flipH="1">
              <a:off x="535325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8"/>
            <p:cNvSpPr/>
            <p:nvPr/>
          </p:nvSpPr>
          <p:spPr>
            <a:xfrm flipH="1">
              <a:off x="516372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8"/>
            <p:cNvSpPr/>
            <p:nvPr/>
          </p:nvSpPr>
          <p:spPr>
            <a:xfrm flipH="1">
              <a:off x="516882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8"/>
            <p:cNvSpPr/>
            <p:nvPr/>
          </p:nvSpPr>
          <p:spPr>
            <a:xfrm flipH="1">
              <a:off x="5173923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8"/>
            <p:cNvSpPr/>
            <p:nvPr/>
          </p:nvSpPr>
          <p:spPr>
            <a:xfrm flipH="1">
              <a:off x="5168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8"/>
            <p:cNvSpPr/>
            <p:nvPr/>
          </p:nvSpPr>
          <p:spPr>
            <a:xfrm flipH="1">
              <a:off x="5189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8"/>
            <p:cNvSpPr/>
            <p:nvPr/>
          </p:nvSpPr>
          <p:spPr>
            <a:xfrm flipH="1">
              <a:off x="5168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8"/>
            <p:cNvSpPr/>
            <p:nvPr/>
          </p:nvSpPr>
          <p:spPr>
            <a:xfrm flipH="1">
              <a:off x="4979292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 flipH="1">
              <a:off x="4984394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 flipH="1">
              <a:off x="4989491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 flipH="1">
              <a:off x="4984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 flipH="1">
              <a:off x="5004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 flipH="1">
              <a:off x="4984390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 flipH="1">
              <a:off x="479486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 flipH="1">
              <a:off x="479996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 flipH="1">
              <a:off x="4805145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 flipH="1">
              <a:off x="4799962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 flipH="1">
              <a:off x="482043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 flipH="1">
              <a:off x="479995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 flipH="1">
              <a:off x="461301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 flipH="1">
              <a:off x="461553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 flipH="1">
              <a:off x="462321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 flipH="1">
              <a:off x="4615529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 flipH="1">
              <a:off x="4636089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 flipH="1">
              <a:off x="461811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 flipH="1">
              <a:off x="442858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 flipH="1">
              <a:off x="443368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 flipH="1">
              <a:off x="443878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 flipH="1">
              <a:off x="4433689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 flipH="1">
              <a:off x="445416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 flipH="1">
              <a:off x="443368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 flipH="1">
              <a:off x="424415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 flipH="1">
              <a:off x="424925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 flipH="1">
              <a:off x="425435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 flipH="1">
              <a:off x="424925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 flipH="1">
              <a:off x="426972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 flipH="1">
              <a:off x="424925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 flipH="1">
              <a:off x="405972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 flipH="1">
              <a:off x="406482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 flipH="1">
              <a:off x="4070007" y="4720830"/>
              <a:ext cx="156266" cy="204986"/>
            </a:xfrm>
            <a:custGeom>
              <a:avLst/>
              <a:gdLst/>
              <a:ahLst/>
              <a:cxnLst/>
              <a:rect l="l" t="t" r="r" b="b"/>
              <a:pathLst>
                <a:path w="1809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 flipH="1">
              <a:off x="406482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8"/>
            <p:cNvSpPr/>
            <p:nvPr/>
          </p:nvSpPr>
          <p:spPr>
            <a:xfrm flipH="1">
              <a:off x="4085383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8"/>
            <p:cNvSpPr/>
            <p:nvPr/>
          </p:nvSpPr>
          <p:spPr>
            <a:xfrm flipH="1">
              <a:off x="406482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0" y="0"/>
                  </a:moveTo>
                  <a:lnTo>
                    <a:pt x="0" y="2728"/>
                  </a:lnTo>
                  <a:lnTo>
                    <a:pt x="237" y="27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8"/>
            <p:cNvSpPr/>
            <p:nvPr/>
          </p:nvSpPr>
          <p:spPr>
            <a:xfrm flipH="1">
              <a:off x="388039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8"/>
            <p:cNvSpPr/>
            <p:nvPr/>
          </p:nvSpPr>
          <p:spPr>
            <a:xfrm flipH="1">
              <a:off x="3885575" y="4720830"/>
              <a:ext cx="158857" cy="204986"/>
            </a:xfrm>
            <a:custGeom>
              <a:avLst/>
              <a:gdLst/>
              <a:ahLst/>
              <a:cxnLst/>
              <a:rect l="l" t="t" r="r" b="b"/>
              <a:pathLst>
                <a:path w="1839" h="2373" extrusionOk="0">
                  <a:moveTo>
                    <a:pt x="0" y="0"/>
                  </a:moveTo>
                  <a:lnTo>
                    <a:pt x="1839" y="0"/>
                  </a:lnTo>
                  <a:lnTo>
                    <a:pt x="183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8"/>
            <p:cNvSpPr/>
            <p:nvPr/>
          </p:nvSpPr>
          <p:spPr>
            <a:xfrm flipH="1">
              <a:off x="3885575" y="4748992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09"/>
                  </a:lnTo>
                  <a:lnTo>
                    <a:pt x="1631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8"/>
            <p:cNvSpPr/>
            <p:nvPr/>
          </p:nvSpPr>
          <p:spPr>
            <a:xfrm flipH="1">
              <a:off x="3900951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8"/>
            <p:cNvSpPr/>
            <p:nvPr/>
          </p:nvSpPr>
          <p:spPr>
            <a:xfrm flipH="1">
              <a:off x="3880388" y="4705454"/>
              <a:ext cx="20645" cy="235738"/>
            </a:xfrm>
            <a:custGeom>
              <a:avLst/>
              <a:gdLst/>
              <a:ahLst/>
              <a:cxnLst/>
              <a:rect l="l" t="t" r="r" b="b"/>
              <a:pathLst>
                <a:path w="239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8"/>
            <p:cNvSpPr/>
            <p:nvPr/>
          </p:nvSpPr>
          <p:spPr>
            <a:xfrm flipH="1">
              <a:off x="1923505" y="4707959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8"/>
            <p:cNvSpPr/>
            <p:nvPr/>
          </p:nvSpPr>
          <p:spPr>
            <a:xfrm flipH="1">
              <a:off x="192601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 flipH="1">
              <a:off x="1931198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8"/>
            <p:cNvSpPr/>
            <p:nvPr/>
          </p:nvSpPr>
          <p:spPr>
            <a:xfrm flipH="1">
              <a:off x="1924752" y="473785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8"/>
            <p:cNvSpPr/>
            <p:nvPr/>
          </p:nvSpPr>
          <p:spPr>
            <a:xfrm flipH="1">
              <a:off x="1946574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8"/>
            <p:cNvSpPr/>
            <p:nvPr/>
          </p:nvSpPr>
          <p:spPr>
            <a:xfrm flipH="1">
              <a:off x="1926011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8"/>
            <p:cNvSpPr/>
            <p:nvPr/>
          </p:nvSpPr>
          <p:spPr>
            <a:xfrm flipH="1">
              <a:off x="173907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8"/>
            <p:cNvSpPr/>
            <p:nvPr/>
          </p:nvSpPr>
          <p:spPr>
            <a:xfrm flipH="1">
              <a:off x="1744175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46" y="269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8"/>
            <p:cNvSpPr/>
            <p:nvPr/>
          </p:nvSpPr>
          <p:spPr>
            <a:xfrm flipH="1">
              <a:off x="174676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8"/>
            <p:cNvSpPr/>
            <p:nvPr/>
          </p:nvSpPr>
          <p:spPr>
            <a:xfrm flipH="1">
              <a:off x="174166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 flipH="1">
              <a:off x="176214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 flipH="1">
              <a:off x="174166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8"/>
            <p:cNvSpPr/>
            <p:nvPr/>
          </p:nvSpPr>
          <p:spPr>
            <a:xfrm flipH="1">
              <a:off x="155464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8"/>
            <p:cNvSpPr/>
            <p:nvPr/>
          </p:nvSpPr>
          <p:spPr>
            <a:xfrm flipH="1">
              <a:off x="155974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 flipH="1">
              <a:off x="156492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 flipH="1">
              <a:off x="155974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 flipH="1">
              <a:off x="1580215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 flipH="1">
              <a:off x="1559738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 flipH="1">
              <a:off x="1370208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 flipH="1">
              <a:off x="137531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 flipH="1">
              <a:off x="1380493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 flipH="1">
              <a:off x="1375310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 flipH="1">
              <a:off x="1395869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 flipH="1">
              <a:off x="1375305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 flipH="1">
              <a:off x="1185776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 flipH="1">
              <a:off x="1190878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 flipH="1">
              <a:off x="1196060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 flipH="1">
              <a:off x="1190877" y="4743809"/>
              <a:ext cx="161535" cy="182008"/>
            </a:xfrm>
            <a:custGeom>
              <a:avLst/>
              <a:gdLst/>
              <a:ahLst/>
              <a:cxnLst/>
              <a:rect l="l" t="t" r="r" b="b"/>
              <a:pathLst>
                <a:path w="1870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 flipH="1">
              <a:off x="1211436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 flipH="1">
              <a:off x="1190873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 flipH="1">
              <a:off x="1001344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 flipH="1">
              <a:off x="100653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 flipH="1">
              <a:off x="101162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 flipH="1">
              <a:off x="100653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 flipH="1">
              <a:off x="102700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 flipH="1">
              <a:off x="1006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 flipH="1">
              <a:off x="816911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 flipH="1">
              <a:off x="822100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 flipH="1">
              <a:off x="82719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 flipH="1">
              <a:off x="82209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 flipH="1">
              <a:off x="84257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 flipH="1">
              <a:off x="82209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 flipH="1">
              <a:off x="635071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 flipH="1">
              <a:off x="64017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8"/>
            <p:cNvSpPr/>
            <p:nvPr/>
          </p:nvSpPr>
          <p:spPr>
            <a:xfrm flipH="1">
              <a:off x="64535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8"/>
            <p:cNvSpPr/>
            <p:nvPr/>
          </p:nvSpPr>
          <p:spPr>
            <a:xfrm flipH="1">
              <a:off x="637667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 flipH="1">
              <a:off x="658140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 flipH="1">
              <a:off x="640168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8"/>
            <p:cNvSpPr/>
            <p:nvPr/>
          </p:nvSpPr>
          <p:spPr>
            <a:xfrm flipH="1">
              <a:off x="450638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8"/>
            <p:cNvSpPr/>
            <p:nvPr/>
          </p:nvSpPr>
          <p:spPr>
            <a:xfrm flipH="1">
              <a:off x="455827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8"/>
            <p:cNvSpPr/>
            <p:nvPr/>
          </p:nvSpPr>
          <p:spPr>
            <a:xfrm flipH="1">
              <a:off x="46092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 flipH="1">
              <a:off x="455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 flipH="1">
              <a:off x="476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8"/>
            <p:cNvSpPr/>
            <p:nvPr/>
          </p:nvSpPr>
          <p:spPr>
            <a:xfrm flipH="1">
              <a:off x="455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8"/>
            <p:cNvSpPr/>
            <p:nvPr/>
          </p:nvSpPr>
          <p:spPr>
            <a:xfrm flipH="1">
              <a:off x="266206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8"/>
            <p:cNvSpPr/>
            <p:nvPr/>
          </p:nvSpPr>
          <p:spPr>
            <a:xfrm flipH="1">
              <a:off x="271395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8"/>
            <p:cNvSpPr/>
            <p:nvPr/>
          </p:nvSpPr>
          <p:spPr>
            <a:xfrm flipH="1">
              <a:off x="276491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8"/>
            <p:cNvSpPr/>
            <p:nvPr/>
          </p:nvSpPr>
          <p:spPr>
            <a:xfrm flipH="1">
              <a:off x="271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8"/>
            <p:cNvSpPr/>
            <p:nvPr/>
          </p:nvSpPr>
          <p:spPr>
            <a:xfrm flipH="1">
              <a:off x="291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8"/>
            <p:cNvSpPr/>
            <p:nvPr/>
          </p:nvSpPr>
          <p:spPr>
            <a:xfrm flipH="1">
              <a:off x="27139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8"/>
            <p:cNvSpPr/>
            <p:nvPr/>
          </p:nvSpPr>
          <p:spPr>
            <a:xfrm flipH="1">
              <a:off x="8696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8"/>
            <p:cNvSpPr/>
            <p:nvPr/>
          </p:nvSpPr>
          <p:spPr>
            <a:xfrm flipH="1">
              <a:off x="92058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8"/>
            <p:cNvSpPr/>
            <p:nvPr/>
          </p:nvSpPr>
          <p:spPr>
            <a:xfrm flipH="1">
              <a:off x="92058" y="4748992"/>
              <a:ext cx="156352" cy="176825"/>
            </a:xfrm>
            <a:custGeom>
              <a:avLst/>
              <a:gdLst/>
              <a:ahLst/>
              <a:cxnLst/>
              <a:rect l="l" t="t" r="r" b="b"/>
              <a:pathLst>
                <a:path w="1810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1" y="2046"/>
                  </a:lnTo>
                  <a:lnTo>
                    <a:pt x="1" y="1809"/>
                  </a:lnTo>
                  <a:lnTo>
                    <a:pt x="163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8"/>
            <p:cNvSpPr/>
            <p:nvPr/>
          </p:nvSpPr>
          <p:spPr>
            <a:xfrm flipH="1">
              <a:off x="10743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8"/>
            <p:cNvSpPr/>
            <p:nvPr/>
          </p:nvSpPr>
          <p:spPr>
            <a:xfrm flipH="1">
              <a:off x="86958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8"/>
            <p:cNvSpPr/>
            <p:nvPr/>
          </p:nvSpPr>
          <p:spPr>
            <a:xfrm flipH="1">
              <a:off x="15034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8"/>
            <p:cNvSpPr/>
            <p:nvPr/>
          </p:nvSpPr>
          <p:spPr>
            <a:xfrm flipH="1">
              <a:off x="15085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8"/>
            <p:cNvSpPr/>
            <p:nvPr/>
          </p:nvSpPr>
          <p:spPr>
            <a:xfrm flipH="1">
              <a:off x="1513698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8"/>
            <p:cNvSpPr/>
            <p:nvPr/>
          </p:nvSpPr>
          <p:spPr>
            <a:xfrm flipH="1">
              <a:off x="1508516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8"/>
            <p:cNvSpPr/>
            <p:nvPr/>
          </p:nvSpPr>
          <p:spPr>
            <a:xfrm flipH="1">
              <a:off x="15289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8"/>
            <p:cNvSpPr/>
            <p:nvPr/>
          </p:nvSpPr>
          <p:spPr>
            <a:xfrm flipH="1">
              <a:off x="15085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8"/>
            <p:cNvSpPr/>
            <p:nvPr/>
          </p:nvSpPr>
          <p:spPr>
            <a:xfrm flipH="1">
              <a:off x="1318982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8"/>
            <p:cNvSpPr/>
            <p:nvPr/>
          </p:nvSpPr>
          <p:spPr>
            <a:xfrm flipH="1">
              <a:off x="1324084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8"/>
            <p:cNvSpPr/>
            <p:nvPr/>
          </p:nvSpPr>
          <p:spPr>
            <a:xfrm flipH="1">
              <a:off x="13292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8"/>
            <p:cNvSpPr/>
            <p:nvPr/>
          </p:nvSpPr>
          <p:spPr>
            <a:xfrm flipH="1">
              <a:off x="132408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8"/>
            <p:cNvSpPr/>
            <p:nvPr/>
          </p:nvSpPr>
          <p:spPr>
            <a:xfrm flipH="1">
              <a:off x="1344642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8"/>
            <p:cNvSpPr/>
            <p:nvPr/>
          </p:nvSpPr>
          <p:spPr>
            <a:xfrm flipH="1">
              <a:off x="1324079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8"/>
            <p:cNvSpPr/>
            <p:nvPr/>
          </p:nvSpPr>
          <p:spPr>
            <a:xfrm flipH="1">
              <a:off x="1134550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8"/>
            <p:cNvSpPr/>
            <p:nvPr/>
          </p:nvSpPr>
          <p:spPr>
            <a:xfrm flipH="1">
              <a:off x="1139652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8"/>
            <p:cNvSpPr/>
            <p:nvPr/>
          </p:nvSpPr>
          <p:spPr>
            <a:xfrm flipH="1">
              <a:off x="1144834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8"/>
            <p:cNvSpPr/>
            <p:nvPr/>
          </p:nvSpPr>
          <p:spPr>
            <a:xfrm flipH="1">
              <a:off x="1139651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8"/>
            <p:cNvSpPr/>
            <p:nvPr/>
          </p:nvSpPr>
          <p:spPr>
            <a:xfrm flipH="1">
              <a:off x="1160210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8"/>
            <p:cNvSpPr/>
            <p:nvPr/>
          </p:nvSpPr>
          <p:spPr>
            <a:xfrm flipH="1">
              <a:off x="1139647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8"/>
            <p:cNvSpPr/>
            <p:nvPr/>
          </p:nvSpPr>
          <p:spPr>
            <a:xfrm flipH="1">
              <a:off x="950117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8"/>
            <p:cNvSpPr/>
            <p:nvPr/>
          </p:nvSpPr>
          <p:spPr>
            <a:xfrm flipH="1">
              <a:off x="955306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8"/>
            <p:cNvSpPr/>
            <p:nvPr/>
          </p:nvSpPr>
          <p:spPr>
            <a:xfrm flipH="1">
              <a:off x="96040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8"/>
            <p:cNvSpPr/>
            <p:nvPr/>
          </p:nvSpPr>
          <p:spPr>
            <a:xfrm flipH="1">
              <a:off x="95530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8"/>
            <p:cNvSpPr/>
            <p:nvPr/>
          </p:nvSpPr>
          <p:spPr>
            <a:xfrm flipH="1">
              <a:off x="97577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8"/>
            <p:cNvSpPr/>
            <p:nvPr/>
          </p:nvSpPr>
          <p:spPr>
            <a:xfrm flipH="1">
              <a:off x="95530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 flipH="1">
              <a:off x="765685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 flipH="1">
              <a:off x="770873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 flipH="1">
              <a:off x="775970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 flipH="1">
              <a:off x="770873" y="4208482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 flipH="1">
              <a:off x="791346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 flipH="1">
              <a:off x="77086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 flipH="1">
              <a:off x="586441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 flipH="1">
              <a:off x="594129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 flipH="1">
              <a:off x="591537" y="4213665"/>
              <a:ext cx="158857" cy="176825"/>
            </a:xfrm>
            <a:custGeom>
              <a:avLst/>
              <a:gdLst/>
              <a:ahLst/>
              <a:cxnLst/>
              <a:rect l="l" t="t" r="r" b="b"/>
              <a:pathLst>
                <a:path w="1839" h="2047" extrusionOk="0">
                  <a:moveTo>
                    <a:pt x="1838" y="0"/>
                  </a:moveTo>
                  <a:lnTo>
                    <a:pt x="1838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 flipH="1">
              <a:off x="609505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 flipH="1">
              <a:off x="58894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 flipH="1">
              <a:off x="5214951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 flipH="1">
              <a:off x="522005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 flipH="1">
              <a:off x="5225149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 flipH="1">
              <a:off x="522005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 flipH="1">
              <a:off x="524052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 flipH="1">
              <a:off x="5220048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 flipH="1">
              <a:off x="5030519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 flipH="1">
              <a:off x="5035621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 flipH="1">
              <a:off x="5040717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 flipH="1">
              <a:off x="5035620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 flipH="1">
              <a:off x="5056093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 flipH="1">
              <a:off x="5035616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 flipH="1">
              <a:off x="4846087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 flipH="1">
              <a:off x="4851189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 flipH="1">
              <a:off x="4856371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 flipH="1">
              <a:off x="4851188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 flipH="1">
              <a:off x="4871661" y="4188009"/>
              <a:ext cx="143568" cy="166545"/>
            </a:xfrm>
            <a:custGeom>
              <a:avLst/>
              <a:gdLst/>
              <a:ahLst/>
              <a:cxnLst/>
              <a:rect l="l" t="t" r="r" b="b"/>
              <a:pathLst>
                <a:path w="1662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 flipH="1">
              <a:off x="4851184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 flipH="1">
              <a:off x="4664246" y="4172632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 flipH="1">
              <a:off x="4669348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 flipH="1">
              <a:off x="4674444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 flipH="1">
              <a:off x="4666756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 flipH="1">
              <a:off x="4687315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 flipH="1">
              <a:off x="466675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 flipH="1">
              <a:off x="44798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 flipH="1">
              <a:off x="44849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 flipH="1">
              <a:off x="449001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 flipH="1">
              <a:off x="448491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 flipH="1">
              <a:off x="45053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 flipH="1">
              <a:off x="44849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 flipH="1">
              <a:off x="430048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 flipH="1">
              <a:off x="43056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 flipH="1">
              <a:off x="4305666" y="4213665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 flipH="1">
              <a:off x="432095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 flipH="1">
              <a:off x="430047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 flipH="1">
              <a:off x="3527005" y="3519477"/>
              <a:ext cx="632665" cy="609688"/>
            </a:xfrm>
            <a:custGeom>
              <a:avLst/>
              <a:gdLst/>
              <a:ahLst/>
              <a:cxnLst/>
              <a:rect l="l" t="t" r="r" b="b"/>
              <a:pathLst>
                <a:path w="7324" h="7058" extrusionOk="0">
                  <a:moveTo>
                    <a:pt x="7324" y="1"/>
                  </a:moveTo>
                  <a:lnTo>
                    <a:pt x="267" y="7058"/>
                  </a:lnTo>
                  <a:lnTo>
                    <a:pt x="0" y="4211"/>
                  </a:lnTo>
                  <a:cubicBezTo>
                    <a:pt x="2046" y="2225"/>
                    <a:pt x="4566" y="772"/>
                    <a:pt x="7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 flipH="1">
              <a:off x="3380931" y="3483627"/>
              <a:ext cx="763362" cy="758266"/>
            </a:xfrm>
            <a:custGeom>
              <a:avLst/>
              <a:gdLst/>
              <a:ahLst/>
              <a:cxnLst/>
              <a:rect l="l" t="t" r="r" b="b"/>
              <a:pathLst>
                <a:path w="8837" h="8778" extrusionOk="0">
                  <a:moveTo>
                    <a:pt x="8836" y="1"/>
                  </a:moveTo>
                  <a:lnTo>
                    <a:pt x="6553" y="2284"/>
                  </a:lnTo>
                  <a:lnTo>
                    <a:pt x="6375" y="2491"/>
                  </a:lnTo>
                  <a:lnTo>
                    <a:pt x="3380" y="5486"/>
                  </a:lnTo>
                  <a:lnTo>
                    <a:pt x="3173" y="5664"/>
                  </a:lnTo>
                  <a:lnTo>
                    <a:pt x="3084" y="5783"/>
                  </a:lnTo>
                  <a:lnTo>
                    <a:pt x="2876" y="5990"/>
                  </a:lnTo>
                  <a:lnTo>
                    <a:pt x="267" y="8570"/>
                  </a:lnTo>
                  <a:lnTo>
                    <a:pt x="89" y="8777"/>
                  </a:lnTo>
                  <a:lnTo>
                    <a:pt x="0" y="8036"/>
                  </a:lnTo>
                  <a:lnTo>
                    <a:pt x="119" y="7917"/>
                  </a:lnTo>
                  <a:lnTo>
                    <a:pt x="208" y="7828"/>
                  </a:lnTo>
                  <a:lnTo>
                    <a:pt x="2016" y="5990"/>
                  </a:lnTo>
                  <a:lnTo>
                    <a:pt x="3113" y="4923"/>
                  </a:lnTo>
                  <a:lnTo>
                    <a:pt x="3291" y="4715"/>
                  </a:lnTo>
                  <a:lnTo>
                    <a:pt x="6316" y="1720"/>
                  </a:lnTo>
                  <a:lnTo>
                    <a:pt x="6523" y="1513"/>
                  </a:lnTo>
                  <a:lnTo>
                    <a:pt x="7769" y="267"/>
                  </a:lnTo>
                  <a:cubicBezTo>
                    <a:pt x="8124" y="149"/>
                    <a:pt x="8480" y="60"/>
                    <a:pt x="8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 flipH="1">
              <a:off x="2727792" y="3445186"/>
              <a:ext cx="1385834" cy="1001605"/>
            </a:xfrm>
            <a:custGeom>
              <a:avLst/>
              <a:gdLst/>
              <a:ahLst/>
              <a:cxnLst/>
              <a:rect l="l" t="t" r="r" b="b"/>
              <a:pathLst>
                <a:path w="16043" h="11595" extrusionOk="0">
                  <a:moveTo>
                    <a:pt x="16042" y="238"/>
                  </a:moveTo>
                  <a:lnTo>
                    <a:pt x="12781" y="3500"/>
                  </a:lnTo>
                  <a:lnTo>
                    <a:pt x="10053" y="6228"/>
                  </a:lnTo>
                  <a:lnTo>
                    <a:pt x="9845" y="6435"/>
                  </a:lnTo>
                  <a:lnTo>
                    <a:pt x="9697" y="6554"/>
                  </a:lnTo>
                  <a:lnTo>
                    <a:pt x="9489" y="6761"/>
                  </a:lnTo>
                  <a:lnTo>
                    <a:pt x="6524" y="9726"/>
                  </a:lnTo>
                  <a:lnTo>
                    <a:pt x="6346" y="9904"/>
                  </a:lnTo>
                  <a:lnTo>
                    <a:pt x="4656" y="11594"/>
                  </a:lnTo>
                  <a:lnTo>
                    <a:pt x="1" y="11594"/>
                  </a:lnTo>
                  <a:lnTo>
                    <a:pt x="3203" y="8392"/>
                  </a:lnTo>
                  <a:lnTo>
                    <a:pt x="5160" y="6405"/>
                  </a:lnTo>
                  <a:lnTo>
                    <a:pt x="5368" y="6198"/>
                  </a:lnTo>
                  <a:lnTo>
                    <a:pt x="6109" y="5427"/>
                  </a:lnTo>
                  <a:lnTo>
                    <a:pt x="6317" y="5249"/>
                  </a:lnTo>
                  <a:lnTo>
                    <a:pt x="9371" y="2195"/>
                  </a:lnTo>
                  <a:lnTo>
                    <a:pt x="9578" y="1987"/>
                  </a:lnTo>
                  <a:lnTo>
                    <a:pt x="11535" y="30"/>
                  </a:lnTo>
                  <a:cubicBezTo>
                    <a:pt x="11921" y="1"/>
                    <a:pt x="12336" y="1"/>
                    <a:pt x="12751" y="1"/>
                  </a:cubicBezTo>
                  <a:lnTo>
                    <a:pt x="12958" y="1"/>
                  </a:lnTo>
                  <a:cubicBezTo>
                    <a:pt x="13996" y="1"/>
                    <a:pt x="15034" y="60"/>
                    <a:pt x="16042" y="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 flipH="1">
              <a:off x="2645802" y="3470842"/>
              <a:ext cx="1011885" cy="975949"/>
            </a:xfrm>
            <a:custGeom>
              <a:avLst/>
              <a:gdLst/>
              <a:ahLst/>
              <a:cxnLst/>
              <a:rect l="l" t="t" r="r" b="b"/>
              <a:pathLst>
                <a:path w="11714" h="11298" extrusionOk="0">
                  <a:moveTo>
                    <a:pt x="11713" y="89"/>
                  </a:moveTo>
                  <a:lnTo>
                    <a:pt x="11120" y="682"/>
                  </a:lnTo>
                  <a:lnTo>
                    <a:pt x="10912" y="890"/>
                  </a:lnTo>
                  <a:lnTo>
                    <a:pt x="7710" y="4092"/>
                  </a:lnTo>
                  <a:lnTo>
                    <a:pt x="7710" y="4092"/>
                  </a:lnTo>
                  <a:lnTo>
                    <a:pt x="7503" y="4270"/>
                  </a:lnTo>
                  <a:lnTo>
                    <a:pt x="7503" y="4270"/>
                  </a:lnTo>
                  <a:lnTo>
                    <a:pt x="4478" y="7324"/>
                  </a:lnTo>
                  <a:lnTo>
                    <a:pt x="4271" y="7532"/>
                  </a:lnTo>
                  <a:lnTo>
                    <a:pt x="1335" y="10497"/>
                  </a:lnTo>
                  <a:lnTo>
                    <a:pt x="1128" y="10675"/>
                  </a:lnTo>
                  <a:lnTo>
                    <a:pt x="505" y="11297"/>
                  </a:lnTo>
                  <a:lnTo>
                    <a:pt x="1" y="11297"/>
                  </a:lnTo>
                  <a:lnTo>
                    <a:pt x="1305" y="9993"/>
                  </a:lnTo>
                  <a:lnTo>
                    <a:pt x="4241" y="7057"/>
                  </a:lnTo>
                  <a:lnTo>
                    <a:pt x="4448" y="6850"/>
                  </a:lnTo>
                  <a:lnTo>
                    <a:pt x="5368" y="5931"/>
                  </a:lnTo>
                  <a:lnTo>
                    <a:pt x="7473" y="3796"/>
                  </a:lnTo>
                  <a:lnTo>
                    <a:pt x="7710" y="3588"/>
                  </a:lnTo>
                  <a:lnTo>
                    <a:pt x="10912" y="356"/>
                  </a:lnTo>
                  <a:lnTo>
                    <a:pt x="11150" y="149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 flipH="1">
              <a:off x="3250321" y="3460562"/>
              <a:ext cx="881188" cy="876091"/>
            </a:xfrm>
            <a:custGeom>
              <a:avLst/>
              <a:gdLst/>
              <a:ahLst/>
              <a:cxnLst/>
              <a:rect l="l" t="t" r="r" b="b"/>
              <a:pathLst>
                <a:path w="10201" h="10142" extrusionOk="0">
                  <a:moveTo>
                    <a:pt x="10200" y="1"/>
                  </a:moveTo>
                  <a:lnTo>
                    <a:pt x="9785" y="445"/>
                  </a:lnTo>
                  <a:lnTo>
                    <a:pt x="9578" y="653"/>
                  </a:lnTo>
                  <a:lnTo>
                    <a:pt x="6494" y="3737"/>
                  </a:lnTo>
                  <a:lnTo>
                    <a:pt x="6286" y="3944"/>
                  </a:lnTo>
                  <a:lnTo>
                    <a:pt x="3974" y="6257"/>
                  </a:lnTo>
                  <a:lnTo>
                    <a:pt x="3321" y="6909"/>
                  </a:lnTo>
                  <a:lnTo>
                    <a:pt x="3114" y="7087"/>
                  </a:lnTo>
                  <a:lnTo>
                    <a:pt x="237" y="9964"/>
                  </a:lnTo>
                  <a:lnTo>
                    <a:pt x="149" y="10052"/>
                  </a:lnTo>
                  <a:lnTo>
                    <a:pt x="30" y="10141"/>
                  </a:lnTo>
                  <a:lnTo>
                    <a:pt x="0" y="9697"/>
                  </a:lnTo>
                  <a:lnTo>
                    <a:pt x="119" y="9578"/>
                  </a:lnTo>
                  <a:lnTo>
                    <a:pt x="208" y="9489"/>
                  </a:lnTo>
                  <a:lnTo>
                    <a:pt x="3084" y="6613"/>
                  </a:lnTo>
                  <a:lnTo>
                    <a:pt x="3262" y="6435"/>
                  </a:lnTo>
                  <a:lnTo>
                    <a:pt x="3440" y="6257"/>
                  </a:lnTo>
                  <a:lnTo>
                    <a:pt x="3647" y="6050"/>
                  </a:lnTo>
                  <a:lnTo>
                    <a:pt x="6227" y="3440"/>
                  </a:lnTo>
                  <a:lnTo>
                    <a:pt x="9548" y="149"/>
                  </a:lnTo>
                  <a:lnTo>
                    <a:pt x="9578" y="119"/>
                  </a:lnTo>
                  <a:lnTo>
                    <a:pt x="9756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8"/>
            <p:cNvSpPr/>
            <p:nvPr/>
          </p:nvSpPr>
          <p:spPr>
            <a:xfrm flipH="1">
              <a:off x="2328255" y="3496412"/>
              <a:ext cx="1170569" cy="947789"/>
            </a:xfrm>
            <a:custGeom>
              <a:avLst/>
              <a:gdLst/>
              <a:ahLst/>
              <a:cxnLst/>
              <a:rect l="l" t="t" r="r" b="b"/>
              <a:pathLst>
                <a:path w="13551" h="10972" extrusionOk="0">
                  <a:moveTo>
                    <a:pt x="13551" y="861"/>
                  </a:moveTo>
                  <a:lnTo>
                    <a:pt x="12661" y="1750"/>
                  </a:lnTo>
                  <a:lnTo>
                    <a:pt x="12454" y="1958"/>
                  </a:lnTo>
                  <a:lnTo>
                    <a:pt x="9162" y="5249"/>
                  </a:lnTo>
                  <a:lnTo>
                    <a:pt x="9162" y="5249"/>
                  </a:lnTo>
                  <a:lnTo>
                    <a:pt x="8955" y="5457"/>
                  </a:lnTo>
                  <a:lnTo>
                    <a:pt x="8569" y="5812"/>
                  </a:lnTo>
                  <a:lnTo>
                    <a:pt x="5871" y="8540"/>
                  </a:lnTo>
                  <a:lnTo>
                    <a:pt x="5871" y="8540"/>
                  </a:lnTo>
                  <a:lnTo>
                    <a:pt x="5664" y="8718"/>
                  </a:lnTo>
                  <a:lnTo>
                    <a:pt x="3410" y="10972"/>
                  </a:lnTo>
                  <a:lnTo>
                    <a:pt x="0" y="10972"/>
                  </a:lnTo>
                  <a:lnTo>
                    <a:pt x="2461" y="8540"/>
                  </a:lnTo>
                  <a:lnTo>
                    <a:pt x="2669" y="8333"/>
                  </a:lnTo>
                  <a:lnTo>
                    <a:pt x="5397" y="5605"/>
                  </a:lnTo>
                  <a:lnTo>
                    <a:pt x="5664" y="5338"/>
                  </a:lnTo>
                  <a:lnTo>
                    <a:pt x="9281" y="1721"/>
                  </a:lnTo>
                  <a:lnTo>
                    <a:pt x="10971" y="1"/>
                  </a:lnTo>
                  <a:cubicBezTo>
                    <a:pt x="11505" y="149"/>
                    <a:pt x="12039" y="297"/>
                    <a:pt x="12543" y="475"/>
                  </a:cubicBezTo>
                  <a:lnTo>
                    <a:pt x="12750" y="535"/>
                  </a:lnTo>
                  <a:cubicBezTo>
                    <a:pt x="13017" y="653"/>
                    <a:pt x="13284" y="742"/>
                    <a:pt x="13551" y="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8"/>
            <p:cNvSpPr/>
            <p:nvPr/>
          </p:nvSpPr>
          <p:spPr>
            <a:xfrm flipH="1">
              <a:off x="2251364" y="3580983"/>
              <a:ext cx="914532" cy="865812"/>
            </a:xfrm>
            <a:custGeom>
              <a:avLst/>
              <a:gdLst/>
              <a:ahLst/>
              <a:cxnLst/>
              <a:rect l="l" t="t" r="r" b="b"/>
              <a:pathLst>
                <a:path w="10587" h="10023" extrusionOk="0">
                  <a:moveTo>
                    <a:pt x="10586" y="267"/>
                  </a:moveTo>
                  <a:lnTo>
                    <a:pt x="8511" y="2313"/>
                  </a:lnTo>
                  <a:lnTo>
                    <a:pt x="6198" y="4656"/>
                  </a:lnTo>
                  <a:lnTo>
                    <a:pt x="5990" y="4863"/>
                  </a:lnTo>
                  <a:lnTo>
                    <a:pt x="5279" y="5575"/>
                  </a:lnTo>
                  <a:lnTo>
                    <a:pt x="5042" y="5782"/>
                  </a:lnTo>
                  <a:lnTo>
                    <a:pt x="2017" y="8836"/>
                  </a:lnTo>
                  <a:lnTo>
                    <a:pt x="1780" y="9044"/>
                  </a:lnTo>
                  <a:lnTo>
                    <a:pt x="1039" y="9815"/>
                  </a:lnTo>
                  <a:lnTo>
                    <a:pt x="831" y="10022"/>
                  </a:lnTo>
                  <a:lnTo>
                    <a:pt x="1" y="10022"/>
                  </a:lnTo>
                  <a:lnTo>
                    <a:pt x="208" y="9815"/>
                  </a:lnTo>
                  <a:lnTo>
                    <a:pt x="1810" y="8214"/>
                  </a:lnTo>
                  <a:lnTo>
                    <a:pt x="5101" y="4922"/>
                  </a:lnTo>
                  <a:lnTo>
                    <a:pt x="5397" y="4656"/>
                  </a:lnTo>
                  <a:lnTo>
                    <a:pt x="8570" y="1453"/>
                  </a:lnTo>
                  <a:lnTo>
                    <a:pt x="8778" y="1246"/>
                  </a:lnTo>
                  <a:lnTo>
                    <a:pt x="10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 flipH="1">
              <a:off x="1869717" y="3683435"/>
              <a:ext cx="996422" cy="763362"/>
            </a:xfrm>
            <a:custGeom>
              <a:avLst/>
              <a:gdLst/>
              <a:ahLst/>
              <a:cxnLst/>
              <a:rect l="l" t="t" r="r" b="b"/>
              <a:pathLst>
                <a:path w="11535" h="8837" extrusionOk="0">
                  <a:moveTo>
                    <a:pt x="11534" y="1987"/>
                  </a:moveTo>
                  <a:lnTo>
                    <a:pt x="10081" y="3470"/>
                  </a:lnTo>
                  <a:lnTo>
                    <a:pt x="9844" y="3677"/>
                  </a:lnTo>
                  <a:lnTo>
                    <a:pt x="8362" y="5160"/>
                  </a:lnTo>
                  <a:lnTo>
                    <a:pt x="8154" y="5397"/>
                  </a:lnTo>
                  <a:lnTo>
                    <a:pt x="4685" y="8836"/>
                  </a:lnTo>
                  <a:lnTo>
                    <a:pt x="0" y="8836"/>
                  </a:lnTo>
                  <a:lnTo>
                    <a:pt x="1749" y="7117"/>
                  </a:lnTo>
                  <a:lnTo>
                    <a:pt x="4922" y="3944"/>
                  </a:lnTo>
                  <a:lnTo>
                    <a:pt x="5130" y="3707"/>
                  </a:lnTo>
                  <a:lnTo>
                    <a:pt x="8836" y="0"/>
                  </a:lnTo>
                  <a:cubicBezTo>
                    <a:pt x="9815" y="564"/>
                    <a:pt x="10704" y="1246"/>
                    <a:pt x="11534" y="19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 flipH="1">
              <a:off x="1841543" y="3880652"/>
              <a:ext cx="568742" cy="566151"/>
            </a:xfrm>
            <a:custGeom>
              <a:avLst/>
              <a:gdLst/>
              <a:ahLst/>
              <a:cxnLst/>
              <a:rect l="l" t="t" r="r" b="b"/>
              <a:pathLst>
                <a:path w="6584" h="6554" extrusionOk="0">
                  <a:moveTo>
                    <a:pt x="6584" y="30"/>
                  </a:moveTo>
                  <a:lnTo>
                    <a:pt x="6554" y="534"/>
                  </a:lnTo>
                  <a:lnTo>
                    <a:pt x="6435" y="653"/>
                  </a:lnTo>
                  <a:lnTo>
                    <a:pt x="5694" y="1394"/>
                  </a:lnTo>
                  <a:lnTo>
                    <a:pt x="2996" y="4092"/>
                  </a:lnTo>
                  <a:lnTo>
                    <a:pt x="2788" y="4300"/>
                  </a:lnTo>
                  <a:lnTo>
                    <a:pt x="742" y="6346"/>
                  </a:lnTo>
                  <a:lnTo>
                    <a:pt x="535" y="6553"/>
                  </a:lnTo>
                  <a:lnTo>
                    <a:pt x="1" y="6553"/>
                  </a:lnTo>
                  <a:lnTo>
                    <a:pt x="6495" y="89"/>
                  </a:lnTo>
                  <a:lnTo>
                    <a:pt x="6554" y="1"/>
                  </a:lnTo>
                  <a:cubicBezTo>
                    <a:pt x="6584" y="1"/>
                    <a:pt x="6584" y="30"/>
                    <a:pt x="6584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 flipH="1">
              <a:off x="1813400" y="3409336"/>
              <a:ext cx="1201321" cy="1037454"/>
            </a:xfrm>
            <a:custGeom>
              <a:avLst/>
              <a:gdLst/>
              <a:ahLst/>
              <a:cxnLst/>
              <a:rect l="l" t="t" r="r" b="b"/>
              <a:pathLst>
                <a:path w="13907" h="12010" extrusionOk="0">
                  <a:moveTo>
                    <a:pt x="3321" y="6850"/>
                  </a:moveTo>
                  <a:lnTo>
                    <a:pt x="3321" y="6939"/>
                  </a:lnTo>
                  <a:lnTo>
                    <a:pt x="3292" y="7799"/>
                  </a:lnTo>
                  <a:lnTo>
                    <a:pt x="3232" y="10497"/>
                  </a:lnTo>
                  <a:lnTo>
                    <a:pt x="3203" y="11802"/>
                  </a:lnTo>
                  <a:lnTo>
                    <a:pt x="237" y="11802"/>
                  </a:lnTo>
                  <a:lnTo>
                    <a:pt x="237" y="6850"/>
                  </a:lnTo>
                  <a:close/>
                  <a:moveTo>
                    <a:pt x="6642" y="6850"/>
                  </a:moveTo>
                  <a:lnTo>
                    <a:pt x="6642" y="7087"/>
                  </a:lnTo>
                  <a:lnTo>
                    <a:pt x="6405" y="11802"/>
                  </a:lnTo>
                  <a:lnTo>
                    <a:pt x="3440" y="11802"/>
                  </a:lnTo>
                  <a:lnTo>
                    <a:pt x="3469" y="10260"/>
                  </a:lnTo>
                  <a:lnTo>
                    <a:pt x="3529" y="7562"/>
                  </a:lnTo>
                  <a:lnTo>
                    <a:pt x="3529" y="6850"/>
                  </a:lnTo>
                  <a:close/>
                  <a:moveTo>
                    <a:pt x="9993" y="6850"/>
                  </a:moveTo>
                  <a:lnTo>
                    <a:pt x="9845" y="8540"/>
                  </a:lnTo>
                  <a:lnTo>
                    <a:pt x="9815" y="9193"/>
                  </a:lnTo>
                  <a:lnTo>
                    <a:pt x="9756" y="9756"/>
                  </a:lnTo>
                  <a:lnTo>
                    <a:pt x="9637" y="11802"/>
                  </a:lnTo>
                  <a:lnTo>
                    <a:pt x="6613" y="11802"/>
                  </a:lnTo>
                  <a:lnTo>
                    <a:pt x="6850" y="6880"/>
                  </a:lnTo>
                  <a:lnTo>
                    <a:pt x="6850" y="6850"/>
                  </a:lnTo>
                  <a:close/>
                  <a:moveTo>
                    <a:pt x="13343" y="6850"/>
                  </a:moveTo>
                  <a:lnTo>
                    <a:pt x="12869" y="11802"/>
                  </a:lnTo>
                  <a:lnTo>
                    <a:pt x="9845" y="11802"/>
                  </a:lnTo>
                  <a:lnTo>
                    <a:pt x="9993" y="9519"/>
                  </a:lnTo>
                  <a:lnTo>
                    <a:pt x="10052" y="8985"/>
                  </a:lnTo>
                  <a:lnTo>
                    <a:pt x="10082" y="8333"/>
                  </a:lnTo>
                  <a:lnTo>
                    <a:pt x="10200" y="6850"/>
                  </a:lnTo>
                  <a:close/>
                  <a:moveTo>
                    <a:pt x="0" y="1"/>
                  </a:moveTo>
                  <a:lnTo>
                    <a:pt x="0" y="12009"/>
                  </a:lnTo>
                  <a:lnTo>
                    <a:pt x="13017" y="12009"/>
                  </a:lnTo>
                  <a:lnTo>
                    <a:pt x="13047" y="11802"/>
                  </a:lnTo>
                  <a:lnTo>
                    <a:pt x="13521" y="6850"/>
                  </a:lnTo>
                  <a:lnTo>
                    <a:pt x="13907" y="6850"/>
                  </a:lnTo>
                  <a:lnTo>
                    <a:pt x="13907" y="6643"/>
                  </a:lnTo>
                  <a:lnTo>
                    <a:pt x="13581" y="6643"/>
                  </a:lnTo>
                  <a:lnTo>
                    <a:pt x="13758" y="5041"/>
                  </a:lnTo>
                  <a:lnTo>
                    <a:pt x="13551" y="4863"/>
                  </a:lnTo>
                  <a:lnTo>
                    <a:pt x="13492" y="5545"/>
                  </a:lnTo>
                  <a:lnTo>
                    <a:pt x="13432" y="6109"/>
                  </a:lnTo>
                  <a:lnTo>
                    <a:pt x="13373" y="6643"/>
                  </a:lnTo>
                  <a:lnTo>
                    <a:pt x="10230" y="6643"/>
                  </a:lnTo>
                  <a:lnTo>
                    <a:pt x="10467" y="3262"/>
                  </a:lnTo>
                  <a:lnTo>
                    <a:pt x="10497" y="2640"/>
                  </a:lnTo>
                  <a:cubicBezTo>
                    <a:pt x="10438" y="2580"/>
                    <a:pt x="10378" y="2551"/>
                    <a:pt x="10289" y="2521"/>
                  </a:cubicBezTo>
                  <a:lnTo>
                    <a:pt x="10230" y="3500"/>
                  </a:lnTo>
                  <a:lnTo>
                    <a:pt x="9993" y="6643"/>
                  </a:lnTo>
                  <a:lnTo>
                    <a:pt x="6850" y="6643"/>
                  </a:lnTo>
                  <a:lnTo>
                    <a:pt x="6968" y="4093"/>
                  </a:lnTo>
                  <a:lnTo>
                    <a:pt x="7028" y="3233"/>
                  </a:lnTo>
                  <a:lnTo>
                    <a:pt x="7057" y="2758"/>
                  </a:lnTo>
                  <a:lnTo>
                    <a:pt x="7117" y="1572"/>
                  </a:lnTo>
                  <a:lnTo>
                    <a:pt x="7117" y="1127"/>
                  </a:lnTo>
                  <a:lnTo>
                    <a:pt x="6909" y="1038"/>
                  </a:lnTo>
                  <a:lnTo>
                    <a:pt x="6879" y="1483"/>
                  </a:lnTo>
                  <a:lnTo>
                    <a:pt x="6790" y="2966"/>
                  </a:lnTo>
                  <a:lnTo>
                    <a:pt x="6790" y="3440"/>
                  </a:lnTo>
                  <a:lnTo>
                    <a:pt x="6731" y="4300"/>
                  </a:lnTo>
                  <a:lnTo>
                    <a:pt x="6613" y="6613"/>
                  </a:lnTo>
                  <a:lnTo>
                    <a:pt x="3529" y="6613"/>
                  </a:lnTo>
                  <a:lnTo>
                    <a:pt x="3529" y="6257"/>
                  </a:lnTo>
                  <a:lnTo>
                    <a:pt x="3618" y="2758"/>
                  </a:lnTo>
                  <a:lnTo>
                    <a:pt x="3647" y="1394"/>
                  </a:lnTo>
                  <a:lnTo>
                    <a:pt x="3647" y="861"/>
                  </a:lnTo>
                  <a:lnTo>
                    <a:pt x="3647" y="268"/>
                  </a:lnTo>
                  <a:lnTo>
                    <a:pt x="3440" y="238"/>
                  </a:lnTo>
                  <a:lnTo>
                    <a:pt x="3410" y="1068"/>
                  </a:lnTo>
                  <a:lnTo>
                    <a:pt x="3410" y="1602"/>
                  </a:lnTo>
                  <a:lnTo>
                    <a:pt x="3381" y="2966"/>
                  </a:lnTo>
                  <a:lnTo>
                    <a:pt x="3292" y="6465"/>
                  </a:lnTo>
                  <a:lnTo>
                    <a:pt x="3292" y="6643"/>
                  </a:lnTo>
                  <a:lnTo>
                    <a:pt x="208" y="664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 flipH="1">
              <a:off x="2991607" y="3409336"/>
              <a:ext cx="1196311" cy="1037454"/>
            </a:xfrm>
            <a:custGeom>
              <a:avLst/>
              <a:gdLst/>
              <a:ahLst/>
              <a:cxnLst/>
              <a:rect l="l" t="t" r="r" b="b"/>
              <a:pathLst>
                <a:path w="13849" h="12010" extrusionOk="0">
                  <a:moveTo>
                    <a:pt x="3707" y="6850"/>
                  </a:moveTo>
                  <a:lnTo>
                    <a:pt x="3737" y="7236"/>
                  </a:lnTo>
                  <a:lnTo>
                    <a:pt x="3767" y="7680"/>
                  </a:lnTo>
                  <a:lnTo>
                    <a:pt x="3856" y="8985"/>
                  </a:lnTo>
                  <a:lnTo>
                    <a:pt x="4063" y="11802"/>
                  </a:lnTo>
                  <a:lnTo>
                    <a:pt x="1039" y="11802"/>
                  </a:lnTo>
                  <a:lnTo>
                    <a:pt x="920" y="10557"/>
                  </a:lnTo>
                  <a:lnTo>
                    <a:pt x="861" y="10082"/>
                  </a:lnTo>
                  <a:lnTo>
                    <a:pt x="802" y="9430"/>
                  </a:lnTo>
                  <a:lnTo>
                    <a:pt x="713" y="8688"/>
                  </a:lnTo>
                  <a:lnTo>
                    <a:pt x="683" y="8273"/>
                  </a:lnTo>
                  <a:lnTo>
                    <a:pt x="535" y="6850"/>
                  </a:lnTo>
                  <a:close/>
                  <a:moveTo>
                    <a:pt x="7058" y="6820"/>
                  </a:moveTo>
                  <a:lnTo>
                    <a:pt x="7236" y="10319"/>
                  </a:lnTo>
                  <a:lnTo>
                    <a:pt x="7266" y="10883"/>
                  </a:lnTo>
                  <a:lnTo>
                    <a:pt x="7266" y="11387"/>
                  </a:lnTo>
                  <a:lnTo>
                    <a:pt x="7295" y="11772"/>
                  </a:lnTo>
                  <a:lnTo>
                    <a:pt x="4300" y="11802"/>
                  </a:lnTo>
                  <a:lnTo>
                    <a:pt x="4063" y="8807"/>
                  </a:lnTo>
                  <a:lnTo>
                    <a:pt x="3945" y="7473"/>
                  </a:lnTo>
                  <a:lnTo>
                    <a:pt x="3915" y="6998"/>
                  </a:lnTo>
                  <a:lnTo>
                    <a:pt x="3915" y="6820"/>
                  </a:lnTo>
                  <a:close/>
                  <a:moveTo>
                    <a:pt x="10379" y="6850"/>
                  </a:moveTo>
                  <a:lnTo>
                    <a:pt x="10379" y="7176"/>
                  </a:lnTo>
                  <a:lnTo>
                    <a:pt x="10379" y="7769"/>
                  </a:lnTo>
                  <a:lnTo>
                    <a:pt x="10379" y="8273"/>
                  </a:lnTo>
                  <a:lnTo>
                    <a:pt x="10409" y="9548"/>
                  </a:lnTo>
                  <a:lnTo>
                    <a:pt x="10468" y="11772"/>
                  </a:lnTo>
                  <a:lnTo>
                    <a:pt x="7503" y="11802"/>
                  </a:lnTo>
                  <a:lnTo>
                    <a:pt x="7473" y="11209"/>
                  </a:lnTo>
                  <a:lnTo>
                    <a:pt x="7473" y="10705"/>
                  </a:lnTo>
                  <a:lnTo>
                    <a:pt x="7443" y="10141"/>
                  </a:lnTo>
                  <a:lnTo>
                    <a:pt x="7266" y="6850"/>
                  </a:lnTo>
                  <a:close/>
                  <a:moveTo>
                    <a:pt x="13670" y="6850"/>
                  </a:moveTo>
                  <a:lnTo>
                    <a:pt x="13653" y="9744"/>
                  </a:lnTo>
                  <a:lnTo>
                    <a:pt x="13653" y="9744"/>
                  </a:lnTo>
                  <a:lnTo>
                    <a:pt x="13641" y="9756"/>
                  </a:lnTo>
                  <a:lnTo>
                    <a:pt x="13641" y="10201"/>
                  </a:lnTo>
                  <a:lnTo>
                    <a:pt x="13650" y="10191"/>
                  </a:lnTo>
                  <a:lnTo>
                    <a:pt x="13641" y="11802"/>
                  </a:lnTo>
                  <a:lnTo>
                    <a:pt x="10705" y="11802"/>
                  </a:lnTo>
                  <a:lnTo>
                    <a:pt x="10646" y="9370"/>
                  </a:lnTo>
                  <a:lnTo>
                    <a:pt x="10616" y="8066"/>
                  </a:lnTo>
                  <a:lnTo>
                    <a:pt x="10616" y="7562"/>
                  </a:lnTo>
                  <a:lnTo>
                    <a:pt x="10616" y="6969"/>
                  </a:lnTo>
                  <a:lnTo>
                    <a:pt x="10616" y="6850"/>
                  </a:lnTo>
                  <a:close/>
                  <a:moveTo>
                    <a:pt x="13641" y="1"/>
                  </a:moveTo>
                  <a:lnTo>
                    <a:pt x="13641" y="6613"/>
                  </a:lnTo>
                  <a:lnTo>
                    <a:pt x="13344" y="6613"/>
                  </a:lnTo>
                  <a:lnTo>
                    <a:pt x="13314" y="6643"/>
                  </a:lnTo>
                  <a:lnTo>
                    <a:pt x="10557" y="6643"/>
                  </a:lnTo>
                  <a:lnTo>
                    <a:pt x="10468" y="2402"/>
                  </a:lnTo>
                  <a:lnTo>
                    <a:pt x="10438" y="1038"/>
                  </a:lnTo>
                  <a:lnTo>
                    <a:pt x="10438" y="653"/>
                  </a:lnTo>
                  <a:lnTo>
                    <a:pt x="10438" y="238"/>
                  </a:lnTo>
                  <a:lnTo>
                    <a:pt x="10231" y="268"/>
                  </a:lnTo>
                  <a:lnTo>
                    <a:pt x="10231" y="742"/>
                  </a:lnTo>
                  <a:lnTo>
                    <a:pt x="10231" y="1246"/>
                  </a:lnTo>
                  <a:lnTo>
                    <a:pt x="10260" y="2610"/>
                  </a:lnTo>
                  <a:lnTo>
                    <a:pt x="10349" y="6613"/>
                  </a:lnTo>
                  <a:lnTo>
                    <a:pt x="7236" y="6613"/>
                  </a:lnTo>
                  <a:lnTo>
                    <a:pt x="7206" y="5664"/>
                  </a:lnTo>
                  <a:lnTo>
                    <a:pt x="7117" y="4330"/>
                  </a:lnTo>
                  <a:lnTo>
                    <a:pt x="7088" y="3826"/>
                  </a:lnTo>
                  <a:lnTo>
                    <a:pt x="7058" y="3144"/>
                  </a:lnTo>
                  <a:lnTo>
                    <a:pt x="7028" y="2343"/>
                  </a:lnTo>
                  <a:lnTo>
                    <a:pt x="7028" y="1928"/>
                  </a:lnTo>
                  <a:lnTo>
                    <a:pt x="6999" y="1483"/>
                  </a:lnTo>
                  <a:lnTo>
                    <a:pt x="6999" y="1038"/>
                  </a:lnTo>
                  <a:lnTo>
                    <a:pt x="6791" y="1127"/>
                  </a:lnTo>
                  <a:lnTo>
                    <a:pt x="6821" y="1572"/>
                  </a:lnTo>
                  <a:lnTo>
                    <a:pt x="6850" y="2136"/>
                  </a:lnTo>
                  <a:lnTo>
                    <a:pt x="6850" y="2551"/>
                  </a:lnTo>
                  <a:lnTo>
                    <a:pt x="6910" y="3351"/>
                  </a:lnTo>
                  <a:lnTo>
                    <a:pt x="6939" y="4033"/>
                  </a:lnTo>
                  <a:lnTo>
                    <a:pt x="6969" y="4537"/>
                  </a:lnTo>
                  <a:lnTo>
                    <a:pt x="7028" y="5872"/>
                  </a:lnTo>
                  <a:lnTo>
                    <a:pt x="7058" y="6643"/>
                  </a:lnTo>
                  <a:lnTo>
                    <a:pt x="3885" y="6643"/>
                  </a:lnTo>
                  <a:lnTo>
                    <a:pt x="3885" y="6346"/>
                  </a:lnTo>
                  <a:lnTo>
                    <a:pt x="3826" y="5575"/>
                  </a:lnTo>
                  <a:lnTo>
                    <a:pt x="3796" y="5160"/>
                  </a:lnTo>
                  <a:lnTo>
                    <a:pt x="3648" y="2995"/>
                  </a:lnTo>
                  <a:lnTo>
                    <a:pt x="3618" y="2521"/>
                  </a:lnTo>
                  <a:lnTo>
                    <a:pt x="3411" y="2640"/>
                  </a:lnTo>
                  <a:lnTo>
                    <a:pt x="3441" y="3114"/>
                  </a:lnTo>
                  <a:lnTo>
                    <a:pt x="3618" y="5338"/>
                  </a:lnTo>
                  <a:lnTo>
                    <a:pt x="3648" y="5753"/>
                  </a:lnTo>
                  <a:lnTo>
                    <a:pt x="3707" y="6524"/>
                  </a:lnTo>
                  <a:lnTo>
                    <a:pt x="3707" y="6613"/>
                  </a:lnTo>
                  <a:lnTo>
                    <a:pt x="505" y="6613"/>
                  </a:lnTo>
                  <a:lnTo>
                    <a:pt x="416" y="5397"/>
                  </a:lnTo>
                  <a:lnTo>
                    <a:pt x="357" y="4863"/>
                  </a:lnTo>
                  <a:cubicBezTo>
                    <a:pt x="268" y="4923"/>
                    <a:pt x="209" y="4982"/>
                    <a:pt x="149" y="5041"/>
                  </a:cubicBezTo>
                  <a:lnTo>
                    <a:pt x="297" y="6613"/>
                  </a:lnTo>
                  <a:lnTo>
                    <a:pt x="1" y="6613"/>
                  </a:lnTo>
                  <a:lnTo>
                    <a:pt x="1" y="6820"/>
                  </a:lnTo>
                  <a:lnTo>
                    <a:pt x="624" y="12009"/>
                  </a:lnTo>
                  <a:lnTo>
                    <a:pt x="13848" y="12009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 flipH="1">
              <a:off x="2230910" y="4641356"/>
              <a:ext cx="1539423" cy="102536"/>
            </a:xfrm>
            <a:custGeom>
              <a:avLst/>
              <a:gdLst/>
              <a:ahLst/>
              <a:cxnLst/>
              <a:rect l="l" t="t" r="r" b="b"/>
              <a:pathLst>
                <a:path w="17821" h="1187" extrusionOk="0">
                  <a:moveTo>
                    <a:pt x="0" y="1"/>
                  </a:moveTo>
                  <a:lnTo>
                    <a:pt x="0" y="1187"/>
                  </a:lnTo>
                  <a:lnTo>
                    <a:pt x="17821" y="1187"/>
                  </a:lnTo>
                  <a:lnTo>
                    <a:pt x="178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8"/>
            <p:cNvSpPr/>
            <p:nvPr/>
          </p:nvSpPr>
          <p:spPr>
            <a:xfrm flipH="1">
              <a:off x="3009552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2462"/>
                  </a:lnTo>
                  <a:lnTo>
                    <a:pt x="1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8"/>
            <p:cNvSpPr/>
            <p:nvPr/>
          </p:nvSpPr>
          <p:spPr>
            <a:xfrm flipH="1">
              <a:off x="3009552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979"/>
                  </a:lnTo>
                  <a:lnTo>
                    <a:pt x="1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 flipH="1">
              <a:off x="362175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 flipH="1">
              <a:off x="299157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0" y="1394"/>
                  </a:moveTo>
                  <a:lnTo>
                    <a:pt x="0" y="4063"/>
                  </a:lnTo>
                  <a:lnTo>
                    <a:pt x="0" y="40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 flipH="1">
              <a:off x="3475677" y="4818100"/>
              <a:ext cx="128192" cy="212674"/>
            </a:xfrm>
            <a:custGeom>
              <a:avLst/>
              <a:gdLst/>
              <a:ahLst/>
              <a:cxnLst/>
              <a:rect l="l" t="t" r="r" b="b"/>
              <a:pathLst>
                <a:path w="1484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 flipH="1">
              <a:off x="3475676" y="4715650"/>
              <a:ext cx="128199" cy="89675"/>
            </a:xfrm>
            <a:custGeom>
              <a:avLst/>
              <a:gdLst/>
              <a:ahLst/>
              <a:cxnLst/>
              <a:rect l="l" t="t" r="r" b="b"/>
              <a:pathLst>
                <a:path w="1484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 flipH="1">
              <a:off x="3596094" y="5048661"/>
              <a:ext cx="25742" cy="86"/>
            </a:xfrm>
            <a:custGeom>
              <a:avLst/>
              <a:gdLst/>
              <a:ahLst/>
              <a:cxnLst/>
              <a:rect l="l" t="t" r="r" b="b"/>
              <a:pathLst>
                <a:path w="298" h="1" extrusionOk="0">
                  <a:moveTo>
                    <a:pt x="1" y="1"/>
                  </a:moveTo>
                  <a:lnTo>
                    <a:pt x="1" y="1"/>
                  </a:lnTo>
                  <a:lnTo>
                    <a:pt x="297" y="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 flipH="1">
              <a:off x="3475676" y="5048661"/>
              <a:ext cx="120504" cy="86"/>
            </a:xfrm>
            <a:custGeom>
              <a:avLst/>
              <a:gdLst/>
              <a:ahLst/>
              <a:cxnLst/>
              <a:rect l="l" t="t" r="r" b="b"/>
              <a:pathLst>
                <a:path w="1395" h="1" extrusionOk="0">
                  <a:moveTo>
                    <a:pt x="0" y="1"/>
                  </a:moveTo>
                  <a:lnTo>
                    <a:pt x="0" y="1"/>
                  </a:lnTo>
                  <a:lnTo>
                    <a:pt x="1394" y="1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 flipH="1">
              <a:off x="3457792" y="5048661"/>
              <a:ext cx="17968" cy="86"/>
            </a:xfrm>
            <a:custGeom>
              <a:avLst/>
              <a:gdLst/>
              <a:ahLst/>
              <a:cxnLst/>
              <a:rect l="l" t="t" r="r" b="b"/>
              <a:pathLst>
                <a:path w="208" h="1" extrusionOk="0">
                  <a:moveTo>
                    <a:pt x="0" y="1"/>
                  </a:moveTo>
                  <a:lnTo>
                    <a:pt x="0" y="1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8"/>
            <p:cNvSpPr/>
            <p:nvPr/>
          </p:nvSpPr>
          <p:spPr>
            <a:xfrm flipH="1">
              <a:off x="3621754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119" y="1"/>
                  </a:moveTo>
                  <a:lnTo>
                    <a:pt x="1" y="1"/>
                  </a:lnTo>
                  <a:lnTo>
                    <a:pt x="1" y="2462"/>
                  </a:lnTo>
                  <a:lnTo>
                    <a:pt x="119" y="2462"/>
                  </a:lnTo>
                  <a:lnTo>
                    <a:pt x="1513" y="2462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8"/>
            <p:cNvSpPr/>
            <p:nvPr/>
          </p:nvSpPr>
          <p:spPr>
            <a:xfrm flipH="1">
              <a:off x="3621754" y="4715647"/>
              <a:ext cx="130697" cy="8465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1" y="1"/>
                  </a:lnTo>
                  <a:lnTo>
                    <a:pt x="1" y="979"/>
                  </a:lnTo>
                  <a:lnTo>
                    <a:pt x="119" y="979"/>
                  </a:lnTo>
                  <a:lnTo>
                    <a:pt x="1513" y="979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8"/>
            <p:cNvSpPr/>
            <p:nvPr/>
          </p:nvSpPr>
          <p:spPr>
            <a:xfrm flipH="1">
              <a:off x="3603787" y="4697766"/>
              <a:ext cx="166545" cy="353564"/>
            </a:xfrm>
            <a:custGeom>
              <a:avLst/>
              <a:gdLst/>
              <a:ahLst/>
              <a:cxnLst/>
              <a:rect l="l" t="t" r="r" b="b"/>
              <a:pathLst>
                <a:path w="1928" h="4093" extrusionOk="0">
                  <a:moveTo>
                    <a:pt x="1720" y="208"/>
                  </a:moveTo>
                  <a:lnTo>
                    <a:pt x="1720" y="1186"/>
                  </a:lnTo>
                  <a:lnTo>
                    <a:pt x="237" y="1186"/>
                  </a:lnTo>
                  <a:lnTo>
                    <a:pt x="237" y="208"/>
                  </a:lnTo>
                  <a:close/>
                  <a:moveTo>
                    <a:pt x="1720" y="1394"/>
                  </a:moveTo>
                  <a:lnTo>
                    <a:pt x="1720" y="3855"/>
                  </a:lnTo>
                  <a:lnTo>
                    <a:pt x="237" y="3855"/>
                  </a:lnTo>
                  <a:lnTo>
                    <a:pt x="237" y="1394"/>
                  </a:lnTo>
                  <a:close/>
                  <a:moveTo>
                    <a:pt x="0" y="0"/>
                  </a:moveTo>
                  <a:lnTo>
                    <a:pt x="0" y="4092"/>
                  </a:lnTo>
                  <a:lnTo>
                    <a:pt x="1927" y="4092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8"/>
            <p:cNvSpPr/>
            <p:nvPr/>
          </p:nvSpPr>
          <p:spPr>
            <a:xfrm flipH="1">
              <a:off x="329901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8"/>
            <p:cNvSpPr/>
            <p:nvPr/>
          </p:nvSpPr>
          <p:spPr>
            <a:xfrm flipH="1">
              <a:off x="3137648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 flipH="1">
              <a:off x="2991590" y="4697766"/>
              <a:ext cx="630247" cy="353564"/>
            </a:xfrm>
            <a:custGeom>
              <a:avLst/>
              <a:gdLst/>
              <a:ahLst/>
              <a:cxnLst/>
              <a:rect l="l" t="t" r="r" b="b"/>
              <a:pathLst>
                <a:path w="7296" h="4093" extrusionOk="0">
                  <a:moveTo>
                    <a:pt x="7088" y="208"/>
                  </a:moveTo>
                  <a:lnTo>
                    <a:pt x="7088" y="1186"/>
                  </a:lnTo>
                  <a:lnTo>
                    <a:pt x="1899" y="1186"/>
                  </a:lnTo>
                  <a:lnTo>
                    <a:pt x="1899" y="208"/>
                  </a:lnTo>
                  <a:close/>
                  <a:moveTo>
                    <a:pt x="1691" y="237"/>
                  </a:moveTo>
                  <a:lnTo>
                    <a:pt x="1691" y="1216"/>
                  </a:lnTo>
                  <a:lnTo>
                    <a:pt x="208" y="1216"/>
                  </a:lnTo>
                  <a:lnTo>
                    <a:pt x="208" y="237"/>
                  </a:lnTo>
                  <a:close/>
                  <a:moveTo>
                    <a:pt x="1691" y="1424"/>
                  </a:moveTo>
                  <a:lnTo>
                    <a:pt x="1691" y="3885"/>
                  </a:lnTo>
                  <a:lnTo>
                    <a:pt x="208" y="3885"/>
                  </a:lnTo>
                  <a:lnTo>
                    <a:pt x="208" y="1424"/>
                  </a:lnTo>
                  <a:close/>
                  <a:moveTo>
                    <a:pt x="7088" y="1424"/>
                  </a:moveTo>
                  <a:lnTo>
                    <a:pt x="7088" y="3885"/>
                  </a:lnTo>
                  <a:lnTo>
                    <a:pt x="1899" y="3885"/>
                  </a:lnTo>
                  <a:lnTo>
                    <a:pt x="1899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295" y="4092"/>
                  </a:lnTo>
                  <a:lnTo>
                    <a:pt x="7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 flipH="1">
              <a:off x="2248758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2462"/>
                  </a:lnTo>
                  <a:lnTo>
                    <a:pt x="0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8"/>
            <p:cNvSpPr/>
            <p:nvPr/>
          </p:nvSpPr>
          <p:spPr>
            <a:xfrm flipH="1">
              <a:off x="2248758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 flipH="1">
              <a:off x="2863548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 flipH="1">
              <a:off x="2230863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394"/>
                  </a:moveTo>
                  <a:lnTo>
                    <a:pt x="1" y="4063"/>
                  </a:lnTo>
                  <a:lnTo>
                    <a:pt x="1" y="40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 flipH="1">
              <a:off x="2714969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119" y="2462"/>
                  </a:lnTo>
                  <a:lnTo>
                    <a:pt x="1512" y="2462"/>
                  </a:lnTo>
                  <a:lnTo>
                    <a:pt x="1512" y="1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 flipH="1">
              <a:off x="2714974" y="4715650"/>
              <a:ext cx="130701" cy="8967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119" y="979"/>
                  </a:lnTo>
                  <a:lnTo>
                    <a:pt x="1512" y="9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 flipH="1">
              <a:off x="3009539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 flipH="1">
              <a:off x="2863552" y="4818100"/>
              <a:ext cx="128105" cy="212674"/>
            </a:xfrm>
            <a:custGeom>
              <a:avLst/>
              <a:gdLst/>
              <a:ahLst/>
              <a:cxnLst/>
              <a:rect l="l" t="t" r="r" b="b"/>
              <a:pathLst>
                <a:path w="1483" h="2462" extrusionOk="0">
                  <a:moveTo>
                    <a:pt x="89" y="1"/>
                  </a:moveTo>
                  <a:lnTo>
                    <a:pt x="0" y="1"/>
                  </a:ln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 flipH="1">
              <a:off x="2863552" y="4715647"/>
              <a:ext cx="128105" cy="84655"/>
            </a:xfrm>
            <a:custGeom>
              <a:avLst/>
              <a:gdLst/>
              <a:ahLst/>
              <a:cxnLst/>
              <a:rect l="l" t="t" r="r" b="b"/>
              <a:pathLst>
                <a:path w="1483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 flipH="1">
              <a:off x="2845585" y="4697766"/>
              <a:ext cx="164040" cy="353564"/>
            </a:xfrm>
            <a:custGeom>
              <a:avLst/>
              <a:gdLst/>
              <a:ahLst/>
              <a:cxnLst/>
              <a:rect l="l" t="t" r="r" b="b"/>
              <a:pathLst>
                <a:path w="1899" h="4093" extrusionOk="0">
                  <a:moveTo>
                    <a:pt x="1691" y="208"/>
                  </a:moveTo>
                  <a:lnTo>
                    <a:pt x="1691" y="1186"/>
                  </a:lnTo>
                  <a:lnTo>
                    <a:pt x="208" y="1186"/>
                  </a:lnTo>
                  <a:lnTo>
                    <a:pt x="208" y="208"/>
                  </a:lnTo>
                  <a:close/>
                  <a:moveTo>
                    <a:pt x="1691" y="1394"/>
                  </a:moveTo>
                  <a:lnTo>
                    <a:pt x="1691" y="3855"/>
                  </a:lnTo>
                  <a:lnTo>
                    <a:pt x="208" y="3855"/>
                  </a:lnTo>
                  <a:lnTo>
                    <a:pt x="208" y="139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1898" y="4092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 flipH="1">
              <a:off x="2538222" y="4697766"/>
              <a:ext cx="18054" cy="350972"/>
            </a:xfrm>
            <a:custGeom>
              <a:avLst/>
              <a:gdLst/>
              <a:ahLst/>
              <a:cxnLst/>
              <a:rect l="l" t="t" r="r" b="b"/>
              <a:pathLst>
                <a:path w="209" h="4063" extrusionOk="0">
                  <a:moveTo>
                    <a:pt x="1" y="0"/>
                  </a:moveTo>
                  <a:lnTo>
                    <a:pt x="1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 flipH="1">
              <a:off x="237944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 flipH="1">
              <a:off x="2230882" y="4697766"/>
              <a:ext cx="632752" cy="353564"/>
            </a:xfrm>
            <a:custGeom>
              <a:avLst/>
              <a:gdLst/>
              <a:ahLst/>
              <a:cxnLst/>
              <a:rect l="l" t="t" r="r" b="b"/>
              <a:pathLst>
                <a:path w="7325" h="4093" extrusionOk="0">
                  <a:moveTo>
                    <a:pt x="7117" y="208"/>
                  </a:moveTo>
                  <a:lnTo>
                    <a:pt x="7117" y="1186"/>
                  </a:lnTo>
                  <a:lnTo>
                    <a:pt x="1928" y="1186"/>
                  </a:lnTo>
                  <a:lnTo>
                    <a:pt x="1928" y="208"/>
                  </a:lnTo>
                  <a:close/>
                  <a:moveTo>
                    <a:pt x="1720" y="237"/>
                  </a:moveTo>
                  <a:lnTo>
                    <a:pt x="1720" y="1216"/>
                  </a:lnTo>
                  <a:lnTo>
                    <a:pt x="238" y="1216"/>
                  </a:lnTo>
                  <a:lnTo>
                    <a:pt x="238" y="237"/>
                  </a:lnTo>
                  <a:close/>
                  <a:moveTo>
                    <a:pt x="1720" y="1424"/>
                  </a:moveTo>
                  <a:lnTo>
                    <a:pt x="1720" y="3885"/>
                  </a:lnTo>
                  <a:lnTo>
                    <a:pt x="238" y="3885"/>
                  </a:lnTo>
                  <a:lnTo>
                    <a:pt x="238" y="1424"/>
                  </a:lnTo>
                  <a:close/>
                  <a:moveTo>
                    <a:pt x="7117" y="1424"/>
                  </a:moveTo>
                  <a:lnTo>
                    <a:pt x="7117" y="3885"/>
                  </a:lnTo>
                  <a:lnTo>
                    <a:pt x="1928" y="3885"/>
                  </a:lnTo>
                  <a:lnTo>
                    <a:pt x="1928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325" y="4092"/>
                  </a:lnTo>
                  <a:lnTo>
                    <a:pt x="73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 flipH="1">
              <a:off x="3009562" y="5048661"/>
              <a:ext cx="760771" cy="7774"/>
            </a:xfrm>
            <a:custGeom>
              <a:avLst/>
              <a:gdLst/>
              <a:ahLst/>
              <a:cxnLst/>
              <a:rect l="l" t="t" r="r" b="b"/>
              <a:pathLst>
                <a:path w="8807" h="90" extrusionOk="0">
                  <a:moveTo>
                    <a:pt x="0" y="1"/>
                  </a:moveTo>
                  <a:lnTo>
                    <a:pt x="0" y="89"/>
                  </a:lnTo>
                  <a:lnTo>
                    <a:pt x="8807" y="89"/>
                  </a:lnTo>
                  <a:lnTo>
                    <a:pt x="8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 flipH="1">
              <a:off x="3009562" y="5056349"/>
              <a:ext cx="760771" cy="25656"/>
            </a:xfrm>
            <a:custGeom>
              <a:avLst/>
              <a:gdLst/>
              <a:ahLst/>
              <a:cxnLst/>
              <a:rect l="l" t="t" r="r" b="b"/>
              <a:pathLst>
                <a:path w="8807" h="297" extrusionOk="0">
                  <a:moveTo>
                    <a:pt x="0" y="0"/>
                  </a:moveTo>
                  <a:lnTo>
                    <a:pt x="0" y="297"/>
                  </a:lnTo>
                  <a:lnTo>
                    <a:pt x="8807" y="297"/>
                  </a:lnTo>
                  <a:lnTo>
                    <a:pt x="8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 flipH="1">
              <a:off x="3009562" y="5076822"/>
              <a:ext cx="783835" cy="10366"/>
            </a:xfrm>
            <a:custGeom>
              <a:avLst/>
              <a:gdLst/>
              <a:ahLst/>
              <a:cxnLst/>
              <a:rect l="l" t="t" r="r" b="b"/>
              <a:pathLst>
                <a:path w="9074" h="120" extrusionOk="0">
                  <a:moveTo>
                    <a:pt x="0" y="1"/>
                  </a:moveTo>
                  <a:lnTo>
                    <a:pt x="0" y="119"/>
                  </a:lnTo>
                  <a:lnTo>
                    <a:pt x="9074" y="119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 flipH="1">
              <a:off x="3009562" y="5087102"/>
              <a:ext cx="783835" cy="25656"/>
            </a:xfrm>
            <a:custGeom>
              <a:avLst/>
              <a:gdLst/>
              <a:ahLst/>
              <a:cxnLst/>
              <a:rect l="l" t="t" r="r" b="b"/>
              <a:pathLst>
                <a:path w="9074" h="297" extrusionOk="0">
                  <a:moveTo>
                    <a:pt x="0" y="0"/>
                  </a:moveTo>
                  <a:lnTo>
                    <a:pt x="0" y="297"/>
                  </a:lnTo>
                  <a:lnTo>
                    <a:pt x="9074" y="297"/>
                  </a:lnTo>
                  <a:lnTo>
                    <a:pt x="9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 flipH="1">
              <a:off x="3009563" y="5107575"/>
              <a:ext cx="814587" cy="10366"/>
            </a:xfrm>
            <a:custGeom>
              <a:avLst/>
              <a:gdLst/>
              <a:ahLst/>
              <a:cxnLst/>
              <a:rect l="l" t="t" r="r" b="b"/>
              <a:pathLst>
                <a:path w="9430" h="120" extrusionOk="0">
                  <a:moveTo>
                    <a:pt x="0" y="0"/>
                  </a:moveTo>
                  <a:lnTo>
                    <a:pt x="0" y="119"/>
                  </a:lnTo>
                  <a:lnTo>
                    <a:pt x="9430" y="119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8"/>
            <p:cNvSpPr/>
            <p:nvPr/>
          </p:nvSpPr>
          <p:spPr>
            <a:xfrm flipH="1">
              <a:off x="3009563" y="5117855"/>
              <a:ext cx="814587" cy="23064"/>
            </a:xfrm>
            <a:custGeom>
              <a:avLst/>
              <a:gdLst/>
              <a:ahLst/>
              <a:cxnLst/>
              <a:rect l="l" t="t" r="r" b="b"/>
              <a:pathLst>
                <a:path w="9430" h="267" extrusionOk="0">
                  <a:moveTo>
                    <a:pt x="0" y="0"/>
                  </a:moveTo>
                  <a:lnTo>
                    <a:pt x="0" y="267"/>
                  </a:lnTo>
                  <a:lnTo>
                    <a:pt x="9430" y="267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8"/>
            <p:cNvSpPr/>
            <p:nvPr/>
          </p:nvSpPr>
          <p:spPr>
            <a:xfrm flipH="1">
              <a:off x="2233479" y="5048661"/>
              <a:ext cx="806899" cy="7774"/>
            </a:xfrm>
            <a:custGeom>
              <a:avLst/>
              <a:gdLst/>
              <a:ahLst/>
              <a:cxnLst/>
              <a:rect l="l" t="t" r="r" b="b"/>
              <a:pathLst>
                <a:path w="9341" h="90" extrusionOk="0">
                  <a:moveTo>
                    <a:pt x="1" y="1"/>
                  </a:moveTo>
                  <a:lnTo>
                    <a:pt x="1" y="89"/>
                  </a:lnTo>
                  <a:lnTo>
                    <a:pt x="9341" y="8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 flipH="1">
              <a:off x="2233479" y="5056349"/>
              <a:ext cx="806899" cy="25656"/>
            </a:xfrm>
            <a:custGeom>
              <a:avLst/>
              <a:gdLst/>
              <a:ahLst/>
              <a:cxnLst/>
              <a:rect l="l" t="t" r="r" b="b"/>
              <a:pathLst>
                <a:path w="9341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341" y="297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8"/>
            <p:cNvSpPr/>
            <p:nvPr/>
          </p:nvSpPr>
          <p:spPr>
            <a:xfrm flipH="1">
              <a:off x="2202727" y="5076822"/>
              <a:ext cx="837651" cy="10366"/>
            </a:xfrm>
            <a:custGeom>
              <a:avLst/>
              <a:gdLst/>
              <a:ahLst/>
              <a:cxnLst/>
              <a:rect l="l" t="t" r="r" b="b"/>
              <a:pathLst>
                <a:path w="9697" h="120" extrusionOk="0">
                  <a:moveTo>
                    <a:pt x="1" y="1"/>
                  </a:moveTo>
                  <a:lnTo>
                    <a:pt x="1" y="119"/>
                  </a:lnTo>
                  <a:lnTo>
                    <a:pt x="9697" y="119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8"/>
            <p:cNvSpPr/>
            <p:nvPr/>
          </p:nvSpPr>
          <p:spPr>
            <a:xfrm flipH="1">
              <a:off x="2202727" y="5087102"/>
              <a:ext cx="837651" cy="25656"/>
            </a:xfrm>
            <a:custGeom>
              <a:avLst/>
              <a:gdLst/>
              <a:ahLst/>
              <a:cxnLst/>
              <a:rect l="l" t="t" r="r" b="b"/>
              <a:pathLst>
                <a:path w="9697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697" y="297"/>
                  </a:lnTo>
                  <a:lnTo>
                    <a:pt x="9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 flipH="1">
              <a:off x="2177071" y="5107575"/>
              <a:ext cx="863307" cy="10366"/>
            </a:xfrm>
            <a:custGeom>
              <a:avLst/>
              <a:gdLst/>
              <a:ahLst/>
              <a:cxnLst/>
              <a:rect l="l" t="t" r="r" b="b"/>
              <a:pathLst>
                <a:path w="9994" h="120" extrusionOk="0">
                  <a:moveTo>
                    <a:pt x="1" y="0"/>
                  </a:moveTo>
                  <a:lnTo>
                    <a:pt x="1" y="119"/>
                  </a:lnTo>
                  <a:lnTo>
                    <a:pt x="9993" y="119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 flipH="1">
              <a:off x="2177071" y="5117855"/>
              <a:ext cx="863307" cy="23064"/>
            </a:xfrm>
            <a:custGeom>
              <a:avLst/>
              <a:gdLst/>
              <a:ahLst/>
              <a:cxnLst/>
              <a:rect l="l" t="t" r="r" b="b"/>
              <a:pathLst>
                <a:path w="999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9993" y="267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7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3"/>
          <p:cNvSpPr txBox="1">
            <a:spLocks noGrp="1"/>
          </p:cNvSpPr>
          <p:nvPr>
            <p:ph type="title"/>
          </p:nvPr>
        </p:nvSpPr>
        <p:spPr>
          <a:xfrm>
            <a:off x="852256" y="1269175"/>
            <a:ext cx="3637693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Перегляд доступних рейсів</a:t>
            </a:r>
            <a:endParaRPr dirty="0"/>
          </a:p>
        </p:txBody>
      </p:sp>
      <p:sp>
        <p:nvSpPr>
          <p:cNvPr id="1043" name="Google Shape;1043;p53"/>
          <p:cNvSpPr txBox="1">
            <a:spLocks noGrp="1"/>
          </p:cNvSpPr>
          <p:nvPr>
            <p:ph type="title" idx="2"/>
          </p:nvPr>
        </p:nvSpPr>
        <p:spPr>
          <a:xfrm>
            <a:off x="4654074" y="2097782"/>
            <a:ext cx="275878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Додавання багажу</a:t>
            </a:r>
            <a:endParaRPr dirty="0"/>
          </a:p>
        </p:txBody>
      </p:sp>
      <p:sp>
        <p:nvSpPr>
          <p:cNvPr id="1045" name="Google Shape;1045;p53"/>
          <p:cNvSpPr txBox="1">
            <a:spLocks noGrp="1"/>
          </p:cNvSpPr>
          <p:nvPr>
            <p:ph type="title" idx="4"/>
          </p:nvPr>
        </p:nvSpPr>
        <p:spPr>
          <a:xfrm>
            <a:off x="444538" y="219462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Задачі цієї роботи</a:t>
            </a:r>
            <a:endParaRPr i="1" dirty="0"/>
          </a:p>
        </p:txBody>
      </p:sp>
      <p:sp>
        <p:nvSpPr>
          <p:cNvPr id="1046" name="Google Shape;1046;p53"/>
          <p:cNvSpPr txBox="1">
            <a:spLocks noGrp="1"/>
          </p:cNvSpPr>
          <p:nvPr>
            <p:ph type="title" idx="5"/>
          </p:nvPr>
        </p:nvSpPr>
        <p:spPr>
          <a:xfrm>
            <a:off x="1482571" y="2926389"/>
            <a:ext cx="3007378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Бронювання квитка</a:t>
            </a:r>
            <a:endParaRPr dirty="0"/>
          </a:p>
        </p:txBody>
      </p:sp>
      <p:sp>
        <p:nvSpPr>
          <p:cNvPr id="1048" name="Google Shape;1048;p53"/>
          <p:cNvSpPr txBox="1">
            <a:spLocks noGrp="1"/>
          </p:cNvSpPr>
          <p:nvPr>
            <p:ph type="title" idx="7"/>
          </p:nvPr>
        </p:nvSpPr>
        <p:spPr>
          <a:xfrm>
            <a:off x="4654073" y="3754996"/>
            <a:ext cx="413482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Перегляд власних </a:t>
            </a:r>
            <a:r>
              <a:rPr lang="uk-UA" dirty="0" err="1"/>
              <a:t>бронювань</a:t>
            </a:r>
            <a:endParaRPr dirty="0"/>
          </a:p>
        </p:txBody>
      </p:sp>
      <p:sp>
        <p:nvSpPr>
          <p:cNvPr id="1050" name="Google Shape;1050;p53"/>
          <p:cNvSpPr/>
          <p:nvPr/>
        </p:nvSpPr>
        <p:spPr>
          <a:xfrm>
            <a:off x="4648213" y="1269174"/>
            <a:ext cx="703200" cy="70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53"/>
          <p:cNvSpPr/>
          <p:nvPr/>
        </p:nvSpPr>
        <p:spPr>
          <a:xfrm>
            <a:off x="3792613" y="2097624"/>
            <a:ext cx="703200" cy="70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53"/>
          <p:cNvSpPr/>
          <p:nvPr/>
        </p:nvSpPr>
        <p:spPr>
          <a:xfrm>
            <a:off x="4654063" y="2926224"/>
            <a:ext cx="703200" cy="70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53"/>
          <p:cNvSpPr/>
          <p:nvPr/>
        </p:nvSpPr>
        <p:spPr>
          <a:xfrm>
            <a:off x="3792613" y="3754849"/>
            <a:ext cx="703200" cy="70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3"/>
          <p:cNvSpPr/>
          <p:nvPr/>
        </p:nvSpPr>
        <p:spPr>
          <a:xfrm>
            <a:off x="3177711" y="231797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53"/>
          <p:cNvSpPr/>
          <p:nvPr/>
        </p:nvSpPr>
        <p:spPr>
          <a:xfrm flipH="1">
            <a:off x="5494003" y="1495533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53"/>
          <p:cNvSpPr/>
          <p:nvPr/>
        </p:nvSpPr>
        <p:spPr>
          <a:xfrm flipH="1">
            <a:off x="5494003" y="3152583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53"/>
          <p:cNvSpPr/>
          <p:nvPr/>
        </p:nvSpPr>
        <p:spPr>
          <a:xfrm>
            <a:off x="3177711" y="3981208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3"/>
          <p:cNvSpPr txBox="1"/>
          <p:nvPr/>
        </p:nvSpPr>
        <p:spPr>
          <a:xfrm>
            <a:off x="4714975" y="1382425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100" dirty="0">
                <a:solidFill>
                  <a:schemeClr val="dk1"/>
                </a:solidFill>
                <a:latin typeface="Bebas Neue"/>
                <a:ea typeface="Bebas Neue"/>
                <a:cs typeface="Archivo ExtraBold"/>
                <a:sym typeface="Archivo ExtraBold"/>
              </a:rPr>
              <a:t>1</a:t>
            </a:r>
            <a:endParaRPr sz="35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59" name="Google Shape;1059;p53"/>
          <p:cNvSpPr txBox="1"/>
          <p:nvPr/>
        </p:nvSpPr>
        <p:spPr>
          <a:xfrm>
            <a:off x="3859375" y="2210875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100" dirty="0">
                <a:solidFill>
                  <a:schemeClr val="dk1"/>
                </a:solidFill>
                <a:latin typeface="Bebas Neue"/>
                <a:ea typeface="Bebas Neue"/>
                <a:cs typeface="Archivo ExtraBold"/>
                <a:sym typeface="Archivo ExtraBold"/>
              </a:rPr>
              <a:t>2</a:t>
            </a:r>
            <a:endParaRPr sz="35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0" name="Google Shape;1060;p53"/>
          <p:cNvSpPr txBox="1"/>
          <p:nvPr/>
        </p:nvSpPr>
        <p:spPr>
          <a:xfrm>
            <a:off x="4720825" y="3039475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100" dirty="0">
                <a:solidFill>
                  <a:schemeClr val="dk1"/>
                </a:solidFill>
                <a:latin typeface="Bebas Neue"/>
                <a:ea typeface="Bebas Neue"/>
                <a:cs typeface="Archivo ExtraBold"/>
                <a:sym typeface="Archivo ExtraBold"/>
              </a:rPr>
              <a:t>3</a:t>
            </a:r>
            <a:endParaRPr sz="35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1" name="Google Shape;1061;p53"/>
          <p:cNvSpPr txBox="1"/>
          <p:nvPr/>
        </p:nvSpPr>
        <p:spPr>
          <a:xfrm>
            <a:off x="3859375" y="3868100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100" dirty="0">
                <a:solidFill>
                  <a:schemeClr val="dk1"/>
                </a:solidFill>
                <a:latin typeface="Bebas Neue"/>
                <a:ea typeface="Bebas Neue"/>
                <a:cs typeface="Archivo ExtraBold"/>
                <a:sym typeface="Archivo ExtraBold"/>
              </a:rPr>
              <a:t>4</a:t>
            </a:r>
            <a:endParaRPr sz="35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46886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animBg="1"/>
      <p:bldP spid="1043" grpId="0" animBg="1"/>
      <p:bldP spid="1046" grpId="0" animBg="1"/>
      <p:bldP spid="10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3"/>
          <p:cNvSpPr txBox="1">
            <a:spLocks noGrp="1"/>
          </p:cNvSpPr>
          <p:nvPr>
            <p:ph type="title"/>
          </p:nvPr>
        </p:nvSpPr>
        <p:spPr>
          <a:xfrm>
            <a:off x="1243147" y="1575670"/>
            <a:ext cx="3360404" cy="7922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dirty="0" smtClean="0"/>
              <a:t>Перегляд </a:t>
            </a:r>
            <a:r>
              <a:rPr lang="uk-UA" dirty="0"/>
              <a:t>інформації про користувачів</a:t>
            </a:r>
            <a:r>
              <a:rPr lang="uk-UA" dirty="0" smtClean="0"/>
              <a:t>.</a:t>
            </a:r>
            <a:endParaRPr dirty="0"/>
          </a:p>
        </p:txBody>
      </p:sp>
      <p:sp>
        <p:nvSpPr>
          <p:cNvPr id="1043" name="Google Shape;1043;p53"/>
          <p:cNvSpPr txBox="1">
            <a:spLocks noGrp="1"/>
          </p:cNvSpPr>
          <p:nvPr>
            <p:ph type="title" idx="2"/>
          </p:nvPr>
        </p:nvSpPr>
        <p:spPr>
          <a:xfrm>
            <a:off x="4674846" y="2398800"/>
            <a:ext cx="2758780" cy="775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Перегляд інформації про багаж</a:t>
            </a:r>
            <a:endParaRPr dirty="0"/>
          </a:p>
        </p:txBody>
      </p:sp>
      <p:sp>
        <p:nvSpPr>
          <p:cNvPr id="1045" name="Google Shape;1045;p53"/>
          <p:cNvSpPr txBox="1">
            <a:spLocks noGrp="1"/>
          </p:cNvSpPr>
          <p:nvPr>
            <p:ph type="title" idx="4"/>
          </p:nvPr>
        </p:nvSpPr>
        <p:spPr>
          <a:xfrm>
            <a:off x="0" y="18858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Задачі цієї роботи</a:t>
            </a:r>
            <a:endParaRPr i="1" dirty="0"/>
          </a:p>
        </p:txBody>
      </p:sp>
      <p:sp>
        <p:nvSpPr>
          <p:cNvPr id="1046" name="Google Shape;1046;p53"/>
          <p:cNvSpPr txBox="1">
            <a:spLocks noGrp="1"/>
          </p:cNvSpPr>
          <p:nvPr>
            <p:ph type="title" idx="5"/>
          </p:nvPr>
        </p:nvSpPr>
        <p:spPr>
          <a:xfrm>
            <a:off x="1509204" y="3263741"/>
            <a:ext cx="3007378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Доступ на рейс</a:t>
            </a:r>
            <a:endParaRPr dirty="0"/>
          </a:p>
        </p:txBody>
      </p:sp>
      <p:sp>
        <p:nvSpPr>
          <p:cNvPr id="1050" name="Google Shape;1050;p53"/>
          <p:cNvSpPr/>
          <p:nvPr/>
        </p:nvSpPr>
        <p:spPr>
          <a:xfrm>
            <a:off x="4674846" y="1606526"/>
            <a:ext cx="703200" cy="70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53"/>
          <p:cNvSpPr/>
          <p:nvPr/>
        </p:nvSpPr>
        <p:spPr>
          <a:xfrm>
            <a:off x="3819246" y="2434976"/>
            <a:ext cx="703200" cy="70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53"/>
          <p:cNvSpPr/>
          <p:nvPr/>
        </p:nvSpPr>
        <p:spPr>
          <a:xfrm>
            <a:off x="4680696" y="3263576"/>
            <a:ext cx="703200" cy="70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3"/>
          <p:cNvSpPr/>
          <p:nvPr/>
        </p:nvSpPr>
        <p:spPr>
          <a:xfrm>
            <a:off x="3204344" y="2655331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53"/>
          <p:cNvSpPr/>
          <p:nvPr/>
        </p:nvSpPr>
        <p:spPr>
          <a:xfrm flipH="1">
            <a:off x="5520636" y="1832885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53"/>
          <p:cNvSpPr/>
          <p:nvPr/>
        </p:nvSpPr>
        <p:spPr>
          <a:xfrm flipH="1">
            <a:off x="5520636" y="3489935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3"/>
          <p:cNvSpPr txBox="1"/>
          <p:nvPr/>
        </p:nvSpPr>
        <p:spPr>
          <a:xfrm>
            <a:off x="4741608" y="1719777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100" dirty="0">
                <a:solidFill>
                  <a:schemeClr val="dk1"/>
                </a:solidFill>
                <a:latin typeface="Bebas Neue"/>
                <a:ea typeface="Bebas Neue"/>
                <a:cs typeface="Archivo ExtraBold"/>
                <a:sym typeface="Archivo ExtraBold"/>
              </a:rPr>
              <a:t>5</a:t>
            </a:r>
            <a:endParaRPr sz="35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59" name="Google Shape;1059;p53"/>
          <p:cNvSpPr txBox="1"/>
          <p:nvPr/>
        </p:nvSpPr>
        <p:spPr>
          <a:xfrm>
            <a:off x="3886008" y="2548227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100" dirty="0">
                <a:solidFill>
                  <a:schemeClr val="dk1"/>
                </a:solidFill>
                <a:latin typeface="Bebas Neue"/>
                <a:ea typeface="Bebas Neue"/>
                <a:cs typeface="Archivo ExtraBold"/>
                <a:sym typeface="Archivo ExtraBold"/>
              </a:rPr>
              <a:t>6</a:t>
            </a:r>
            <a:endParaRPr sz="35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0" name="Google Shape;1060;p53"/>
          <p:cNvSpPr txBox="1"/>
          <p:nvPr/>
        </p:nvSpPr>
        <p:spPr>
          <a:xfrm>
            <a:off x="4747458" y="3376827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100" dirty="0">
                <a:solidFill>
                  <a:schemeClr val="dk1"/>
                </a:solidFill>
                <a:latin typeface="Bebas Neue"/>
                <a:ea typeface="Bebas Neue"/>
                <a:cs typeface="Archivo ExtraBold"/>
                <a:sym typeface="Archivo ExtraBold"/>
              </a:rPr>
              <a:t>7</a:t>
            </a:r>
            <a:endParaRPr sz="35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5759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animBg="1"/>
      <p:bldP spid="1043" grpId="0" animBg="1"/>
      <p:bldP spid="10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8"/>
          <p:cNvSpPr txBox="1">
            <a:spLocks noGrp="1"/>
          </p:cNvSpPr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lvl="0"/>
            <a:r>
              <a:rPr lang="ru-RU" dirty="0" err="1" smtClean="0"/>
              <a:t>Побудова</a:t>
            </a:r>
            <a:r>
              <a:rPr lang="ru-RU" dirty="0" smtClean="0"/>
              <a:t> </a:t>
            </a:r>
            <a:r>
              <a:rPr lang="ru-RU" dirty="0"/>
              <a:t>ER-МОДЕЛІ</a:t>
            </a:r>
            <a:endParaRPr i="1" dirty="0"/>
          </a:p>
        </p:txBody>
      </p:sp>
      <p:grpSp>
        <p:nvGrpSpPr>
          <p:cNvPr id="1226" name="Google Shape;1226;p58"/>
          <p:cNvGrpSpPr/>
          <p:nvPr/>
        </p:nvGrpSpPr>
        <p:grpSpPr>
          <a:xfrm>
            <a:off x="-118" y="2571749"/>
            <a:ext cx="9144118" cy="2580979"/>
            <a:chOff x="-118" y="2571749"/>
            <a:chExt cx="9144118" cy="2580979"/>
          </a:xfrm>
        </p:grpSpPr>
        <p:sp>
          <p:nvSpPr>
            <p:cNvPr id="1227" name="Google Shape;1227;p58"/>
            <p:cNvSpPr/>
            <p:nvPr/>
          </p:nvSpPr>
          <p:spPr>
            <a:xfrm flipH="1">
              <a:off x="-118" y="4982650"/>
              <a:ext cx="9144118" cy="170078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256479" y="0"/>
                  </a:lnTo>
                  <a:lnTo>
                    <a:pt x="256479" y="12782"/>
                  </a:lnTo>
                  <a:lnTo>
                    <a:pt x="1" y="12782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8"/>
            <p:cNvSpPr/>
            <p:nvPr/>
          </p:nvSpPr>
          <p:spPr>
            <a:xfrm flipH="1">
              <a:off x="888718" y="2571749"/>
              <a:ext cx="683977" cy="212674"/>
            </a:xfrm>
            <a:custGeom>
              <a:avLst/>
              <a:gdLst/>
              <a:ahLst/>
              <a:cxnLst/>
              <a:rect l="l" t="t" r="r" b="b"/>
              <a:pathLst>
                <a:path w="7918" h="2462" extrusionOk="0">
                  <a:moveTo>
                    <a:pt x="1" y="1"/>
                  </a:moveTo>
                  <a:lnTo>
                    <a:pt x="120" y="2462"/>
                  </a:lnTo>
                  <a:lnTo>
                    <a:pt x="7799" y="2462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8"/>
            <p:cNvSpPr/>
            <p:nvPr/>
          </p:nvSpPr>
          <p:spPr>
            <a:xfrm flipH="1">
              <a:off x="832312" y="2784342"/>
              <a:ext cx="794114" cy="1083582"/>
            </a:xfrm>
            <a:custGeom>
              <a:avLst/>
              <a:gdLst/>
              <a:ahLst/>
              <a:cxnLst/>
              <a:rect l="l" t="t" r="r" b="b"/>
              <a:pathLst>
                <a:path w="9193" h="12544" extrusionOk="0">
                  <a:moveTo>
                    <a:pt x="0" y="1"/>
                  </a:moveTo>
                  <a:lnTo>
                    <a:pt x="801" y="12543"/>
                  </a:lnTo>
                  <a:lnTo>
                    <a:pt x="8451" y="12543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8"/>
            <p:cNvSpPr/>
            <p:nvPr/>
          </p:nvSpPr>
          <p:spPr>
            <a:xfrm flipH="1">
              <a:off x="832312" y="2784342"/>
              <a:ext cx="794114" cy="566151"/>
            </a:xfrm>
            <a:custGeom>
              <a:avLst/>
              <a:gdLst/>
              <a:ahLst/>
              <a:cxnLst/>
              <a:rect l="l" t="t" r="r" b="b"/>
              <a:pathLst>
                <a:path w="9193" h="6554" extrusionOk="0">
                  <a:moveTo>
                    <a:pt x="0" y="1"/>
                  </a:moveTo>
                  <a:lnTo>
                    <a:pt x="415" y="6554"/>
                  </a:lnTo>
                  <a:lnTo>
                    <a:pt x="8807" y="6554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8"/>
            <p:cNvSpPr/>
            <p:nvPr/>
          </p:nvSpPr>
          <p:spPr>
            <a:xfrm flipH="1">
              <a:off x="1441908" y="2904763"/>
              <a:ext cx="12957" cy="197298"/>
            </a:xfrm>
            <a:custGeom>
              <a:avLst/>
              <a:gdLst/>
              <a:ahLst/>
              <a:cxnLst/>
              <a:rect l="l" t="t" r="r" b="b"/>
              <a:pathLst>
                <a:path w="15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4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8"/>
            <p:cNvSpPr/>
            <p:nvPr/>
          </p:nvSpPr>
          <p:spPr>
            <a:xfrm flipH="1">
              <a:off x="1447095" y="2904763"/>
              <a:ext cx="151169" cy="197298"/>
            </a:xfrm>
            <a:custGeom>
              <a:avLst/>
              <a:gdLst/>
              <a:ahLst/>
              <a:cxnLst/>
              <a:rect l="l" t="t" r="r" b="b"/>
              <a:pathLst>
                <a:path w="1750" h="2284" extrusionOk="0">
                  <a:moveTo>
                    <a:pt x="0" y="0"/>
                  </a:moveTo>
                  <a:lnTo>
                    <a:pt x="119" y="2283"/>
                  </a:lnTo>
                  <a:lnTo>
                    <a:pt x="175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8"/>
            <p:cNvSpPr/>
            <p:nvPr/>
          </p:nvSpPr>
          <p:spPr>
            <a:xfrm flipH="1">
              <a:off x="1452192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483" y="1"/>
                  </a:moveTo>
                  <a:lnTo>
                    <a:pt x="1543" y="1987"/>
                  </a:lnTo>
                  <a:lnTo>
                    <a:pt x="119" y="19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8"/>
            <p:cNvSpPr/>
            <p:nvPr/>
          </p:nvSpPr>
          <p:spPr>
            <a:xfrm flipH="1">
              <a:off x="1449600" y="2935516"/>
              <a:ext cx="125600" cy="153761"/>
            </a:xfrm>
            <a:custGeom>
              <a:avLst/>
              <a:gdLst/>
              <a:ahLst/>
              <a:cxnLst/>
              <a:rect l="l" t="t" r="r" b="b"/>
              <a:pathLst>
                <a:path w="1454" h="1780" extrusionOk="0">
                  <a:moveTo>
                    <a:pt x="1424" y="0"/>
                  </a:moveTo>
                  <a:lnTo>
                    <a:pt x="145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8"/>
            <p:cNvSpPr/>
            <p:nvPr/>
          </p:nvSpPr>
          <p:spPr>
            <a:xfrm flipH="1">
              <a:off x="1470072" y="2917547"/>
              <a:ext cx="107719" cy="143568"/>
            </a:xfrm>
            <a:custGeom>
              <a:avLst/>
              <a:gdLst/>
              <a:ahLst/>
              <a:cxnLst/>
              <a:rect l="l" t="t" r="r" b="b"/>
              <a:pathLst>
                <a:path w="1247" h="1662" extrusionOk="0">
                  <a:moveTo>
                    <a:pt x="1246" y="1"/>
                  </a:moveTo>
                  <a:lnTo>
                    <a:pt x="1246" y="267"/>
                  </a:lnTo>
                  <a:lnTo>
                    <a:pt x="30" y="1661"/>
                  </a:lnTo>
                  <a:lnTo>
                    <a:pt x="1" y="1246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 flipH="1">
              <a:off x="1447091" y="2904763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267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8"/>
            <p:cNvSpPr/>
            <p:nvPr/>
          </p:nvSpPr>
          <p:spPr>
            <a:xfrm flipH="1">
              <a:off x="1298509" y="2904763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90" y="228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8"/>
            <p:cNvSpPr/>
            <p:nvPr/>
          </p:nvSpPr>
          <p:spPr>
            <a:xfrm flipH="1">
              <a:off x="1303610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89" y="2283"/>
                  </a:lnTo>
                  <a:lnTo>
                    <a:pt x="169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8"/>
            <p:cNvSpPr/>
            <p:nvPr/>
          </p:nvSpPr>
          <p:spPr>
            <a:xfrm flipH="1">
              <a:off x="1306201" y="2917547"/>
              <a:ext cx="130697" cy="171728"/>
            </a:xfrm>
            <a:custGeom>
              <a:avLst/>
              <a:gdLst/>
              <a:ahLst/>
              <a:cxnLst/>
              <a:rect l="l" t="t" r="r" b="b"/>
              <a:pathLst>
                <a:path w="1513" h="1988" extrusionOk="0">
                  <a:moveTo>
                    <a:pt x="1483" y="1"/>
                  </a:moveTo>
                  <a:lnTo>
                    <a:pt x="1513" y="1987"/>
                  </a:lnTo>
                  <a:lnTo>
                    <a:pt x="6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8"/>
            <p:cNvSpPr/>
            <p:nvPr/>
          </p:nvSpPr>
          <p:spPr>
            <a:xfrm flipH="1">
              <a:off x="1303609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54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8"/>
            <p:cNvSpPr/>
            <p:nvPr/>
          </p:nvSpPr>
          <p:spPr>
            <a:xfrm flipH="1">
              <a:off x="1321577" y="2917547"/>
              <a:ext cx="110224" cy="143568"/>
            </a:xfrm>
            <a:custGeom>
              <a:avLst/>
              <a:gdLst/>
              <a:ahLst/>
              <a:cxnLst/>
              <a:rect l="l" t="t" r="r" b="b"/>
              <a:pathLst>
                <a:path w="1276" h="1662" extrusionOk="0">
                  <a:moveTo>
                    <a:pt x="1276" y="1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8"/>
            <p:cNvSpPr/>
            <p:nvPr/>
          </p:nvSpPr>
          <p:spPr>
            <a:xfrm flipH="1">
              <a:off x="1303606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 flipH="1">
              <a:off x="1155023" y="2904763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30" y="0"/>
                  </a:moveTo>
                  <a:lnTo>
                    <a:pt x="1" y="2283"/>
                  </a:lnTo>
                  <a:lnTo>
                    <a:pt x="6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8"/>
            <p:cNvSpPr/>
            <p:nvPr/>
          </p:nvSpPr>
          <p:spPr>
            <a:xfrm flipH="1">
              <a:off x="1157619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60" y="2283"/>
                  </a:lnTo>
                  <a:lnTo>
                    <a:pt x="166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8"/>
            <p:cNvSpPr/>
            <p:nvPr/>
          </p:nvSpPr>
          <p:spPr>
            <a:xfrm flipH="1">
              <a:off x="1162715" y="2917547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3" y="1"/>
                  </a:moveTo>
                  <a:lnTo>
                    <a:pt x="1453" y="1987"/>
                  </a:lnTo>
                  <a:lnTo>
                    <a:pt x="3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8"/>
            <p:cNvSpPr/>
            <p:nvPr/>
          </p:nvSpPr>
          <p:spPr>
            <a:xfrm flipH="1">
              <a:off x="1157618" y="2935516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8"/>
            <p:cNvSpPr/>
            <p:nvPr/>
          </p:nvSpPr>
          <p:spPr>
            <a:xfrm flipH="1">
              <a:off x="1175586" y="2917547"/>
              <a:ext cx="112729" cy="143568"/>
            </a:xfrm>
            <a:custGeom>
              <a:avLst/>
              <a:gdLst/>
              <a:ahLst/>
              <a:cxnLst/>
              <a:rect l="l" t="t" r="r" b="b"/>
              <a:pathLst>
                <a:path w="1305" h="1662" extrusionOk="0">
                  <a:moveTo>
                    <a:pt x="1305" y="1"/>
                  </a:moveTo>
                  <a:lnTo>
                    <a:pt x="130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8"/>
            <p:cNvSpPr/>
            <p:nvPr/>
          </p:nvSpPr>
          <p:spPr>
            <a:xfrm flipH="1">
              <a:off x="1157615" y="2904763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8"/>
            <p:cNvSpPr/>
            <p:nvPr/>
          </p:nvSpPr>
          <p:spPr>
            <a:xfrm flipH="1">
              <a:off x="1006527" y="2904763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60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8"/>
            <p:cNvSpPr/>
            <p:nvPr/>
          </p:nvSpPr>
          <p:spPr>
            <a:xfrm flipH="1">
              <a:off x="1009036" y="2904763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0" y="0"/>
                  </a:moveTo>
                  <a:lnTo>
                    <a:pt x="0" y="2283"/>
                  </a:lnTo>
                  <a:lnTo>
                    <a:pt x="160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8"/>
            <p:cNvSpPr/>
            <p:nvPr/>
          </p:nvSpPr>
          <p:spPr>
            <a:xfrm flipH="1">
              <a:off x="1014219" y="2917547"/>
              <a:ext cx="128105" cy="171728"/>
            </a:xfrm>
            <a:custGeom>
              <a:avLst/>
              <a:gdLst/>
              <a:ahLst/>
              <a:cxnLst/>
              <a:rect l="l" t="t" r="r" b="b"/>
              <a:pathLst>
                <a:path w="1483" h="1988" extrusionOk="0">
                  <a:moveTo>
                    <a:pt x="1483" y="1"/>
                  </a:moveTo>
                  <a:lnTo>
                    <a:pt x="1424" y="1987"/>
                  </a:lnTo>
                  <a:lnTo>
                    <a:pt x="0" y="19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8"/>
            <p:cNvSpPr/>
            <p:nvPr/>
          </p:nvSpPr>
          <p:spPr>
            <a:xfrm flipH="1">
              <a:off x="1011627" y="2935516"/>
              <a:ext cx="130697" cy="153761"/>
            </a:xfrm>
            <a:custGeom>
              <a:avLst/>
              <a:gdLst/>
              <a:ahLst/>
              <a:cxnLst/>
              <a:rect l="l" t="t" r="r" b="b"/>
              <a:pathLst>
                <a:path w="1513" h="1780" extrusionOk="0">
                  <a:moveTo>
                    <a:pt x="151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33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8"/>
            <p:cNvSpPr/>
            <p:nvPr/>
          </p:nvSpPr>
          <p:spPr>
            <a:xfrm flipH="1">
              <a:off x="1027003" y="2917547"/>
              <a:ext cx="115321" cy="143568"/>
            </a:xfrm>
            <a:custGeom>
              <a:avLst/>
              <a:gdLst/>
              <a:ahLst/>
              <a:cxnLst/>
              <a:rect l="l" t="t" r="r" b="b"/>
              <a:pathLst>
                <a:path w="1335" h="1662" extrusionOk="0">
                  <a:moveTo>
                    <a:pt x="1335" y="1"/>
                  </a:moveTo>
                  <a:lnTo>
                    <a:pt x="1335" y="267"/>
                  </a:lnTo>
                  <a:lnTo>
                    <a:pt x="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8"/>
            <p:cNvSpPr/>
            <p:nvPr/>
          </p:nvSpPr>
          <p:spPr>
            <a:xfrm flipH="1">
              <a:off x="1009032" y="2904763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8"/>
            <p:cNvSpPr/>
            <p:nvPr/>
          </p:nvSpPr>
          <p:spPr>
            <a:xfrm flipH="1">
              <a:off x="860454" y="2904763"/>
              <a:ext cx="151256" cy="197298"/>
            </a:xfrm>
            <a:custGeom>
              <a:avLst/>
              <a:gdLst/>
              <a:ahLst/>
              <a:cxnLst/>
              <a:rect l="l" t="t" r="r" b="b"/>
              <a:pathLst>
                <a:path w="1751" h="2284" extrusionOk="0">
                  <a:moveTo>
                    <a:pt x="60" y="0"/>
                  </a:moveTo>
                  <a:lnTo>
                    <a:pt x="1" y="2283"/>
                  </a:lnTo>
                  <a:lnTo>
                    <a:pt x="1631" y="2283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8"/>
            <p:cNvSpPr/>
            <p:nvPr/>
          </p:nvSpPr>
          <p:spPr>
            <a:xfrm flipH="1">
              <a:off x="865637" y="2917547"/>
              <a:ext cx="133288" cy="171728"/>
            </a:xfrm>
            <a:custGeom>
              <a:avLst/>
              <a:gdLst/>
              <a:ahLst/>
              <a:cxnLst/>
              <a:rect l="l" t="t" r="r" b="b"/>
              <a:pathLst>
                <a:path w="1543" h="1988" extrusionOk="0">
                  <a:moveTo>
                    <a:pt x="1543" y="1"/>
                  </a:moveTo>
                  <a:lnTo>
                    <a:pt x="1424" y="1987"/>
                  </a:lnTo>
                  <a:lnTo>
                    <a:pt x="1" y="198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8"/>
            <p:cNvSpPr/>
            <p:nvPr/>
          </p:nvSpPr>
          <p:spPr>
            <a:xfrm flipH="1">
              <a:off x="868142" y="2940612"/>
              <a:ext cx="130783" cy="148664"/>
            </a:xfrm>
            <a:custGeom>
              <a:avLst/>
              <a:gdLst/>
              <a:ahLst/>
              <a:cxnLst/>
              <a:rect l="l" t="t" r="r" b="b"/>
              <a:pathLst>
                <a:path w="1514" h="1721" extrusionOk="0">
                  <a:moveTo>
                    <a:pt x="1513" y="0"/>
                  </a:moveTo>
                  <a:lnTo>
                    <a:pt x="1454" y="1157"/>
                  </a:lnTo>
                  <a:lnTo>
                    <a:pt x="89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6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8"/>
            <p:cNvSpPr/>
            <p:nvPr/>
          </p:nvSpPr>
          <p:spPr>
            <a:xfrm flipH="1">
              <a:off x="878421" y="2917547"/>
              <a:ext cx="117912" cy="143568"/>
            </a:xfrm>
            <a:custGeom>
              <a:avLst/>
              <a:gdLst/>
              <a:ahLst/>
              <a:cxnLst/>
              <a:rect l="l" t="t" r="r" b="b"/>
              <a:pathLst>
                <a:path w="1365" h="1662" extrusionOk="0">
                  <a:moveTo>
                    <a:pt x="1364" y="1"/>
                  </a:moveTo>
                  <a:lnTo>
                    <a:pt x="1364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8"/>
            <p:cNvSpPr/>
            <p:nvPr/>
          </p:nvSpPr>
          <p:spPr>
            <a:xfrm flipH="1">
              <a:off x="860450" y="2904763"/>
              <a:ext cx="28333" cy="197298"/>
            </a:xfrm>
            <a:custGeom>
              <a:avLst/>
              <a:gdLst/>
              <a:ahLst/>
              <a:cxnLst/>
              <a:rect l="l" t="t" r="r" b="b"/>
              <a:pathLst>
                <a:path w="328" h="2284" extrusionOk="0">
                  <a:moveTo>
                    <a:pt x="119" y="0"/>
                  </a:moveTo>
                  <a:lnTo>
                    <a:pt x="1" y="2283"/>
                  </a:lnTo>
                  <a:lnTo>
                    <a:pt x="208" y="228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8"/>
            <p:cNvSpPr/>
            <p:nvPr/>
          </p:nvSpPr>
          <p:spPr>
            <a:xfrm flipH="1">
              <a:off x="1436811" y="3089194"/>
              <a:ext cx="10366" cy="197298"/>
            </a:xfrm>
            <a:custGeom>
              <a:avLst/>
              <a:gdLst/>
              <a:ahLst/>
              <a:cxnLst/>
              <a:rect l="l" t="t" r="r" b="b"/>
              <a:pathLst>
                <a:path w="120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119" y="228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8"/>
            <p:cNvSpPr/>
            <p:nvPr/>
          </p:nvSpPr>
          <p:spPr>
            <a:xfrm flipH="1">
              <a:off x="1439407" y="3089194"/>
              <a:ext cx="148578" cy="197298"/>
            </a:xfrm>
            <a:custGeom>
              <a:avLst/>
              <a:gdLst/>
              <a:ahLst/>
              <a:cxnLst/>
              <a:rect l="l" t="t" r="r" b="b"/>
              <a:pathLst>
                <a:path w="1720" h="2284" extrusionOk="0">
                  <a:moveTo>
                    <a:pt x="0" y="0"/>
                  </a:moveTo>
                  <a:lnTo>
                    <a:pt x="148" y="2283"/>
                  </a:lnTo>
                  <a:lnTo>
                    <a:pt x="1720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8"/>
            <p:cNvSpPr/>
            <p:nvPr/>
          </p:nvSpPr>
          <p:spPr>
            <a:xfrm flipH="1">
              <a:off x="1444503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24" y="0"/>
                  </a:moveTo>
                  <a:lnTo>
                    <a:pt x="1484" y="1987"/>
                  </a:lnTo>
                  <a:lnTo>
                    <a:pt x="120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8"/>
            <p:cNvSpPr/>
            <p:nvPr/>
          </p:nvSpPr>
          <p:spPr>
            <a:xfrm flipH="1">
              <a:off x="1441911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65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31" y="1779"/>
                  </a:lnTo>
                  <a:lnTo>
                    <a:pt x="1" y="1601"/>
                  </a:lnTo>
                  <a:lnTo>
                    <a:pt x="1187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8"/>
            <p:cNvSpPr/>
            <p:nvPr/>
          </p:nvSpPr>
          <p:spPr>
            <a:xfrm flipH="1">
              <a:off x="1462471" y="3101979"/>
              <a:ext cx="105041" cy="143481"/>
            </a:xfrm>
            <a:custGeom>
              <a:avLst/>
              <a:gdLst/>
              <a:ahLst/>
              <a:cxnLst/>
              <a:rect l="l" t="t" r="r" b="b"/>
              <a:pathLst>
                <a:path w="1216" h="1661" extrusionOk="0">
                  <a:moveTo>
                    <a:pt x="1216" y="0"/>
                  </a:moveTo>
                  <a:lnTo>
                    <a:pt x="1216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8"/>
            <p:cNvSpPr/>
            <p:nvPr/>
          </p:nvSpPr>
          <p:spPr>
            <a:xfrm flipH="1">
              <a:off x="1439403" y="3089194"/>
              <a:ext cx="23151" cy="197298"/>
            </a:xfrm>
            <a:custGeom>
              <a:avLst/>
              <a:gdLst/>
              <a:ahLst/>
              <a:cxnLst/>
              <a:rect l="l" t="t" r="r" b="b"/>
              <a:pathLst>
                <a:path w="268" h="2284" extrusionOk="0">
                  <a:moveTo>
                    <a:pt x="1" y="0"/>
                  </a:moveTo>
                  <a:lnTo>
                    <a:pt x="90" y="2283"/>
                  </a:lnTo>
                  <a:lnTo>
                    <a:pt x="26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8"/>
            <p:cNvSpPr/>
            <p:nvPr/>
          </p:nvSpPr>
          <p:spPr>
            <a:xfrm flipH="1">
              <a:off x="1295917" y="3089194"/>
              <a:ext cx="7774" cy="197298"/>
            </a:xfrm>
            <a:custGeom>
              <a:avLst/>
              <a:gdLst/>
              <a:ahLst/>
              <a:cxnLst/>
              <a:rect l="l" t="t" r="r" b="b"/>
              <a:pathLst>
                <a:path w="90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8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8"/>
            <p:cNvSpPr/>
            <p:nvPr/>
          </p:nvSpPr>
          <p:spPr>
            <a:xfrm flipH="1">
              <a:off x="1301018" y="3089194"/>
              <a:ext cx="143568" cy="197298"/>
            </a:xfrm>
            <a:custGeom>
              <a:avLst/>
              <a:gdLst/>
              <a:ahLst/>
              <a:cxnLst/>
              <a:rect l="l" t="t" r="r" b="b"/>
              <a:pathLst>
                <a:path w="1662" h="2284" extrusionOk="0">
                  <a:moveTo>
                    <a:pt x="1" y="0"/>
                  </a:moveTo>
                  <a:lnTo>
                    <a:pt x="89" y="2283"/>
                  </a:lnTo>
                  <a:lnTo>
                    <a:pt x="1661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8"/>
            <p:cNvSpPr/>
            <p:nvPr/>
          </p:nvSpPr>
          <p:spPr>
            <a:xfrm flipH="1">
              <a:off x="1303609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24" y="0"/>
                  </a:moveTo>
                  <a:lnTo>
                    <a:pt x="1453" y="1987"/>
                  </a:lnTo>
                  <a:lnTo>
                    <a:pt x="60" y="1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8"/>
            <p:cNvSpPr/>
            <p:nvPr/>
          </p:nvSpPr>
          <p:spPr>
            <a:xfrm flipH="1">
              <a:off x="1301017" y="3119947"/>
              <a:ext cx="123095" cy="153761"/>
            </a:xfrm>
            <a:custGeom>
              <a:avLst/>
              <a:gdLst/>
              <a:ahLst/>
              <a:cxnLst/>
              <a:rect l="l" t="t" r="r" b="b"/>
              <a:pathLst>
                <a:path w="1425" h="1780" extrusionOk="0">
                  <a:moveTo>
                    <a:pt x="1394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8"/>
            <p:cNvSpPr/>
            <p:nvPr/>
          </p:nvSpPr>
          <p:spPr>
            <a:xfrm flipH="1">
              <a:off x="1318985" y="3101979"/>
              <a:ext cx="107633" cy="143481"/>
            </a:xfrm>
            <a:custGeom>
              <a:avLst/>
              <a:gdLst/>
              <a:ahLst/>
              <a:cxnLst/>
              <a:rect l="l" t="t" r="r" b="b"/>
              <a:pathLst>
                <a:path w="1246" h="1661" extrusionOk="0">
                  <a:moveTo>
                    <a:pt x="1245" y="0"/>
                  </a:moveTo>
                  <a:lnTo>
                    <a:pt x="124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8"/>
            <p:cNvSpPr/>
            <p:nvPr/>
          </p:nvSpPr>
          <p:spPr>
            <a:xfrm flipH="1">
              <a:off x="1301014" y="3089194"/>
              <a:ext cx="18054" cy="197298"/>
            </a:xfrm>
            <a:custGeom>
              <a:avLst/>
              <a:gdLst/>
              <a:ahLst/>
              <a:cxnLst/>
              <a:rect l="l" t="t" r="r" b="b"/>
              <a:pathLst>
                <a:path w="209" h="2284" extrusionOk="0">
                  <a:moveTo>
                    <a:pt x="0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8"/>
            <p:cNvSpPr/>
            <p:nvPr/>
          </p:nvSpPr>
          <p:spPr>
            <a:xfrm flipH="1">
              <a:off x="1155023" y="3089194"/>
              <a:ext cx="5269" cy="197298"/>
            </a:xfrm>
            <a:custGeom>
              <a:avLst/>
              <a:gdLst/>
              <a:ahLst/>
              <a:cxnLst/>
              <a:rect l="l" t="t" r="r" b="b"/>
              <a:pathLst>
                <a:path w="61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3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8"/>
            <p:cNvSpPr/>
            <p:nvPr/>
          </p:nvSpPr>
          <p:spPr>
            <a:xfrm flipH="1">
              <a:off x="1160210" y="3089194"/>
              <a:ext cx="138385" cy="197298"/>
            </a:xfrm>
            <a:custGeom>
              <a:avLst/>
              <a:gdLst/>
              <a:ahLst/>
              <a:cxnLst/>
              <a:rect l="l" t="t" r="r" b="b"/>
              <a:pathLst>
                <a:path w="1602" h="2284" extrusionOk="0">
                  <a:moveTo>
                    <a:pt x="1" y="0"/>
                  </a:moveTo>
                  <a:lnTo>
                    <a:pt x="30" y="2283"/>
                  </a:lnTo>
                  <a:lnTo>
                    <a:pt x="1602" y="2283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8"/>
            <p:cNvSpPr/>
            <p:nvPr/>
          </p:nvSpPr>
          <p:spPr>
            <a:xfrm flipH="1">
              <a:off x="1162715" y="3101979"/>
              <a:ext cx="123095" cy="171728"/>
            </a:xfrm>
            <a:custGeom>
              <a:avLst/>
              <a:gdLst/>
              <a:ahLst/>
              <a:cxnLst/>
              <a:rect l="l" t="t" r="r" b="b"/>
              <a:pathLst>
                <a:path w="1425" h="1988" extrusionOk="0">
                  <a:moveTo>
                    <a:pt x="1424" y="0"/>
                  </a:moveTo>
                  <a:lnTo>
                    <a:pt x="1395" y="1987"/>
                  </a:lnTo>
                  <a:lnTo>
                    <a:pt x="31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8"/>
            <p:cNvSpPr/>
            <p:nvPr/>
          </p:nvSpPr>
          <p:spPr>
            <a:xfrm flipH="1">
              <a:off x="1160209" y="3119947"/>
              <a:ext cx="123009" cy="153761"/>
            </a:xfrm>
            <a:custGeom>
              <a:avLst/>
              <a:gdLst/>
              <a:ahLst/>
              <a:cxnLst/>
              <a:rect l="l" t="t" r="r" b="b"/>
              <a:pathLst>
                <a:path w="1424" h="1780" extrusionOk="0">
                  <a:moveTo>
                    <a:pt x="1424" y="0"/>
                  </a:moveTo>
                  <a:lnTo>
                    <a:pt x="1424" y="1156"/>
                  </a:lnTo>
                  <a:lnTo>
                    <a:pt x="86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4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8"/>
            <p:cNvSpPr/>
            <p:nvPr/>
          </p:nvSpPr>
          <p:spPr>
            <a:xfrm flipH="1">
              <a:off x="1175586" y="3101979"/>
              <a:ext cx="110224" cy="143481"/>
            </a:xfrm>
            <a:custGeom>
              <a:avLst/>
              <a:gdLst/>
              <a:ahLst/>
              <a:cxnLst/>
              <a:rect l="l" t="t" r="r" b="b"/>
              <a:pathLst>
                <a:path w="1276" h="1661" extrusionOk="0">
                  <a:moveTo>
                    <a:pt x="1276" y="0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8"/>
            <p:cNvSpPr/>
            <p:nvPr/>
          </p:nvSpPr>
          <p:spPr>
            <a:xfrm flipH="1">
              <a:off x="1160206" y="3089194"/>
              <a:ext cx="15462" cy="197298"/>
            </a:xfrm>
            <a:custGeom>
              <a:avLst/>
              <a:gdLst/>
              <a:ahLst/>
              <a:cxnLst/>
              <a:rect l="l" t="t" r="r" b="b"/>
              <a:pathLst>
                <a:path w="179" h="2284" extrusionOk="0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8"/>
            <p:cNvSpPr/>
            <p:nvPr/>
          </p:nvSpPr>
          <p:spPr>
            <a:xfrm flipH="1">
              <a:off x="1011624" y="3089194"/>
              <a:ext cx="10280" cy="197298"/>
            </a:xfrm>
            <a:custGeom>
              <a:avLst/>
              <a:gdLst/>
              <a:ahLst/>
              <a:cxnLst/>
              <a:rect l="l" t="t" r="r" b="b"/>
              <a:pathLst>
                <a:path w="119" h="2284" extrusionOk="0">
                  <a:moveTo>
                    <a:pt x="89" y="0"/>
                  </a:moveTo>
                  <a:lnTo>
                    <a:pt x="0" y="2283"/>
                  </a:lnTo>
                  <a:lnTo>
                    <a:pt x="59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8"/>
            <p:cNvSpPr/>
            <p:nvPr/>
          </p:nvSpPr>
          <p:spPr>
            <a:xfrm flipH="1">
              <a:off x="1014219" y="3089194"/>
              <a:ext cx="143481" cy="197298"/>
            </a:xfrm>
            <a:custGeom>
              <a:avLst/>
              <a:gdLst/>
              <a:ahLst/>
              <a:cxnLst/>
              <a:rect l="l" t="t" r="r" b="b"/>
              <a:pathLst>
                <a:path w="1661" h="2284" extrusionOk="0">
                  <a:moveTo>
                    <a:pt x="3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8"/>
            <p:cNvSpPr/>
            <p:nvPr/>
          </p:nvSpPr>
          <p:spPr>
            <a:xfrm flipH="1">
              <a:off x="1019315" y="3101979"/>
              <a:ext cx="125600" cy="171728"/>
            </a:xfrm>
            <a:custGeom>
              <a:avLst/>
              <a:gdLst/>
              <a:ahLst/>
              <a:cxnLst/>
              <a:rect l="l" t="t" r="r" b="b"/>
              <a:pathLst>
                <a:path w="1454" h="1988" extrusionOk="0">
                  <a:moveTo>
                    <a:pt x="1454" y="0"/>
                  </a:moveTo>
                  <a:lnTo>
                    <a:pt x="1394" y="1987"/>
                  </a:lnTo>
                  <a:lnTo>
                    <a:pt x="1" y="198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8"/>
            <p:cNvSpPr/>
            <p:nvPr/>
          </p:nvSpPr>
          <p:spPr>
            <a:xfrm flipH="1">
              <a:off x="1016724" y="3119947"/>
              <a:ext cx="128192" cy="153761"/>
            </a:xfrm>
            <a:custGeom>
              <a:avLst/>
              <a:gdLst/>
              <a:ahLst/>
              <a:cxnLst/>
              <a:rect l="l" t="t" r="r" b="b"/>
              <a:pathLst>
                <a:path w="1484" h="1780" extrusionOk="0">
                  <a:moveTo>
                    <a:pt x="1483" y="0"/>
                  </a:moveTo>
                  <a:lnTo>
                    <a:pt x="145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30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8"/>
            <p:cNvSpPr/>
            <p:nvPr/>
          </p:nvSpPr>
          <p:spPr>
            <a:xfrm flipH="1">
              <a:off x="1032100" y="3101979"/>
              <a:ext cx="112816" cy="143481"/>
            </a:xfrm>
            <a:custGeom>
              <a:avLst/>
              <a:gdLst/>
              <a:ahLst/>
              <a:cxnLst/>
              <a:rect l="l" t="t" r="r" b="b"/>
              <a:pathLst>
                <a:path w="1306" h="1661" extrusionOk="0">
                  <a:moveTo>
                    <a:pt x="1305" y="0"/>
                  </a:moveTo>
                  <a:lnTo>
                    <a:pt x="130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8"/>
            <p:cNvSpPr/>
            <p:nvPr/>
          </p:nvSpPr>
          <p:spPr>
            <a:xfrm flipH="1">
              <a:off x="1014216" y="3089194"/>
              <a:ext cx="23064" cy="197298"/>
            </a:xfrm>
            <a:custGeom>
              <a:avLst/>
              <a:gdLst/>
              <a:ahLst/>
              <a:cxnLst/>
              <a:rect l="l" t="t" r="r" b="b"/>
              <a:pathLst>
                <a:path w="267" h="2284" extrusionOk="0">
                  <a:moveTo>
                    <a:pt x="59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8"/>
            <p:cNvSpPr/>
            <p:nvPr/>
          </p:nvSpPr>
          <p:spPr>
            <a:xfrm flipH="1">
              <a:off x="870734" y="3089194"/>
              <a:ext cx="146073" cy="197298"/>
            </a:xfrm>
            <a:custGeom>
              <a:avLst/>
              <a:gdLst/>
              <a:ahLst/>
              <a:cxnLst/>
              <a:rect l="l" t="t" r="r" b="b"/>
              <a:pathLst>
                <a:path w="1691" h="2284" extrusionOk="0">
                  <a:moveTo>
                    <a:pt x="6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8"/>
            <p:cNvSpPr/>
            <p:nvPr/>
          </p:nvSpPr>
          <p:spPr>
            <a:xfrm flipH="1">
              <a:off x="875830" y="3101979"/>
              <a:ext cx="128192" cy="171728"/>
            </a:xfrm>
            <a:custGeom>
              <a:avLst/>
              <a:gdLst/>
              <a:ahLst/>
              <a:cxnLst/>
              <a:rect l="l" t="t" r="r" b="b"/>
              <a:pathLst>
                <a:path w="1484" h="1988" extrusionOk="0">
                  <a:moveTo>
                    <a:pt x="1483" y="0"/>
                  </a:moveTo>
                  <a:lnTo>
                    <a:pt x="1365" y="1987"/>
                  </a:lnTo>
                  <a:lnTo>
                    <a:pt x="1" y="198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8"/>
            <p:cNvSpPr/>
            <p:nvPr/>
          </p:nvSpPr>
          <p:spPr>
            <a:xfrm flipH="1">
              <a:off x="875830" y="3125044"/>
              <a:ext cx="128192" cy="148664"/>
            </a:xfrm>
            <a:custGeom>
              <a:avLst/>
              <a:gdLst/>
              <a:ahLst/>
              <a:cxnLst/>
              <a:rect l="l" t="t" r="r" b="b"/>
              <a:pathLst>
                <a:path w="1484" h="1721" extrusionOk="0">
                  <a:moveTo>
                    <a:pt x="1483" y="0"/>
                  </a:moveTo>
                  <a:lnTo>
                    <a:pt x="1394" y="1157"/>
                  </a:lnTo>
                  <a:lnTo>
                    <a:pt x="86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3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8"/>
            <p:cNvSpPr/>
            <p:nvPr/>
          </p:nvSpPr>
          <p:spPr>
            <a:xfrm flipH="1">
              <a:off x="888701" y="3101979"/>
              <a:ext cx="115321" cy="143481"/>
            </a:xfrm>
            <a:custGeom>
              <a:avLst/>
              <a:gdLst/>
              <a:ahLst/>
              <a:cxnLst/>
              <a:rect l="l" t="t" r="r" b="b"/>
              <a:pathLst>
                <a:path w="1335" h="1661" extrusionOk="0">
                  <a:moveTo>
                    <a:pt x="1335" y="0"/>
                  </a:moveTo>
                  <a:lnTo>
                    <a:pt x="133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8"/>
            <p:cNvSpPr/>
            <p:nvPr/>
          </p:nvSpPr>
          <p:spPr>
            <a:xfrm flipH="1">
              <a:off x="870730" y="3089194"/>
              <a:ext cx="25742" cy="197298"/>
            </a:xfrm>
            <a:custGeom>
              <a:avLst/>
              <a:gdLst/>
              <a:ahLst/>
              <a:cxnLst/>
              <a:rect l="l" t="t" r="r" b="b"/>
              <a:pathLst>
                <a:path w="298" h="2284" extrusionOk="0">
                  <a:moveTo>
                    <a:pt x="120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8"/>
            <p:cNvSpPr/>
            <p:nvPr/>
          </p:nvSpPr>
          <p:spPr>
            <a:xfrm flipH="1">
              <a:off x="806744" y="2715234"/>
              <a:ext cx="847844" cy="89665"/>
            </a:xfrm>
            <a:custGeom>
              <a:avLst/>
              <a:gdLst/>
              <a:ahLst/>
              <a:cxnLst/>
              <a:rect l="l" t="t" r="r" b="b"/>
              <a:pathLst>
                <a:path w="9815" h="1038" extrusionOk="0">
                  <a:moveTo>
                    <a:pt x="0" y="0"/>
                  </a:moveTo>
                  <a:lnTo>
                    <a:pt x="89" y="1038"/>
                  </a:lnTo>
                  <a:lnTo>
                    <a:pt x="9755" y="1038"/>
                  </a:lnTo>
                  <a:lnTo>
                    <a:pt x="9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8"/>
            <p:cNvSpPr/>
            <p:nvPr/>
          </p:nvSpPr>
          <p:spPr>
            <a:xfrm flipH="1">
              <a:off x="783680" y="2669105"/>
              <a:ext cx="893972" cy="92257"/>
            </a:xfrm>
            <a:custGeom>
              <a:avLst/>
              <a:gdLst/>
              <a:ahLst/>
              <a:cxnLst/>
              <a:rect l="l" t="t" r="r" b="b"/>
              <a:pathLst>
                <a:path w="10349" h="1068" extrusionOk="0">
                  <a:moveTo>
                    <a:pt x="0" y="0"/>
                  </a:moveTo>
                  <a:lnTo>
                    <a:pt x="60" y="1068"/>
                  </a:lnTo>
                  <a:lnTo>
                    <a:pt x="10289" y="1068"/>
                  </a:lnTo>
                  <a:lnTo>
                    <a:pt x="103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8"/>
            <p:cNvSpPr/>
            <p:nvPr/>
          </p:nvSpPr>
          <p:spPr>
            <a:xfrm flipH="1">
              <a:off x="822119" y="3350422"/>
              <a:ext cx="819684" cy="240834"/>
            </a:xfrm>
            <a:custGeom>
              <a:avLst/>
              <a:gdLst/>
              <a:ahLst/>
              <a:cxnLst/>
              <a:rect l="l" t="t" r="r" b="b"/>
              <a:pathLst>
                <a:path w="9489" h="2788" extrusionOk="0">
                  <a:moveTo>
                    <a:pt x="0" y="1"/>
                  </a:moveTo>
                  <a:lnTo>
                    <a:pt x="356" y="2788"/>
                  </a:lnTo>
                  <a:lnTo>
                    <a:pt x="9163" y="2788"/>
                  </a:lnTo>
                  <a:lnTo>
                    <a:pt x="9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8"/>
            <p:cNvSpPr/>
            <p:nvPr/>
          </p:nvSpPr>
          <p:spPr>
            <a:xfrm flipH="1">
              <a:off x="397065" y="3847394"/>
              <a:ext cx="5204718" cy="43623"/>
            </a:xfrm>
            <a:custGeom>
              <a:avLst/>
              <a:gdLst/>
              <a:ahLst/>
              <a:cxnLst/>
              <a:rect l="l" t="t" r="r" b="b"/>
              <a:pathLst>
                <a:path w="60252" h="505" extrusionOk="0">
                  <a:moveTo>
                    <a:pt x="0" y="0"/>
                  </a:moveTo>
                  <a:lnTo>
                    <a:pt x="0" y="504"/>
                  </a:lnTo>
                  <a:lnTo>
                    <a:pt x="60252" y="504"/>
                  </a:lnTo>
                  <a:lnTo>
                    <a:pt x="60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8"/>
            <p:cNvSpPr/>
            <p:nvPr/>
          </p:nvSpPr>
          <p:spPr>
            <a:xfrm flipH="1">
              <a:off x="1746837" y="3355518"/>
              <a:ext cx="2507598" cy="1785354"/>
            </a:xfrm>
            <a:custGeom>
              <a:avLst/>
              <a:gdLst/>
              <a:ahLst/>
              <a:cxnLst/>
              <a:rect l="l" t="t" r="r" b="b"/>
              <a:pathLst>
                <a:path w="29029" h="20668" extrusionOk="0">
                  <a:moveTo>
                    <a:pt x="14440" y="1"/>
                  </a:moveTo>
                  <a:cubicBezTo>
                    <a:pt x="8955" y="1"/>
                    <a:pt x="3825" y="1958"/>
                    <a:pt x="356" y="5368"/>
                  </a:cubicBezTo>
                  <a:lnTo>
                    <a:pt x="0" y="5724"/>
                  </a:lnTo>
                  <a:lnTo>
                    <a:pt x="30" y="6198"/>
                  </a:lnTo>
                  <a:lnTo>
                    <a:pt x="1423" y="20668"/>
                  </a:lnTo>
                  <a:lnTo>
                    <a:pt x="27605" y="20668"/>
                  </a:lnTo>
                  <a:lnTo>
                    <a:pt x="28999" y="6198"/>
                  </a:lnTo>
                  <a:lnTo>
                    <a:pt x="29029" y="5724"/>
                  </a:lnTo>
                  <a:lnTo>
                    <a:pt x="28703" y="5368"/>
                  </a:lnTo>
                  <a:cubicBezTo>
                    <a:pt x="25233" y="1958"/>
                    <a:pt x="20104" y="1"/>
                    <a:pt x="14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8"/>
            <p:cNvSpPr/>
            <p:nvPr/>
          </p:nvSpPr>
          <p:spPr>
            <a:xfrm flipH="1">
              <a:off x="499512" y="3890931"/>
              <a:ext cx="5002411" cy="1252546"/>
            </a:xfrm>
            <a:custGeom>
              <a:avLst/>
              <a:gdLst/>
              <a:ahLst/>
              <a:cxnLst/>
              <a:rect l="l" t="t" r="r" b="b"/>
              <a:pathLst>
                <a:path w="57910" h="14500" extrusionOk="0">
                  <a:moveTo>
                    <a:pt x="1" y="0"/>
                  </a:moveTo>
                  <a:lnTo>
                    <a:pt x="1" y="14500"/>
                  </a:lnTo>
                  <a:lnTo>
                    <a:pt x="57910" y="14500"/>
                  </a:lnTo>
                  <a:lnTo>
                    <a:pt x="579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8"/>
            <p:cNvSpPr/>
            <p:nvPr/>
          </p:nvSpPr>
          <p:spPr>
            <a:xfrm flipH="1">
              <a:off x="438009" y="3890931"/>
              <a:ext cx="5125333" cy="240834"/>
            </a:xfrm>
            <a:custGeom>
              <a:avLst/>
              <a:gdLst/>
              <a:ahLst/>
              <a:cxnLst/>
              <a:rect l="l" t="t" r="r" b="b"/>
              <a:pathLst>
                <a:path w="59333" h="2788" extrusionOk="0">
                  <a:moveTo>
                    <a:pt x="0" y="0"/>
                  </a:moveTo>
                  <a:lnTo>
                    <a:pt x="0" y="2787"/>
                  </a:lnTo>
                  <a:lnTo>
                    <a:pt x="59333" y="2787"/>
                  </a:lnTo>
                  <a:lnTo>
                    <a:pt x="59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8"/>
            <p:cNvSpPr/>
            <p:nvPr/>
          </p:nvSpPr>
          <p:spPr>
            <a:xfrm flipH="1">
              <a:off x="1803157" y="3409336"/>
              <a:ext cx="2394955" cy="1731537"/>
            </a:xfrm>
            <a:custGeom>
              <a:avLst/>
              <a:gdLst/>
              <a:ahLst/>
              <a:cxnLst/>
              <a:rect l="l" t="t" r="r" b="b"/>
              <a:pathLst>
                <a:path w="27725" h="20045" extrusionOk="0">
                  <a:moveTo>
                    <a:pt x="13759" y="1"/>
                  </a:moveTo>
                  <a:cubicBezTo>
                    <a:pt x="8451" y="1"/>
                    <a:pt x="3470" y="1898"/>
                    <a:pt x="149" y="5190"/>
                  </a:cubicBezTo>
                  <a:lnTo>
                    <a:pt x="0" y="5338"/>
                  </a:lnTo>
                  <a:lnTo>
                    <a:pt x="30" y="5575"/>
                  </a:lnTo>
                  <a:lnTo>
                    <a:pt x="119" y="6643"/>
                  </a:lnTo>
                  <a:lnTo>
                    <a:pt x="149" y="6850"/>
                  </a:lnTo>
                  <a:lnTo>
                    <a:pt x="1424" y="20045"/>
                  </a:lnTo>
                  <a:lnTo>
                    <a:pt x="26301" y="20045"/>
                  </a:lnTo>
                  <a:lnTo>
                    <a:pt x="27576" y="6850"/>
                  </a:lnTo>
                  <a:lnTo>
                    <a:pt x="27606" y="6643"/>
                  </a:lnTo>
                  <a:lnTo>
                    <a:pt x="27695" y="5575"/>
                  </a:lnTo>
                  <a:lnTo>
                    <a:pt x="27724" y="5338"/>
                  </a:lnTo>
                  <a:lnTo>
                    <a:pt x="27576" y="5190"/>
                  </a:lnTo>
                  <a:lnTo>
                    <a:pt x="27457" y="5041"/>
                  </a:lnTo>
                  <a:lnTo>
                    <a:pt x="27250" y="4863"/>
                  </a:lnTo>
                  <a:cubicBezTo>
                    <a:pt x="26331" y="4004"/>
                    <a:pt x="25293" y="3262"/>
                    <a:pt x="24196" y="2640"/>
                  </a:cubicBezTo>
                  <a:cubicBezTo>
                    <a:pt x="24137" y="2580"/>
                    <a:pt x="24077" y="2551"/>
                    <a:pt x="23988" y="2521"/>
                  </a:cubicBezTo>
                  <a:cubicBezTo>
                    <a:pt x="22980" y="1958"/>
                    <a:pt x="21942" y="1483"/>
                    <a:pt x="20845" y="1127"/>
                  </a:cubicBezTo>
                  <a:lnTo>
                    <a:pt x="20638" y="1038"/>
                  </a:lnTo>
                  <a:cubicBezTo>
                    <a:pt x="19570" y="712"/>
                    <a:pt x="18503" y="445"/>
                    <a:pt x="17406" y="268"/>
                  </a:cubicBezTo>
                  <a:lnTo>
                    <a:pt x="17198" y="238"/>
                  </a:lnTo>
                  <a:cubicBezTo>
                    <a:pt x="16131" y="90"/>
                    <a:pt x="15034" y="1"/>
                    <a:pt x="13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8"/>
            <p:cNvSpPr/>
            <p:nvPr/>
          </p:nvSpPr>
          <p:spPr>
            <a:xfrm flipH="1">
              <a:off x="1841596" y="3447777"/>
              <a:ext cx="2318074" cy="1693097"/>
            </a:xfrm>
            <a:custGeom>
              <a:avLst/>
              <a:gdLst/>
              <a:ahLst/>
              <a:cxnLst/>
              <a:rect l="l" t="t" r="r" b="b"/>
              <a:pathLst>
                <a:path w="26835" h="19600" extrusionOk="0">
                  <a:moveTo>
                    <a:pt x="26835" y="5041"/>
                  </a:moveTo>
                  <a:lnTo>
                    <a:pt x="26805" y="5545"/>
                  </a:lnTo>
                  <a:lnTo>
                    <a:pt x="25441" y="19600"/>
                  </a:lnTo>
                  <a:lnTo>
                    <a:pt x="1394" y="19600"/>
                  </a:lnTo>
                  <a:lnTo>
                    <a:pt x="682" y="12276"/>
                  </a:lnTo>
                  <a:lnTo>
                    <a:pt x="593" y="11475"/>
                  </a:lnTo>
                  <a:lnTo>
                    <a:pt x="475" y="10200"/>
                  </a:lnTo>
                  <a:lnTo>
                    <a:pt x="445" y="9726"/>
                  </a:lnTo>
                  <a:lnTo>
                    <a:pt x="386" y="9074"/>
                  </a:lnTo>
                  <a:lnTo>
                    <a:pt x="297" y="8332"/>
                  </a:lnTo>
                  <a:lnTo>
                    <a:pt x="267" y="7917"/>
                  </a:lnTo>
                  <a:lnTo>
                    <a:pt x="0" y="5071"/>
                  </a:lnTo>
                  <a:cubicBezTo>
                    <a:pt x="2046" y="3084"/>
                    <a:pt x="4566" y="1631"/>
                    <a:pt x="7324" y="860"/>
                  </a:cubicBezTo>
                  <a:lnTo>
                    <a:pt x="7947" y="682"/>
                  </a:lnTo>
                  <a:cubicBezTo>
                    <a:pt x="8332" y="593"/>
                    <a:pt x="8658" y="505"/>
                    <a:pt x="9014" y="416"/>
                  </a:cubicBezTo>
                  <a:cubicBezTo>
                    <a:pt x="9311" y="356"/>
                    <a:pt x="9607" y="327"/>
                    <a:pt x="9904" y="267"/>
                  </a:cubicBezTo>
                  <a:cubicBezTo>
                    <a:pt x="10111" y="238"/>
                    <a:pt x="10319" y="208"/>
                    <a:pt x="10526" y="178"/>
                  </a:cubicBezTo>
                  <a:cubicBezTo>
                    <a:pt x="11030" y="119"/>
                    <a:pt x="11534" y="60"/>
                    <a:pt x="12068" y="30"/>
                  </a:cubicBezTo>
                  <a:cubicBezTo>
                    <a:pt x="12483" y="0"/>
                    <a:pt x="12898" y="0"/>
                    <a:pt x="13343" y="0"/>
                  </a:cubicBezTo>
                  <a:lnTo>
                    <a:pt x="13491" y="0"/>
                  </a:lnTo>
                  <a:cubicBezTo>
                    <a:pt x="14529" y="0"/>
                    <a:pt x="15567" y="60"/>
                    <a:pt x="16575" y="208"/>
                  </a:cubicBezTo>
                  <a:lnTo>
                    <a:pt x="17109" y="297"/>
                  </a:lnTo>
                  <a:lnTo>
                    <a:pt x="17524" y="386"/>
                  </a:lnTo>
                  <a:cubicBezTo>
                    <a:pt x="17910" y="445"/>
                    <a:pt x="18265" y="534"/>
                    <a:pt x="18621" y="623"/>
                  </a:cubicBezTo>
                  <a:cubicBezTo>
                    <a:pt x="19481" y="831"/>
                    <a:pt x="20371" y="1098"/>
                    <a:pt x="21201" y="1453"/>
                  </a:cubicBezTo>
                  <a:lnTo>
                    <a:pt x="21527" y="1572"/>
                  </a:lnTo>
                  <a:lnTo>
                    <a:pt x="22090" y="1809"/>
                  </a:lnTo>
                  <a:cubicBezTo>
                    <a:pt x="22683" y="2106"/>
                    <a:pt x="23276" y="2402"/>
                    <a:pt x="23840" y="2728"/>
                  </a:cubicBezTo>
                  <a:cubicBezTo>
                    <a:pt x="24789" y="3321"/>
                    <a:pt x="25678" y="3974"/>
                    <a:pt x="26508" y="4745"/>
                  </a:cubicBezTo>
                  <a:lnTo>
                    <a:pt x="26835" y="5041"/>
                  </a:lnTo>
                  <a:cubicBezTo>
                    <a:pt x="26835" y="5041"/>
                    <a:pt x="26835" y="5041"/>
                    <a:pt x="26835" y="5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8"/>
            <p:cNvSpPr/>
            <p:nvPr/>
          </p:nvSpPr>
          <p:spPr>
            <a:xfrm flipH="1">
              <a:off x="63" y="4482581"/>
              <a:ext cx="6003843" cy="658321"/>
            </a:xfrm>
            <a:custGeom>
              <a:avLst/>
              <a:gdLst/>
              <a:ahLst/>
              <a:cxnLst/>
              <a:rect l="l" t="t" r="r" b="b"/>
              <a:pathLst>
                <a:path w="69503" h="7621" extrusionOk="0">
                  <a:moveTo>
                    <a:pt x="0" y="1"/>
                  </a:moveTo>
                  <a:lnTo>
                    <a:pt x="0" y="7621"/>
                  </a:lnTo>
                  <a:lnTo>
                    <a:pt x="69503" y="7621"/>
                  </a:lnTo>
                  <a:lnTo>
                    <a:pt x="69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8"/>
            <p:cNvSpPr/>
            <p:nvPr/>
          </p:nvSpPr>
          <p:spPr>
            <a:xfrm flipH="1">
              <a:off x="63" y="4446731"/>
              <a:ext cx="6003843" cy="550775"/>
            </a:xfrm>
            <a:custGeom>
              <a:avLst/>
              <a:gdLst/>
              <a:ahLst/>
              <a:cxnLst/>
              <a:rect l="l" t="t" r="r" b="b"/>
              <a:pathLst>
                <a:path w="69503" h="6376" extrusionOk="0">
                  <a:moveTo>
                    <a:pt x="0" y="0"/>
                  </a:moveTo>
                  <a:lnTo>
                    <a:pt x="0" y="6375"/>
                  </a:lnTo>
                  <a:lnTo>
                    <a:pt x="69503" y="6375"/>
                  </a:lnTo>
                  <a:lnTo>
                    <a:pt x="69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8"/>
            <p:cNvSpPr/>
            <p:nvPr/>
          </p:nvSpPr>
          <p:spPr>
            <a:xfrm flipH="1">
              <a:off x="5716935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8"/>
            <p:cNvSpPr/>
            <p:nvPr/>
          </p:nvSpPr>
          <p:spPr>
            <a:xfrm flipH="1">
              <a:off x="571953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8"/>
            <p:cNvSpPr/>
            <p:nvPr/>
          </p:nvSpPr>
          <p:spPr>
            <a:xfrm flipH="1">
              <a:off x="5724628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8"/>
            <p:cNvSpPr/>
            <p:nvPr/>
          </p:nvSpPr>
          <p:spPr>
            <a:xfrm flipH="1">
              <a:off x="5719531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8"/>
            <p:cNvSpPr/>
            <p:nvPr/>
          </p:nvSpPr>
          <p:spPr>
            <a:xfrm flipH="1">
              <a:off x="574000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8"/>
            <p:cNvSpPr/>
            <p:nvPr/>
          </p:nvSpPr>
          <p:spPr>
            <a:xfrm flipH="1">
              <a:off x="5719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8"/>
            <p:cNvSpPr/>
            <p:nvPr/>
          </p:nvSpPr>
          <p:spPr>
            <a:xfrm flipH="1">
              <a:off x="553258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8"/>
            <p:cNvSpPr/>
            <p:nvPr/>
          </p:nvSpPr>
          <p:spPr>
            <a:xfrm flipH="1">
              <a:off x="5537691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47" y="269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8"/>
            <p:cNvSpPr/>
            <p:nvPr/>
          </p:nvSpPr>
          <p:spPr>
            <a:xfrm flipH="1">
              <a:off x="5542787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8"/>
            <p:cNvSpPr/>
            <p:nvPr/>
          </p:nvSpPr>
          <p:spPr>
            <a:xfrm flipH="1">
              <a:off x="5537691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8"/>
            <p:cNvSpPr/>
            <p:nvPr/>
          </p:nvSpPr>
          <p:spPr>
            <a:xfrm flipH="1">
              <a:off x="5558163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8"/>
            <p:cNvSpPr/>
            <p:nvPr/>
          </p:nvSpPr>
          <p:spPr>
            <a:xfrm flipH="1">
              <a:off x="5537686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8"/>
            <p:cNvSpPr/>
            <p:nvPr/>
          </p:nvSpPr>
          <p:spPr>
            <a:xfrm flipH="1">
              <a:off x="534815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8"/>
            <p:cNvSpPr/>
            <p:nvPr/>
          </p:nvSpPr>
          <p:spPr>
            <a:xfrm flipH="1">
              <a:off x="535325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7" y="269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8"/>
            <p:cNvSpPr/>
            <p:nvPr/>
          </p:nvSpPr>
          <p:spPr>
            <a:xfrm flipH="1">
              <a:off x="535835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8"/>
            <p:cNvSpPr/>
            <p:nvPr/>
          </p:nvSpPr>
          <p:spPr>
            <a:xfrm flipH="1">
              <a:off x="5353258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8"/>
            <p:cNvSpPr/>
            <p:nvPr/>
          </p:nvSpPr>
          <p:spPr>
            <a:xfrm flipH="1">
              <a:off x="537373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8"/>
            <p:cNvSpPr/>
            <p:nvPr/>
          </p:nvSpPr>
          <p:spPr>
            <a:xfrm flipH="1">
              <a:off x="535325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8"/>
            <p:cNvSpPr/>
            <p:nvPr/>
          </p:nvSpPr>
          <p:spPr>
            <a:xfrm flipH="1">
              <a:off x="516372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8"/>
            <p:cNvSpPr/>
            <p:nvPr/>
          </p:nvSpPr>
          <p:spPr>
            <a:xfrm flipH="1">
              <a:off x="516882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8"/>
            <p:cNvSpPr/>
            <p:nvPr/>
          </p:nvSpPr>
          <p:spPr>
            <a:xfrm flipH="1">
              <a:off x="5173923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8"/>
            <p:cNvSpPr/>
            <p:nvPr/>
          </p:nvSpPr>
          <p:spPr>
            <a:xfrm flipH="1">
              <a:off x="5168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8"/>
            <p:cNvSpPr/>
            <p:nvPr/>
          </p:nvSpPr>
          <p:spPr>
            <a:xfrm flipH="1">
              <a:off x="5189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8"/>
            <p:cNvSpPr/>
            <p:nvPr/>
          </p:nvSpPr>
          <p:spPr>
            <a:xfrm flipH="1">
              <a:off x="5168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8"/>
            <p:cNvSpPr/>
            <p:nvPr/>
          </p:nvSpPr>
          <p:spPr>
            <a:xfrm flipH="1">
              <a:off x="4979292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 flipH="1">
              <a:off x="4984394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 flipH="1">
              <a:off x="4989491" y="4723335"/>
              <a:ext cx="158944" cy="202481"/>
            </a:xfrm>
            <a:custGeom>
              <a:avLst/>
              <a:gdLst/>
              <a:ahLst/>
              <a:cxnLst/>
              <a:rect l="l" t="t" r="r" b="b"/>
              <a:pathLst>
                <a:path w="1840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 flipH="1">
              <a:off x="4984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 flipH="1">
              <a:off x="5004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 flipH="1">
              <a:off x="4984390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 flipH="1">
              <a:off x="479486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 flipH="1">
              <a:off x="479996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 flipH="1">
              <a:off x="4805145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 flipH="1">
              <a:off x="4799962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 flipH="1">
              <a:off x="4820434" y="4723335"/>
              <a:ext cx="143568" cy="166632"/>
            </a:xfrm>
            <a:custGeom>
              <a:avLst/>
              <a:gdLst/>
              <a:ahLst/>
              <a:cxnLst/>
              <a:rect l="l" t="t" r="r" b="b"/>
              <a:pathLst>
                <a:path w="1662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 flipH="1">
              <a:off x="479995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 flipH="1">
              <a:off x="4613019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 flipH="1">
              <a:off x="461553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 flipH="1">
              <a:off x="462321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 flipH="1">
              <a:off x="4615529" y="474380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 flipH="1">
              <a:off x="4636089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 flipH="1">
              <a:off x="461811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 flipH="1">
              <a:off x="4428587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 flipH="1">
              <a:off x="4433689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 flipH="1">
              <a:off x="4438785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 flipH="1">
              <a:off x="4433689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 flipH="1">
              <a:off x="4454161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 flipH="1">
              <a:off x="4433684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 flipH="1">
              <a:off x="4244155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 flipH="1">
              <a:off x="4249257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 flipH="1">
              <a:off x="425435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 flipH="1">
              <a:off x="424925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 flipH="1">
              <a:off x="426972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 flipH="1">
              <a:off x="424925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 flipH="1">
              <a:off x="405972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 flipH="1">
              <a:off x="406482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 flipH="1">
              <a:off x="4070007" y="4720830"/>
              <a:ext cx="156266" cy="204986"/>
            </a:xfrm>
            <a:custGeom>
              <a:avLst/>
              <a:gdLst/>
              <a:ahLst/>
              <a:cxnLst/>
              <a:rect l="l" t="t" r="r" b="b"/>
              <a:pathLst>
                <a:path w="1809" h="2373" extrusionOk="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 flipH="1">
              <a:off x="406482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8"/>
            <p:cNvSpPr/>
            <p:nvPr/>
          </p:nvSpPr>
          <p:spPr>
            <a:xfrm flipH="1">
              <a:off x="4085383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8"/>
            <p:cNvSpPr/>
            <p:nvPr/>
          </p:nvSpPr>
          <p:spPr>
            <a:xfrm flipH="1">
              <a:off x="406482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0" y="0"/>
                  </a:moveTo>
                  <a:lnTo>
                    <a:pt x="0" y="2728"/>
                  </a:lnTo>
                  <a:lnTo>
                    <a:pt x="237" y="27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8"/>
            <p:cNvSpPr/>
            <p:nvPr/>
          </p:nvSpPr>
          <p:spPr>
            <a:xfrm flipH="1">
              <a:off x="388039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8"/>
            <p:cNvSpPr/>
            <p:nvPr/>
          </p:nvSpPr>
          <p:spPr>
            <a:xfrm flipH="1">
              <a:off x="3885575" y="4720830"/>
              <a:ext cx="158857" cy="204986"/>
            </a:xfrm>
            <a:custGeom>
              <a:avLst/>
              <a:gdLst/>
              <a:ahLst/>
              <a:cxnLst/>
              <a:rect l="l" t="t" r="r" b="b"/>
              <a:pathLst>
                <a:path w="1839" h="2373" extrusionOk="0">
                  <a:moveTo>
                    <a:pt x="0" y="0"/>
                  </a:moveTo>
                  <a:lnTo>
                    <a:pt x="1839" y="0"/>
                  </a:lnTo>
                  <a:lnTo>
                    <a:pt x="183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8"/>
            <p:cNvSpPr/>
            <p:nvPr/>
          </p:nvSpPr>
          <p:spPr>
            <a:xfrm flipH="1">
              <a:off x="3885575" y="4748992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09"/>
                  </a:lnTo>
                  <a:lnTo>
                    <a:pt x="1631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8"/>
            <p:cNvSpPr/>
            <p:nvPr/>
          </p:nvSpPr>
          <p:spPr>
            <a:xfrm flipH="1">
              <a:off x="3900951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8"/>
            <p:cNvSpPr/>
            <p:nvPr/>
          </p:nvSpPr>
          <p:spPr>
            <a:xfrm flipH="1">
              <a:off x="3880388" y="4705454"/>
              <a:ext cx="20645" cy="235738"/>
            </a:xfrm>
            <a:custGeom>
              <a:avLst/>
              <a:gdLst/>
              <a:ahLst/>
              <a:cxnLst/>
              <a:rect l="l" t="t" r="r" b="b"/>
              <a:pathLst>
                <a:path w="239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8"/>
            <p:cNvSpPr/>
            <p:nvPr/>
          </p:nvSpPr>
          <p:spPr>
            <a:xfrm flipH="1">
              <a:off x="1923505" y="4707959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8"/>
            <p:cNvSpPr/>
            <p:nvPr/>
          </p:nvSpPr>
          <p:spPr>
            <a:xfrm flipH="1">
              <a:off x="1926015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 flipH="1">
              <a:off x="1931198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8"/>
            <p:cNvSpPr/>
            <p:nvPr/>
          </p:nvSpPr>
          <p:spPr>
            <a:xfrm flipH="1">
              <a:off x="1924752" y="4737859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8"/>
            <p:cNvSpPr/>
            <p:nvPr/>
          </p:nvSpPr>
          <p:spPr>
            <a:xfrm flipH="1">
              <a:off x="1946574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8"/>
            <p:cNvSpPr/>
            <p:nvPr/>
          </p:nvSpPr>
          <p:spPr>
            <a:xfrm flipH="1">
              <a:off x="1926011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8"/>
            <p:cNvSpPr/>
            <p:nvPr/>
          </p:nvSpPr>
          <p:spPr>
            <a:xfrm flipH="1">
              <a:off x="1739073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8"/>
            <p:cNvSpPr/>
            <p:nvPr/>
          </p:nvSpPr>
          <p:spPr>
            <a:xfrm flipH="1">
              <a:off x="1744175" y="4707959"/>
              <a:ext cx="176825" cy="233233"/>
            </a:xfrm>
            <a:custGeom>
              <a:avLst/>
              <a:gdLst/>
              <a:ahLst/>
              <a:cxnLst/>
              <a:rect l="l" t="t" r="r" b="b"/>
              <a:pathLst>
                <a:path w="204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46" y="269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8"/>
            <p:cNvSpPr/>
            <p:nvPr/>
          </p:nvSpPr>
          <p:spPr>
            <a:xfrm flipH="1">
              <a:off x="174676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8"/>
            <p:cNvSpPr/>
            <p:nvPr/>
          </p:nvSpPr>
          <p:spPr>
            <a:xfrm flipH="1">
              <a:off x="174166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 flipH="1">
              <a:off x="176214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 flipH="1">
              <a:off x="174166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8"/>
            <p:cNvSpPr/>
            <p:nvPr/>
          </p:nvSpPr>
          <p:spPr>
            <a:xfrm flipH="1">
              <a:off x="1554640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8"/>
            <p:cNvSpPr/>
            <p:nvPr/>
          </p:nvSpPr>
          <p:spPr>
            <a:xfrm flipH="1">
              <a:off x="1559742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 flipH="1">
              <a:off x="156492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 flipH="1">
              <a:off x="155974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 flipH="1">
              <a:off x="1580215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 flipH="1">
              <a:off x="1559738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 flipH="1">
              <a:off x="1370208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 flipH="1">
              <a:off x="1375310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 flipH="1">
              <a:off x="1380493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 flipH="1">
              <a:off x="1375310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 flipH="1">
              <a:off x="1395869" y="4723335"/>
              <a:ext cx="140890" cy="166632"/>
            </a:xfrm>
            <a:custGeom>
              <a:avLst/>
              <a:gdLst/>
              <a:ahLst/>
              <a:cxnLst/>
              <a:rect l="l" t="t" r="r" b="b"/>
              <a:pathLst>
                <a:path w="1631" h="1929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 flipH="1">
              <a:off x="1375305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 flipH="1">
              <a:off x="1185776" y="4707959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 flipH="1">
              <a:off x="1190878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 flipH="1">
              <a:off x="1196060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 flipH="1">
              <a:off x="1190877" y="4743809"/>
              <a:ext cx="161535" cy="182008"/>
            </a:xfrm>
            <a:custGeom>
              <a:avLst/>
              <a:gdLst/>
              <a:ahLst/>
              <a:cxnLst/>
              <a:rect l="l" t="t" r="r" b="b"/>
              <a:pathLst>
                <a:path w="1870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 flipH="1">
              <a:off x="1211436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 flipH="1">
              <a:off x="1190873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 flipH="1">
              <a:off x="1001344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 flipH="1">
              <a:off x="100653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 flipH="1">
              <a:off x="1011628" y="4723335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 flipH="1">
              <a:off x="1006532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 flipH="1">
              <a:off x="102700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 flipH="1">
              <a:off x="1006527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 flipH="1">
              <a:off x="816911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 flipH="1">
              <a:off x="822100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 flipH="1">
              <a:off x="827196" y="4723335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 flipH="1">
              <a:off x="822099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 flipH="1">
              <a:off x="842572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 flipH="1">
              <a:off x="822095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 flipH="1">
              <a:off x="635071" y="4707959"/>
              <a:ext cx="2678" cy="233233"/>
            </a:xfrm>
            <a:custGeom>
              <a:avLst/>
              <a:gdLst/>
              <a:ahLst/>
              <a:cxnLst/>
              <a:rect l="l" t="t" r="r" b="b"/>
              <a:pathLst>
                <a:path w="3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 flipH="1">
              <a:off x="640173" y="4707959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8"/>
            <p:cNvSpPr/>
            <p:nvPr/>
          </p:nvSpPr>
          <p:spPr>
            <a:xfrm flipH="1">
              <a:off x="645355" y="4723335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8"/>
            <p:cNvSpPr/>
            <p:nvPr/>
          </p:nvSpPr>
          <p:spPr>
            <a:xfrm flipH="1">
              <a:off x="637667" y="4743809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 flipH="1">
              <a:off x="658140" y="4723335"/>
              <a:ext cx="143481" cy="166632"/>
            </a:xfrm>
            <a:custGeom>
              <a:avLst/>
              <a:gdLst/>
              <a:ahLst/>
              <a:cxnLst/>
              <a:rect l="l" t="t" r="r" b="b"/>
              <a:pathLst>
                <a:path w="1661" h="1929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 flipH="1">
              <a:off x="640168" y="4707959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8"/>
            <p:cNvSpPr/>
            <p:nvPr/>
          </p:nvSpPr>
          <p:spPr>
            <a:xfrm flipH="1">
              <a:off x="450638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8"/>
            <p:cNvSpPr/>
            <p:nvPr/>
          </p:nvSpPr>
          <p:spPr>
            <a:xfrm flipH="1">
              <a:off x="455827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8"/>
            <p:cNvSpPr/>
            <p:nvPr/>
          </p:nvSpPr>
          <p:spPr>
            <a:xfrm flipH="1">
              <a:off x="460923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 flipH="1">
              <a:off x="455826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 flipH="1">
              <a:off x="476299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8"/>
            <p:cNvSpPr/>
            <p:nvPr/>
          </p:nvSpPr>
          <p:spPr>
            <a:xfrm flipH="1">
              <a:off x="455822" y="4707959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8"/>
            <p:cNvSpPr/>
            <p:nvPr/>
          </p:nvSpPr>
          <p:spPr>
            <a:xfrm flipH="1">
              <a:off x="266206" y="4707959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8"/>
            <p:cNvSpPr/>
            <p:nvPr/>
          </p:nvSpPr>
          <p:spPr>
            <a:xfrm flipH="1">
              <a:off x="271395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8"/>
            <p:cNvSpPr/>
            <p:nvPr/>
          </p:nvSpPr>
          <p:spPr>
            <a:xfrm flipH="1">
              <a:off x="276491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8"/>
            <p:cNvSpPr/>
            <p:nvPr/>
          </p:nvSpPr>
          <p:spPr>
            <a:xfrm flipH="1">
              <a:off x="271394" y="4743809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8"/>
            <p:cNvSpPr/>
            <p:nvPr/>
          </p:nvSpPr>
          <p:spPr>
            <a:xfrm flipH="1">
              <a:off x="291867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8"/>
            <p:cNvSpPr/>
            <p:nvPr/>
          </p:nvSpPr>
          <p:spPr>
            <a:xfrm flipH="1">
              <a:off x="271390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8"/>
            <p:cNvSpPr/>
            <p:nvPr/>
          </p:nvSpPr>
          <p:spPr>
            <a:xfrm flipH="1">
              <a:off x="86962" y="4707959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8"/>
            <p:cNvSpPr/>
            <p:nvPr/>
          </p:nvSpPr>
          <p:spPr>
            <a:xfrm flipH="1">
              <a:off x="92058" y="4720830"/>
              <a:ext cx="156352" cy="204986"/>
            </a:xfrm>
            <a:custGeom>
              <a:avLst/>
              <a:gdLst/>
              <a:ahLst/>
              <a:cxnLst/>
              <a:rect l="l" t="t" r="r" b="b"/>
              <a:pathLst>
                <a:path w="1810" h="2373" extrusionOk="0">
                  <a:moveTo>
                    <a:pt x="1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8"/>
            <p:cNvSpPr/>
            <p:nvPr/>
          </p:nvSpPr>
          <p:spPr>
            <a:xfrm flipH="1">
              <a:off x="92058" y="4748992"/>
              <a:ext cx="156352" cy="176825"/>
            </a:xfrm>
            <a:custGeom>
              <a:avLst/>
              <a:gdLst/>
              <a:ahLst/>
              <a:cxnLst/>
              <a:rect l="l" t="t" r="r" b="b"/>
              <a:pathLst>
                <a:path w="1810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1" y="2046"/>
                  </a:lnTo>
                  <a:lnTo>
                    <a:pt x="1" y="1809"/>
                  </a:lnTo>
                  <a:lnTo>
                    <a:pt x="163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8"/>
            <p:cNvSpPr/>
            <p:nvPr/>
          </p:nvSpPr>
          <p:spPr>
            <a:xfrm flipH="1">
              <a:off x="107434" y="4723335"/>
              <a:ext cx="140976" cy="166632"/>
            </a:xfrm>
            <a:custGeom>
              <a:avLst/>
              <a:gdLst/>
              <a:ahLst/>
              <a:cxnLst/>
              <a:rect l="l" t="t" r="r" b="b"/>
              <a:pathLst>
                <a:path w="1632" h="1929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8"/>
            <p:cNvSpPr/>
            <p:nvPr/>
          </p:nvSpPr>
          <p:spPr>
            <a:xfrm flipH="1">
              <a:off x="86958" y="4705454"/>
              <a:ext cx="20559" cy="235738"/>
            </a:xfrm>
            <a:custGeom>
              <a:avLst/>
              <a:gdLst/>
              <a:ahLst/>
              <a:cxnLst/>
              <a:rect l="l" t="t" r="r" b="b"/>
              <a:pathLst>
                <a:path w="238" h="2729" extrusionOk="0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8"/>
            <p:cNvSpPr/>
            <p:nvPr/>
          </p:nvSpPr>
          <p:spPr>
            <a:xfrm flipH="1">
              <a:off x="15034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8"/>
            <p:cNvSpPr/>
            <p:nvPr/>
          </p:nvSpPr>
          <p:spPr>
            <a:xfrm flipH="1">
              <a:off x="15085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8"/>
            <p:cNvSpPr/>
            <p:nvPr/>
          </p:nvSpPr>
          <p:spPr>
            <a:xfrm flipH="1">
              <a:off x="1513698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8"/>
            <p:cNvSpPr/>
            <p:nvPr/>
          </p:nvSpPr>
          <p:spPr>
            <a:xfrm flipH="1">
              <a:off x="1508516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8"/>
            <p:cNvSpPr/>
            <p:nvPr/>
          </p:nvSpPr>
          <p:spPr>
            <a:xfrm flipH="1">
              <a:off x="15289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8"/>
            <p:cNvSpPr/>
            <p:nvPr/>
          </p:nvSpPr>
          <p:spPr>
            <a:xfrm flipH="1">
              <a:off x="15085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8"/>
            <p:cNvSpPr/>
            <p:nvPr/>
          </p:nvSpPr>
          <p:spPr>
            <a:xfrm flipH="1">
              <a:off x="1318982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8"/>
            <p:cNvSpPr/>
            <p:nvPr/>
          </p:nvSpPr>
          <p:spPr>
            <a:xfrm flipH="1">
              <a:off x="1324084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8"/>
            <p:cNvSpPr/>
            <p:nvPr/>
          </p:nvSpPr>
          <p:spPr>
            <a:xfrm flipH="1">
              <a:off x="13292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8"/>
            <p:cNvSpPr/>
            <p:nvPr/>
          </p:nvSpPr>
          <p:spPr>
            <a:xfrm flipH="1">
              <a:off x="132408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8"/>
            <p:cNvSpPr/>
            <p:nvPr/>
          </p:nvSpPr>
          <p:spPr>
            <a:xfrm flipH="1">
              <a:off x="1344642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8"/>
            <p:cNvSpPr/>
            <p:nvPr/>
          </p:nvSpPr>
          <p:spPr>
            <a:xfrm flipH="1">
              <a:off x="1324079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8"/>
            <p:cNvSpPr/>
            <p:nvPr/>
          </p:nvSpPr>
          <p:spPr>
            <a:xfrm flipH="1">
              <a:off x="1134550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8"/>
            <p:cNvSpPr/>
            <p:nvPr/>
          </p:nvSpPr>
          <p:spPr>
            <a:xfrm flipH="1">
              <a:off x="1139652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8"/>
            <p:cNvSpPr/>
            <p:nvPr/>
          </p:nvSpPr>
          <p:spPr>
            <a:xfrm flipH="1">
              <a:off x="1144834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8"/>
            <p:cNvSpPr/>
            <p:nvPr/>
          </p:nvSpPr>
          <p:spPr>
            <a:xfrm flipH="1">
              <a:off x="1139651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8"/>
            <p:cNvSpPr/>
            <p:nvPr/>
          </p:nvSpPr>
          <p:spPr>
            <a:xfrm flipH="1">
              <a:off x="1160210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8"/>
            <p:cNvSpPr/>
            <p:nvPr/>
          </p:nvSpPr>
          <p:spPr>
            <a:xfrm flipH="1">
              <a:off x="1139647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8"/>
            <p:cNvSpPr/>
            <p:nvPr/>
          </p:nvSpPr>
          <p:spPr>
            <a:xfrm flipH="1">
              <a:off x="950117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8"/>
            <p:cNvSpPr/>
            <p:nvPr/>
          </p:nvSpPr>
          <p:spPr>
            <a:xfrm flipH="1">
              <a:off x="955306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8"/>
            <p:cNvSpPr/>
            <p:nvPr/>
          </p:nvSpPr>
          <p:spPr>
            <a:xfrm flipH="1">
              <a:off x="96040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8"/>
            <p:cNvSpPr/>
            <p:nvPr/>
          </p:nvSpPr>
          <p:spPr>
            <a:xfrm flipH="1">
              <a:off x="95530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9" y="1"/>
                  </a:moveTo>
                  <a:lnTo>
                    <a:pt x="1869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8"/>
            <p:cNvSpPr/>
            <p:nvPr/>
          </p:nvSpPr>
          <p:spPr>
            <a:xfrm flipH="1">
              <a:off x="97577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8"/>
            <p:cNvSpPr/>
            <p:nvPr/>
          </p:nvSpPr>
          <p:spPr>
            <a:xfrm flipH="1">
              <a:off x="95530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 flipH="1">
              <a:off x="765685" y="4172632"/>
              <a:ext cx="5269" cy="233233"/>
            </a:xfrm>
            <a:custGeom>
              <a:avLst/>
              <a:gdLst/>
              <a:ahLst/>
              <a:cxnLst/>
              <a:rect l="l" t="t" r="r" b="b"/>
              <a:pathLst>
                <a:path w="61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 flipH="1">
              <a:off x="770873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 flipH="1">
              <a:off x="775970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 flipH="1">
              <a:off x="770873" y="4208482"/>
              <a:ext cx="163954" cy="182008"/>
            </a:xfrm>
            <a:custGeom>
              <a:avLst/>
              <a:gdLst/>
              <a:ahLst/>
              <a:cxnLst/>
              <a:rect l="l" t="t" r="r" b="b"/>
              <a:pathLst>
                <a:path w="1898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 flipH="1">
              <a:off x="791346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 flipH="1">
              <a:off x="77086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 flipH="1">
              <a:off x="586441" y="4172632"/>
              <a:ext cx="179330" cy="233233"/>
            </a:xfrm>
            <a:custGeom>
              <a:avLst/>
              <a:gdLst/>
              <a:ahLst/>
              <a:cxnLst/>
              <a:rect l="l" t="t" r="r" b="b"/>
              <a:pathLst>
                <a:path w="2076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 flipH="1">
              <a:off x="594129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 flipH="1">
              <a:off x="591537" y="4213665"/>
              <a:ext cx="158857" cy="176825"/>
            </a:xfrm>
            <a:custGeom>
              <a:avLst/>
              <a:gdLst/>
              <a:ahLst/>
              <a:cxnLst/>
              <a:rect l="l" t="t" r="r" b="b"/>
              <a:pathLst>
                <a:path w="1839" h="2047" extrusionOk="0">
                  <a:moveTo>
                    <a:pt x="1838" y="0"/>
                  </a:moveTo>
                  <a:lnTo>
                    <a:pt x="1838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 flipH="1">
              <a:off x="609505" y="4188009"/>
              <a:ext cx="140890" cy="166545"/>
            </a:xfrm>
            <a:custGeom>
              <a:avLst/>
              <a:gdLst/>
              <a:ahLst/>
              <a:cxnLst/>
              <a:rect l="l" t="t" r="r" b="b"/>
              <a:pathLst>
                <a:path w="1631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 flipH="1">
              <a:off x="58894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 flipH="1">
              <a:off x="5214951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 flipH="1">
              <a:off x="522005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 flipH="1">
              <a:off x="5225149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 flipH="1">
              <a:off x="5220053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 flipH="1">
              <a:off x="524052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 flipH="1">
              <a:off x="5220048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 flipH="1">
              <a:off x="5030519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 flipH="1">
              <a:off x="5035621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 flipH="1">
              <a:off x="5040717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 flipH="1">
              <a:off x="5035620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 flipH="1">
              <a:off x="5056093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 flipH="1">
              <a:off x="5035616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 flipH="1">
              <a:off x="4846087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 flipH="1">
              <a:off x="4851189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 flipH="1">
              <a:off x="4856371" y="4188009"/>
              <a:ext cx="158857" cy="202481"/>
            </a:xfrm>
            <a:custGeom>
              <a:avLst/>
              <a:gdLst/>
              <a:ahLst/>
              <a:cxnLst/>
              <a:rect l="l" t="t" r="r" b="b"/>
              <a:pathLst>
                <a:path w="1839" h="2344" extrusionOk="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 flipH="1">
              <a:off x="4851188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 flipH="1">
              <a:off x="4871661" y="4188009"/>
              <a:ext cx="143568" cy="166545"/>
            </a:xfrm>
            <a:custGeom>
              <a:avLst/>
              <a:gdLst/>
              <a:ahLst/>
              <a:cxnLst/>
              <a:rect l="l" t="t" r="r" b="b"/>
              <a:pathLst>
                <a:path w="1662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 flipH="1">
              <a:off x="4851184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 flipH="1">
              <a:off x="4664246" y="4172632"/>
              <a:ext cx="2591" cy="233233"/>
            </a:xfrm>
            <a:custGeom>
              <a:avLst/>
              <a:gdLst/>
              <a:ahLst/>
              <a:cxnLst/>
              <a:rect l="l" t="t" r="r" b="b"/>
              <a:pathLst>
                <a:path w="3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 flipH="1">
              <a:off x="4669348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 flipH="1">
              <a:off x="4674444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 flipH="1">
              <a:off x="4666756" y="4208482"/>
              <a:ext cx="164040" cy="182008"/>
            </a:xfrm>
            <a:custGeom>
              <a:avLst/>
              <a:gdLst/>
              <a:ahLst/>
              <a:cxnLst/>
              <a:rect l="l" t="t" r="r" b="b"/>
              <a:pathLst>
                <a:path w="1899" h="2107" extrusionOk="0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 flipH="1">
              <a:off x="4687315" y="4188009"/>
              <a:ext cx="143481" cy="166545"/>
            </a:xfrm>
            <a:custGeom>
              <a:avLst/>
              <a:gdLst/>
              <a:ahLst/>
              <a:cxnLst/>
              <a:rect l="l" t="t" r="r" b="b"/>
              <a:pathLst>
                <a:path w="1661" h="1928" extrusionOk="0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 flipH="1">
              <a:off x="4666752" y="4172632"/>
              <a:ext cx="20645" cy="233233"/>
            </a:xfrm>
            <a:custGeom>
              <a:avLst/>
              <a:gdLst/>
              <a:ahLst/>
              <a:cxnLst/>
              <a:rect l="l" t="t" r="r" b="b"/>
              <a:pathLst>
                <a:path w="239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 flipH="1">
              <a:off x="4479814" y="4172632"/>
              <a:ext cx="5183" cy="233233"/>
            </a:xfrm>
            <a:custGeom>
              <a:avLst/>
              <a:gdLst/>
              <a:ahLst/>
              <a:cxnLst/>
              <a:rect l="l" t="t" r="r" b="b"/>
              <a:pathLst>
                <a:path w="60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 flipH="1">
              <a:off x="4484916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 flipH="1">
              <a:off x="4490012" y="4188009"/>
              <a:ext cx="156352" cy="202481"/>
            </a:xfrm>
            <a:custGeom>
              <a:avLst/>
              <a:gdLst/>
              <a:ahLst/>
              <a:cxnLst/>
              <a:rect l="l" t="t" r="r" b="b"/>
              <a:pathLst>
                <a:path w="1810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 flipH="1">
              <a:off x="4484915" y="4208482"/>
              <a:ext cx="161449" cy="182008"/>
            </a:xfrm>
            <a:custGeom>
              <a:avLst/>
              <a:gdLst/>
              <a:ahLst/>
              <a:cxnLst/>
              <a:rect l="l" t="t" r="r" b="b"/>
              <a:pathLst>
                <a:path w="1869" h="2107" extrusionOk="0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 flipH="1">
              <a:off x="4505388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 flipH="1">
              <a:off x="4484911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 flipH="1">
              <a:off x="4300483" y="4172632"/>
              <a:ext cx="179416" cy="233233"/>
            </a:xfrm>
            <a:custGeom>
              <a:avLst/>
              <a:gdLst/>
              <a:ahLst/>
              <a:cxnLst/>
              <a:rect l="l" t="t" r="r" b="b"/>
              <a:pathLst>
                <a:path w="2077" h="2700" extrusionOk="0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 flipH="1">
              <a:off x="4305666" y="4188009"/>
              <a:ext cx="156266" cy="202481"/>
            </a:xfrm>
            <a:custGeom>
              <a:avLst/>
              <a:gdLst/>
              <a:ahLst/>
              <a:cxnLst/>
              <a:rect l="l" t="t" r="r" b="b"/>
              <a:pathLst>
                <a:path w="1809" h="2344" extrusionOk="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 flipH="1">
              <a:off x="4305666" y="4213665"/>
              <a:ext cx="156266" cy="176825"/>
            </a:xfrm>
            <a:custGeom>
              <a:avLst/>
              <a:gdLst/>
              <a:ahLst/>
              <a:cxnLst/>
              <a:rect l="l" t="t" r="r" b="b"/>
              <a:pathLst>
                <a:path w="1809" h="2047" extrusionOk="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 flipH="1">
              <a:off x="4320955" y="4188009"/>
              <a:ext cx="140976" cy="166545"/>
            </a:xfrm>
            <a:custGeom>
              <a:avLst/>
              <a:gdLst/>
              <a:ahLst/>
              <a:cxnLst/>
              <a:rect l="l" t="t" r="r" b="b"/>
              <a:pathLst>
                <a:path w="1632" h="1928" extrusionOk="0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 flipH="1">
              <a:off x="4300479" y="4172632"/>
              <a:ext cx="20559" cy="233233"/>
            </a:xfrm>
            <a:custGeom>
              <a:avLst/>
              <a:gdLst/>
              <a:ahLst/>
              <a:cxnLst/>
              <a:rect l="l" t="t" r="r" b="b"/>
              <a:pathLst>
                <a:path w="238" h="2700" extrusionOk="0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 flipH="1">
              <a:off x="3527005" y="3519477"/>
              <a:ext cx="632665" cy="609688"/>
            </a:xfrm>
            <a:custGeom>
              <a:avLst/>
              <a:gdLst/>
              <a:ahLst/>
              <a:cxnLst/>
              <a:rect l="l" t="t" r="r" b="b"/>
              <a:pathLst>
                <a:path w="7324" h="7058" extrusionOk="0">
                  <a:moveTo>
                    <a:pt x="7324" y="1"/>
                  </a:moveTo>
                  <a:lnTo>
                    <a:pt x="267" y="7058"/>
                  </a:lnTo>
                  <a:lnTo>
                    <a:pt x="0" y="4211"/>
                  </a:lnTo>
                  <a:cubicBezTo>
                    <a:pt x="2046" y="2225"/>
                    <a:pt x="4566" y="772"/>
                    <a:pt x="7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 flipH="1">
              <a:off x="3380931" y="3483627"/>
              <a:ext cx="763362" cy="758266"/>
            </a:xfrm>
            <a:custGeom>
              <a:avLst/>
              <a:gdLst/>
              <a:ahLst/>
              <a:cxnLst/>
              <a:rect l="l" t="t" r="r" b="b"/>
              <a:pathLst>
                <a:path w="8837" h="8778" extrusionOk="0">
                  <a:moveTo>
                    <a:pt x="8836" y="1"/>
                  </a:moveTo>
                  <a:lnTo>
                    <a:pt x="6553" y="2284"/>
                  </a:lnTo>
                  <a:lnTo>
                    <a:pt x="6375" y="2491"/>
                  </a:lnTo>
                  <a:lnTo>
                    <a:pt x="3380" y="5486"/>
                  </a:lnTo>
                  <a:lnTo>
                    <a:pt x="3173" y="5664"/>
                  </a:lnTo>
                  <a:lnTo>
                    <a:pt x="3084" y="5783"/>
                  </a:lnTo>
                  <a:lnTo>
                    <a:pt x="2876" y="5990"/>
                  </a:lnTo>
                  <a:lnTo>
                    <a:pt x="267" y="8570"/>
                  </a:lnTo>
                  <a:lnTo>
                    <a:pt x="89" y="8777"/>
                  </a:lnTo>
                  <a:lnTo>
                    <a:pt x="0" y="8036"/>
                  </a:lnTo>
                  <a:lnTo>
                    <a:pt x="119" y="7917"/>
                  </a:lnTo>
                  <a:lnTo>
                    <a:pt x="208" y="7828"/>
                  </a:lnTo>
                  <a:lnTo>
                    <a:pt x="2016" y="5990"/>
                  </a:lnTo>
                  <a:lnTo>
                    <a:pt x="3113" y="4923"/>
                  </a:lnTo>
                  <a:lnTo>
                    <a:pt x="3291" y="4715"/>
                  </a:lnTo>
                  <a:lnTo>
                    <a:pt x="6316" y="1720"/>
                  </a:lnTo>
                  <a:lnTo>
                    <a:pt x="6523" y="1513"/>
                  </a:lnTo>
                  <a:lnTo>
                    <a:pt x="7769" y="267"/>
                  </a:lnTo>
                  <a:cubicBezTo>
                    <a:pt x="8124" y="149"/>
                    <a:pt x="8480" y="60"/>
                    <a:pt x="8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 flipH="1">
              <a:off x="2727792" y="3445186"/>
              <a:ext cx="1385834" cy="1001605"/>
            </a:xfrm>
            <a:custGeom>
              <a:avLst/>
              <a:gdLst/>
              <a:ahLst/>
              <a:cxnLst/>
              <a:rect l="l" t="t" r="r" b="b"/>
              <a:pathLst>
                <a:path w="16043" h="11595" extrusionOk="0">
                  <a:moveTo>
                    <a:pt x="16042" y="238"/>
                  </a:moveTo>
                  <a:lnTo>
                    <a:pt x="12781" y="3500"/>
                  </a:lnTo>
                  <a:lnTo>
                    <a:pt x="10053" y="6228"/>
                  </a:lnTo>
                  <a:lnTo>
                    <a:pt x="9845" y="6435"/>
                  </a:lnTo>
                  <a:lnTo>
                    <a:pt x="9697" y="6554"/>
                  </a:lnTo>
                  <a:lnTo>
                    <a:pt x="9489" y="6761"/>
                  </a:lnTo>
                  <a:lnTo>
                    <a:pt x="6524" y="9726"/>
                  </a:lnTo>
                  <a:lnTo>
                    <a:pt x="6346" y="9904"/>
                  </a:lnTo>
                  <a:lnTo>
                    <a:pt x="4656" y="11594"/>
                  </a:lnTo>
                  <a:lnTo>
                    <a:pt x="1" y="11594"/>
                  </a:lnTo>
                  <a:lnTo>
                    <a:pt x="3203" y="8392"/>
                  </a:lnTo>
                  <a:lnTo>
                    <a:pt x="5160" y="6405"/>
                  </a:lnTo>
                  <a:lnTo>
                    <a:pt x="5368" y="6198"/>
                  </a:lnTo>
                  <a:lnTo>
                    <a:pt x="6109" y="5427"/>
                  </a:lnTo>
                  <a:lnTo>
                    <a:pt x="6317" y="5249"/>
                  </a:lnTo>
                  <a:lnTo>
                    <a:pt x="9371" y="2195"/>
                  </a:lnTo>
                  <a:lnTo>
                    <a:pt x="9578" y="1987"/>
                  </a:lnTo>
                  <a:lnTo>
                    <a:pt x="11535" y="30"/>
                  </a:lnTo>
                  <a:cubicBezTo>
                    <a:pt x="11921" y="1"/>
                    <a:pt x="12336" y="1"/>
                    <a:pt x="12751" y="1"/>
                  </a:cubicBezTo>
                  <a:lnTo>
                    <a:pt x="12958" y="1"/>
                  </a:lnTo>
                  <a:cubicBezTo>
                    <a:pt x="13996" y="1"/>
                    <a:pt x="15034" y="60"/>
                    <a:pt x="16042" y="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 flipH="1">
              <a:off x="2645802" y="3470842"/>
              <a:ext cx="1011885" cy="975949"/>
            </a:xfrm>
            <a:custGeom>
              <a:avLst/>
              <a:gdLst/>
              <a:ahLst/>
              <a:cxnLst/>
              <a:rect l="l" t="t" r="r" b="b"/>
              <a:pathLst>
                <a:path w="11714" h="11298" extrusionOk="0">
                  <a:moveTo>
                    <a:pt x="11713" y="89"/>
                  </a:moveTo>
                  <a:lnTo>
                    <a:pt x="11120" y="682"/>
                  </a:lnTo>
                  <a:lnTo>
                    <a:pt x="10912" y="890"/>
                  </a:lnTo>
                  <a:lnTo>
                    <a:pt x="7710" y="4092"/>
                  </a:lnTo>
                  <a:lnTo>
                    <a:pt x="7710" y="4092"/>
                  </a:lnTo>
                  <a:lnTo>
                    <a:pt x="7503" y="4270"/>
                  </a:lnTo>
                  <a:lnTo>
                    <a:pt x="7503" y="4270"/>
                  </a:lnTo>
                  <a:lnTo>
                    <a:pt x="4478" y="7324"/>
                  </a:lnTo>
                  <a:lnTo>
                    <a:pt x="4271" y="7532"/>
                  </a:lnTo>
                  <a:lnTo>
                    <a:pt x="1335" y="10497"/>
                  </a:lnTo>
                  <a:lnTo>
                    <a:pt x="1128" y="10675"/>
                  </a:lnTo>
                  <a:lnTo>
                    <a:pt x="505" y="11297"/>
                  </a:lnTo>
                  <a:lnTo>
                    <a:pt x="1" y="11297"/>
                  </a:lnTo>
                  <a:lnTo>
                    <a:pt x="1305" y="9993"/>
                  </a:lnTo>
                  <a:lnTo>
                    <a:pt x="4241" y="7057"/>
                  </a:lnTo>
                  <a:lnTo>
                    <a:pt x="4448" y="6850"/>
                  </a:lnTo>
                  <a:lnTo>
                    <a:pt x="5368" y="5931"/>
                  </a:lnTo>
                  <a:lnTo>
                    <a:pt x="7473" y="3796"/>
                  </a:lnTo>
                  <a:lnTo>
                    <a:pt x="7710" y="3588"/>
                  </a:lnTo>
                  <a:lnTo>
                    <a:pt x="10912" y="356"/>
                  </a:lnTo>
                  <a:lnTo>
                    <a:pt x="11150" y="149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 flipH="1">
              <a:off x="3250321" y="3460562"/>
              <a:ext cx="881188" cy="876091"/>
            </a:xfrm>
            <a:custGeom>
              <a:avLst/>
              <a:gdLst/>
              <a:ahLst/>
              <a:cxnLst/>
              <a:rect l="l" t="t" r="r" b="b"/>
              <a:pathLst>
                <a:path w="10201" h="10142" extrusionOk="0">
                  <a:moveTo>
                    <a:pt x="10200" y="1"/>
                  </a:moveTo>
                  <a:lnTo>
                    <a:pt x="9785" y="445"/>
                  </a:lnTo>
                  <a:lnTo>
                    <a:pt x="9578" y="653"/>
                  </a:lnTo>
                  <a:lnTo>
                    <a:pt x="6494" y="3737"/>
                  </a:lnTo>
                  <a:lnTo>
                    <a:pt x="6286" y="3944"/>
                  </a:lnTo>
                  <a:lnTo>
                    <a:pt x="3974" y="6257"/>
                  </a:lnTo>
                  <a:lnTo>
                    <a:pt x="3321" y="6909"/>
                  </a:lnTo>
                  <a:lnTo>
                    <a:pt x="3114" y="7087"/>
                  </a:lnTo>
                  <a:lnTo>
                    <a:pt x="237" y="9964"/>
                  </a:lnTo>
                  <a:lnTo>
                    <a:pt x="149" y="10052"/>
                  </a:lnTo>
                  <a:lnTo>
                    <a:pt x="30" y="10141"/>
                  </a:lnTo>
                  <a:lnTo>
                    <a:pt x="0" y="9697"/>
                  </a:lnTo>
                  <a:lnTo>
                    <a:pt x="119" y="9578"/>
                  </a:lnTo>
                  <a:lnTo>
                    <a:pt x="208" y="9489"/>
                  </a:lnTo>
                  <a:lnTo>
                    <a:pt x="3084" y="6613"/>
                  </a:lnTo>
                  <a:lnTo>
                    <a:pt x="3262" y="6435"/>
                  </a:lnTo>
                  <a:lnTo>
                    <a:pt x="3440" y="6257"/>
                  </a:lnTo>
                  <a:lnTo>
                    <a:pt x="3647" y="6050"/>
                  </a:lnTo>
                  <a:lnTo>
                    <a:pt x="6227" y="3440"/>
                  </a:lnTo>
                  <a:lnTo>
                    <a:pt x="9548" y="149"/>
                  </a:lnTo>
                  <a:lnTo>
                    <a:pt x="9578" y="119"/>
                  </a:lnTo>
                  <a:lnTo>
                    <a:pt x="9756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8"/>
            <p:cNvSpPr/>
            <p:nvPr/>
          </p:nvSpPr>
          <p:spPr>
            <a:xfrm flipH="1">
              <a:off x="2328255" y="3496412"/>
              <a:ext cx="1170569" cy="947789"/>
            </a:xfrm>
            <a:custGeom>
              <a:avLst/>
              <a:gdLst/>
              <a:ahLst/>
              <a:cxnLst/>
              <a:rect l="l" t="t" r="r" b="b"/>
              <a:pathLst>
                <a:path w="13551" h="10972" extrusionOk="0">
                  <a:moveTo>
                    <a:pt x="13551" y="861"/>
                  </a:moveTo>
                  <a:lnTo>
                    <a:pt x="12661" y="1750"/>
                  </a:lnTo>
                  <a:lnTo>
                    <a:pt x="12454" y="1958"/>
                  </a:lnTo>
                  <a:lnTo>
                    <a:pt x="9162" y="5249"/>
                  </a:lnTo>
                  <a:lnTo>
                    <a:pt x="9162" y="5249"/>
                  </a:lnTo>
                  <a:lnTo>
                    <a:pt x="8955" y="5457"/>
                  </a:lnTo>
                  <a:lnTo>
                    <a:pt x="8569" y="5812"/>
                  </a:lnTo>
                  <a:lnTo>
                    <a:pt x="5871" y="8540"/>
                  </a:lnTo>
                  <a:lnTo>
                    <a:pt x="5871" y="8540"/>
                  </a:lnTo>
                  <a:lnTo>
                    <a:pt x="5664" y="8718"/>
                  </a:lnTo>
                  <a:lnTo>
                    <a:pt x="3410" y="10972"/>
                  </a:lnTo>
                  <a:lnTo>
                    <a:pt x="0" y="10972"/>
                  </a:lnTo>
                  <a:lnTo>
                    <a:pt x="2461" y="8540"/>
                  </a:lnTo>
                  <a:lnTo>
                    <a:pt x="2669" y="8333"/>
                  </a:lnTo>
                  <a:lnTo>
                    <a:pt x="5397" y="5605"/>
                  </a:lnTo>
                  <a:lnTo>
                    <a:pt x="5664" y="5338"/>
                  </a:lnTo>
                  <a:lnTo>
                    <a:pt x="9281" y="1721"/>
                  </a:lnTo>
                  <a:lnTo>
                    <a:pt x="10971" y="1"/>
                  </a:lnTo>
                  <a:cubicBezTo>
                    <a:pt x="11505" y="149"/>
                    <a:pt x="12039" y="297"/>
                    <a:pt x="12543" y="475"/>
                  </a:cubicBezTo>
                  <a:lnTo>
                    <a:pt x="12750" y="535"/>
                  </a:lnTo>
                  <a:cubicBezTo>
                    <a:pt x="13017" y="653"/>
                    <a:pt x="13284" y="742"/>
                    <a:pt x="13551" y="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8"/>
            <p:cNvSpPr/>
            <p:nvPr/>
          </p:nvSpPr>
          <p:spPr>
            <a:xfrm flipH="1">
              <a:off x="2251364" y="3580983"/>
              <a:ext cx="914532" cy="865812"/>
            </a:xfrm>
            <a:custGeom>
              <a:avLst/>
              <a:gdLst/>
              <a:ahLst/>
              <a:cxnLst/>
              <a:rect l="l" t="t" r="r" b="b"/>
              <a:pathLst>
                <a:path w="10587" h="10023" extrusionOk="0">
                  <a:moveTo>
                    <a:pt x="10586" y="267"/>
                  </a:moveTo>
                  <a:lnTo>
                    <a:pt x="8511" y="2313"/>
                  </a:lnTo>
                  <a:lnTo>
                    <a:pt x="6198" y="4656"/>
                  </a:lnTo>
                  <a:lnTo>
                    <a:pt x="5990" y="4863"/>
                  </a:lnTo>
                  <a:lnTo>
                    <a:pt x="5279" y="5575"/>
                  </a:lnTo>
                  <a:lnTo>
                    <a:pt x="5042" y="5782"/>
                  </a:lnTo>
                  <a:lnTo>
                    <a:pt x="2017" y="8836"/>
                  </a:lnTo>
                  <a:lnTo>
                    <a:pt x="1780" y="9044"/>
                  </a:lnTo>
                  <a:lnTo>
                    <a:pt x="1039" y="9815"/>
                  </a:lnTo>
                  <a:lnTo>
                    <a:pt x="831" y="10022"/>
                  </a:lnTo>
                  <a:lnTo>
                    <a:pt x="1" y="10022"/>
                  </a:lnTo>
                  <a:lnTo>
                    <a:pt x="208" y="9815"/>
                  </a:lnTo>
                  <a:lnTo>
                    <a:pt x="1810" y="8214"/>
                  </a:lnTo>
                  <a:lnTo>
                    <a:pt x="5101" y="4922"/>
                  </a:lnTo>
                  <a:lnTo>
                    <a:pt x="5397" y="4656"/>
                  </a:lnTo>
                  <a:lnTo>
                    <a:pt x="8570" y="1453"/>
                  </a:lnTo>
                  <a:lnTo>
                    <a:pt x="8778" y="1246"/>
                  </a:lnTo>
                  <a:lnTo>
                    <a:pt x="10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 flipH="1">
              <a:off x="1869717" y="3683435"/>
              <a:ext cx="996422" cy="763362"/>
            </a:xfrm>
            <a:custGeom>
              <a:avLst/>
              <a:gdLst/>
              <a:ahLst/>
              <a:cxnLst/>
              <a:rect l="l" t="t" r="r" b="b"/>
              <a:pathLst>
                <a:path w="11535" h="8837" extrusionOk="0">
                  <a:moveTo>
                    <a:pt x="11534" y="1987"/>
                  </a:moveTo>
                  <a:lnTo>
                    <a:pt x="10081" y="3470"/>
                  </a:lnTo>
                  <a:lnTo>
                    <a:pt x="9844" y="3677"/>
                  </a:lnTo>
                  <a:lnTo>
                    <a:pt x="8362" y="5160"/>
                  </a:lnTo>
                  <a:lnTo>
                    <a:pt x="8154" y="5397"/>
                  </a:lnTo>
                  <a:lnTo>
                    <a:pt x="4685" y="8836"/>
                  </a:lnTo>
                  <a:lnTo>
                    <a:pt x="0" y="8836"/>
                  </a:lnTo>
                  <a:lnTo>
                    <a:pt x="1749" y="7117"/>
                  </a:lnTo>
                  <a:lnTo>
                    <a:pt x="4922" y="3944"/>
                  </a:lnTo>
                  <a:lnTo>
                    <a:pt x="5130" y="3707"/>
                  </a:lnTo>
                  <a:lnTo>
                    <a:pt x="8836" y="0"/>
                  </a:lnTo>
                  <a:cubicBezTo>
                    <a:pt x="9815" y="564"/>
                    <a:pt x="10704" y="1246"/>
                    <a:pt x="11534" y="19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 flipH="1">
              <a:off x="1841543" y="3880652"/>
              <a:ext cx="568742" cy="566151"/>
            </a:xfrm>
            <a:custGeom>
              <a:avLst/>
              <a:gdLst/>
              <a:ahLst/>
              <a:cxnLst/>
              <a:rect l="l" t="t" r="r" b="b"/>
              <a:pathLst>
                <a:path w="6584" h="6554" extrusionOk="0">
                  <a:moveTo>
                    <a:pt x="6584" y="30"/>
                  </a:moveTo>
                  <a:lnTo>
                    <a:pt x="6554" y="534"/>
                  </a:lnTo>
                  <a:lnTo>
                    <a:pt x="6435" y="653"/>
                  </a:lnTo>
                  <a:lnTo>
                    <a:pt x="5694" y="1394"/>
                  </a:lnTo>
                  <a:lnTo>
                    <a:pt x="2996" y="4092"/>
                  </a:lnTo>
                  <a:lnTo>
                    <a:pt x="2788" y="4300"/>
                  </a:lnTo>
                  <a:lnTo>
                    <a:pt x="742" y="6346"/>
                  </a:lnTo>
                  <a:lnTo>
                    <a:pt x="535" y="6553"/>
                  </a:lnTo>
                  <a:lnTo>
                    <a:pt x="1" y="6553"/>
                  </a:lnTo>
                  <a:lnTo>
                    <a:pt x="6495" y="89"/>
                  </a:lnTo>
                  <a:lnTo>
                    <a:pt x="6554" y="1"/>
                  </a:lnTo>
                  <a:cubicBezTo>
                    <a:pt x="6584" y="1"/>
                    <a:pt x="6584" y="30"/>
                    <a:pt x="6584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 flipH="1">
              <a:off x="1813400" y="3409336"/>
              <a:ext cx="1201321" cy="1037454"/>
            </a:xfrm>
            <a:custGeom>
              <a:avLst/>
              <a:gdLst/>
              <a:ahLst/>
              <a:cxnLst/>
              <a:rect l="l" t="t" r="r" b="b"/>
              <a:pathLst>
                <a:path w="13907" h="12010" extrusionOk="0">
                  <a:moveTo>
                    <a:pt x="3321" y="6850"/>
                  </a:moveTo>
                  <a:lnTo>
                    <a:pt x="3321" y="6939"/>
                  </a:lnTo>
                  <a:lnTo>
                    <a:pt x="3292" y="7799"/>
                  </a:lnTo>
                  <a:lnTo>
                    <a:pt x="3232" y="10497"/>
                  </a:lnTo>
                  <a:lnTo>
                    <a:pt x="3203" y="11802"/>
                  </a:lnTo>
                  <a:lnTo>
                    <a:pt x="237" y="11802"/>
                  </a:lnTo>
                  <a:lnTo>
                    <a:pt x="237" y="6850"/>
                  </a:lnTo>
                  <a:close/>
                  <a:moveTo>
                    <a:pt x="6642" y="6850"/>
                  </a:moveTo>
                  <a:lnTo>
                    <a:pt x="6642" y="7087"/>
                  </a:lnTo>
                  <a:lnTo>
                    <a:pt x="6405" y="11802"/>
                  </a:lnTo>
                  <a:lnTo>
                    <a:pt x="3440" y="11802"/>
                  </a:lnTo>
                  <a:lnTo>
                    <a:pt x="3469" y="10260"/>
                  </a:lnTo>
                  <a:lnTo>
                    <a:pt x="3529" y="7562"/>
                  </a:lnTo>
                  <a:lnTo>
                    <a:pt x="3529" y="6850"/>
                  </a:lnTo>
                  <a:close/>
                  <a:moveTo>
                    <a:pt x="9993" y="6850"/>
                  </a:moveTo>
                  <a:lnTo>
                    <a:pt x="9845" y="8540"/>
                  </a:lnTo>
                  <a:lnTo>
                    <a:pt x="9815" y="9193"/>
                  </a:lnTo>
                  <a:lnTo>
                    <a:pt x="9756" y="9756"/>
                  </a:lnTo>
                  <a:lnTo>
                    <a:pt x="9637" y="11802"/>
                  </a:lnTo>
                  <a:lnTo>
                    <a:pt x="6613" y="11802"/>
                  </a:lnTo>
                  <a:lnTo>
                    <a:pt x="6850" y="6880"/>
                  </a:lnTo>
                  <a:lnTo>
                    <a:pt x="6850" y="6850"/>
                  </a:lnTo>
                  <a:close/>
                  <a:moveTo>
                    <a:pt x="13343" y="6850"/>
                  </a:moveTo>
                  <a:lnTo>
                    <a:pt x="12869" y="11802"/>
                  </a:lnTo>
                  <a:lnTo>
                    <a:pt x="9845" y="11802"/>
                  </a:lnTo>
                  <a:lnTo>
                    <a:pt x="9993" y="9519"/>
                  </a:lnTo>
                  <a:lnTo>
                    <a:pt x="10052" y="8985"/>
                  </a:lnTo>
                  <a:lnTo>
                    <a:pt x="10082" y="8333"/>
                  </a:lnTo>
                  <a:lnTo>
                    <a:pt x="10200" y="6850"/>
                  </a:lnTo>
                  <a:close/>
                  <a:moveTo>
                    <a:pt x="0" y="1"/>
                  </a:moveTo>
                  <a:lnTo>
                    <a:pt x="0" y="12009"/>
                  </a:lnTo>
                  <a:lnTo>
                    <a:pt x="13017" y="12009"/>
                  </a:lnTo>
                  <a:lnTo>
                    <a:pt x="13047" y="11802"/>
                  </a:lnTo>
                  <a:lnTo>
                    <a:pt x="13521" y="6850"/>
                  </a:lnTo>
                  <a:lnTo>
                    <a:pt x="13907" y="6850"/>
                  </a:lnTo>
                  <a:lnTo>
                    <a:pt x="13907" y="6643"/>
                  </a:lnTo>
                  <a:lnTo>
                    <a:pt x="13581" y="6643"/>
                  </a:lnTo>
                  <a:lnTo>
                    <a:pt x="13758" y="5041"/>
                  </a:lnTo>
                  <a:lnTo>
                    <a:pt x="13551" y="4863"/>
                  </a:lnTo>
                  <a:lnTo>
                    <a:pt x="13492" y="5545"/>
                  </a:lnTo>
                  <a:lnTo>
                    <a:pt x="13432" y="6109"/>
                  </a:lnTo>
                  <a:lnTo>
                    <a:pt x="13373" y="6643"/>
                  </a:lnTo>
                  <a:lnTo>
                    <a:pt x="10230" y="6643"/>
                  </a:lnTo>
                  <a:lnTo>
                    <a:pt x="10467" y="3262"/>
                  </a:lnTo>
                  <a:lnTo>
                    <a:pt x="10497" y="2640"/>
                  </a:lnTo>
                  <a:cubicBezTo>
                    <a:pt x="10438" y="2580"/>
                    <a:pt x="10378" y="2551"/>
                    <a:pt x="10289" y="2521"/>
                  </a:cubicBezTo>
                  <a:lnTo>
                    <a:pt x="10230" y="3500"/>
                  </a:lnTo>
                  <a:lnTo>
                    <a:pt x="9993" y="6643"/>
                  </a:lnTo>
                  <a:lnTo>
                    <a:pt x="6850" y="6643"/>
                  </a:lnTo>
                  <a:lnTo>
                    <a:pt x="6968" y="4093"/>
                  </a:lnTo>
                  <a:lnTo>
                    <a:pt x="7028" y="3233"/>
                  </a:lnTo>
                  <a:lnTo>
                    <a:pt x="7057" y="2758"/>
                  </a:lnTo>
                  <a:lnTo>
                    <a:pt x="7117" y="1572"/>
                  </a:lnTo>
                  <a:lnTo>
                    <a:pt x="7117" y="1127"/>
                  </a:lnTo>
                  <a:lnTo>
                    <a:pt x="6909" y="1038"/>
                  </a:lnTo>
                  <a:lnTo>
                    <a:pt x="6879" y="1483"/>
                  </a:lnTo>
                  <a:lnTo>
                    <a:pt x="6790" y="2966"/>
                  </a:lnTo>
                  <a:lnTo>
                    <a:pt x="6790" y="3440"/>
                  </a:lnTo>
                  <a:lnTo>
                    <a:pt x="6731" y="4300"/>
                  </a:lnTo>
                  <a:lnTo>
                    <a:pt x="6613" y="6613"/>
                  </a:lnTo>
                  <a:lnTo>
                    <a:pt x="3529" y="6613"/>
                  </a:lnTo>
                  <a:lnTo>
                    <a:pt x="3529" y="6257"/>
                  </a:lnTo>
                  <a:lnTo>
                    <a:pt x="3618" y="2758"/>
                  </a:lnTo>
                  <a:lnTo>
                    <a:pt x="3647" y="1394"/>
                  </a:lnTo>
                  <a:lnTo>
                    <a:pt x="3647" y="861"/>
                  </a:lnTo>
                  <a:lnTo>
                    <a:pt x="3647" y="268"/>
                  </a:lnTo>
                  <a:lnTo>
                    <a:pt x="3440" y="238"/>
                  </a:lnTo>
                  <a:lnTo>
                    <a:pt x="3410" y="1068"/>
                  </a:lnTo>
                  <a:lnTo>
                    <a:pt x="3410" y="1602"/>
                  </a:lnTo>
                  <a:lnTo>
                    <a:pt x="3381" y="2966"/>
                  </a:lnTo>
                  <a:lnTo>
                    <a:pt x="3292" y="6465"/>
                  </a:lnTo>
                  <a:lnTo>
                    <a:pt x="3292" y="6643"/>
                  </a:lnTo>
                  <a:lnTo>
                    <a:pt x="208" y="664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 flipH="1">
              <a:off x="2991607" y="3409336"/>
              <a:ext cx="1196311" cy="1037454"/>
            </a:xfrm>
            <a:custGeom>
              <a:avLst/>
              <a:gdLst/>
              <a:ahLst/>
              <a:cxnLst/>
              <a:rect l="l" t="t" r="r" b="b"/>
              <a:pathLst>
                <a:path w="13849" h="12010" extrusionOk="0">
                  <a:moveTo>
                    <a:pt x="3707" y="6850"/>
                  </a:moveTo>
                  <a:lnTo>
                    <a:pt x="3737" y="7236"/>
                  </a:lnTo>
                  <a:lnTo>
                    <a:pt x="3767" y="7680"/>
                  </a:lnTo>
                  <a:lnTo>
                    <a:pt x="3856" y="8985"/>
                  </a:lnTo>
                  <a:lnTo>
                    <a:pt x="4063" y="11802"/>
                  </a:lnTo>
                  <a:lnTo>
                    <a:pt x="1039" y="11802"/>
                  </a:lnTo>
                  <a:lnTo>
                    <a:pt x="920" y="10557"/>
                  </a:lnTo>
                  <a:lnTo>
                    <a:pt x="861" y="10082"/>
                  </a:lnTo>
                  <a:lnTo>
                    <a:pt x="802" y="9430"/>
                  </a:lnTo>
                  <a:lnTo>
                    <a:pt x="713" y="8688"/>
                  </a:lnTo>
                  <a:lnTo>
                    <a:pt x="683" y="8273"/>
                  </a:lnTo>
                  <a:lnTo>
                    <a:pt x="535" y="6850"/>
                  </a:lnTo>
                  <a:close/>
                  <a:moveTo>
                    <a:pt x="7058" y="6820"/>
                  </a:moveTo>
                  <a:lnTo>
                    <a:pt x="7236" y="10319"/>
                  </a:lnTo>
                  <a:lnTo>
                    <a:pt x="7266" y="10883"/>
                  </a:lnTo>
                  <a:lnTo>
                    <a:pt x="7266" y="11387"/>
                  </a:lnTo>
                  <a:lnTo>
                    <a:pt x="7295" y="11772"/>
                  </a:lnTo>
                  <a:lnTo>
                    <a:pt x="4300" y="11802"/>
                  </a:lnTo>
                  <a:lnTo>
                    <a:pt x="4063" y="8807"/>
                  </a:lnTo>
                  <a:lnTo>
                    <a:pt x="3945" y="7473"/>
                  </a:lnTo>
                  <a:lnTo>
                    <a:pt x="3915" y="6998"/>
                  </a:lnTo>
                  <a:lnTo>
                    <a:pt x="3915" y="6820"/>
                  </a:lnTo>
                  <a:close/>
                  <a:moveTo>
                    <a:pt x="10379" y="6850"/>
                  </a:moveTo>
                  <a:lnTo>
                    <a:pt x="10379" y="7176"/>
                  </a:lnTo>
                  <a:lnTo>
                    <a:pt x="10379" y="7769"/>
                  </a:lnTo>
                  <a:lnTo>
                    <a:pt x="10379" y="8273"/>
                  </a:lnTo>
                  <a:lnTo>
                    <a:pt x="10409" y="9548"/>
                  </a:lnTo>
                  <a:lnTo>
                    <a:pt x="10468" y="11772"/>
                  </a:lnTo>
                  <a:lnTo>
                    <a:pt x="7503" y="11802"/>
                  </a:lnTo>
                  <a:lnTo>
                    <a:pt x="7473" y="11209"/>
                  </a:lnTo>
                  <a:lnTo>
                    <a:pt x="7473" y="10705"/>
                  </a:lnTo>
                  <a:lnTo>
                    <a:pt x="7443" y="10141"/>
                  </a:lnTo>
                  <a:lnTo>
                    <a:pt x="7266" y="6850"/>
                  </a:lnTo>
                  <a:close/>
                  <a:moveTo>
                    <a:pt x="13670" y="6850"/>
                  </a:moveTo>
                  <a:lnTo>
                    <a:pt x="13653" y="9744"/>
                  </a:lnTo>
                  <a:lnTo>
                    <a:pt x="13653" y="9744"/>
                  </a:lnTo>
                  <a:lnTo>
                    <a:pt x="13641" y="9756"/>
                  </a:lnTo>
                  <a:lnTo>
                    <a:pt x="13641" y="10201"/>
                  </a:lnTo>
                  <a:lnTo>
                    <a:pt x="13650" y="10191"/>
                  </a:lnTo>
                  <a:lnTo>
                    <a:pt x="13641" y="11802"/>
                  </a:lnTo>
                  <a:lnTo>
                    <a:pt x="10705" y="11802"/>
                  </a:lnTo>
                  <a:lnTo>
                    <a:pt x="10646" y="9370"/>
                  </a:lnTo>
                  <a:lnTo>
                    <a:pt x="10616" y="8066"/>
                  </a:lnTo>
                  <a:lnTo>
                    <a:pt x="10616" y="7562"/>
                  </a:lnTo>
                  <a:lnTo>
                    <a:pt x="10616" y="6969"/>
                  </a:lnTo>
                  <a:lnTo>
                    <a:pt x="10616" y="6850"/>
                  </a:lnTo>
                  <a:close/>
                  <a:moveTo>
                    <a:pt x="13641" y="1"/>
                  </a:moveTo>
                  <a:lnTo>
                    <a:pt x="13641" y="6613"/>
                  </a:lnTo>
                  <a:lnTo>
                    <a:pt x="13344" y="6613"/>
                  </a:lnTo>
                  <a:lnTo>
                    <a:pt x="13314" y="6643"/>
                  </a:lnTo>
                  <a:lnTo>
                    <a:pt x="10557" y="6643"/>
                  </a:lnTo>
                  <a:lnTo>
                    <a:pt x="10468" y="2402"/>
                  </a:lnTo>
                  <a:lnTo>
                    <a:pt x="10438" y="1038"/>
                  </a:lnTo>
                  <a:lnTo>
                    <a:pt x="10438" y="653"/>
                  </a:lnTo>
                  <a:lnTo>
                    <a:pt x="10438" y="238"/>
                  </a:lnTo>
                  <a:lnTo>
                    <a:pt x="10231" y="268"/>
                  </a:lnTo>
                  <a:lnTo>
                    <a:pt x="10231" y="742"/>
                  </a:lnTo>
                  <a:lnTo>
                    <a:pt x="10231" y="1246"/>
                  </a:lnTo>
                  <a:lnTo>
                    <a:pt x="10260" y="2610"/>
                  </a:lnTo>
                  <a:lnTo>
                    <a:pt x="10349" y="6613"/>
                  </a:lnTo>
                  <a:lnTo>
                    <a:pt x="7236" y="6613"/>
                  </a:lnTo>
                  <a:lnTo>
                    <a:pt x="7206" y="5664"/>
                  </a:lnTo>
                  <a:lnTo>
                    <a:pt x="7117" y="4330"/>
                  </a:lnTo>
                  <a:lnTo>
                    <a:pt x="7088" y="3826"/>
                  </a:lnTo>
                  <a:lnTo>
                    <a:pt x="7058" y="3144"/>
                  </a:lnTo>
                  <a:lnTo>
                    <a:pt x="7028" y="2343"/>
                  </a:lnTo>
                  <a:lnTo>
                    <a:pt x="7028" y="1928"/>
                  </a:lnTo>
                  <a:lnTo>
                    <a:pt x="6999" y="1483"/>
                  </a:lnTo>
                  <a:lnTo>
                    <a:pt x="6999" y="1038"/>
                  </a:lnTo>
                  <a:lnTo>
                    <a:pt x="6791" y="1127"/>
                  </a:lnTo>
                  <a:lnTo>
                    <a:pt x="6821" y="1572"/>
                  </a:lnTo>
                  <a:lnTo>
                    <a:pt x="6850" y="2136"/>
                  </a:lnTo>
                  <a:lnTo>
                    <a:pt x="6850" y="2551"/>
                  </a:lnTo>
                  <a:lnTo>
                    <a:pt x="6910" y="3351"/>
                  </a:lnTo>
                  <a:lnTo>
                    <a:pt x="6939" y="4033"/>
                  </a:lnTo>
                  <a:lnTo>
                    <a:pt x="6969" y="4537"/>
                  </a:lnTo>
                  <a:lnTo>
                    <a:pt x="7028" y="5872"/>
                  </a:lnTo>
                  <a:lnTo>
                    <a:pt x="7058" y="6643"/>
                  </a:lnTo>
                  <a:lnTo>
                    <a:pt x="3885" y="6643"/>
                  </a:lnTo>
                  <a:lnTo>
                    <a:pt x="3885" y="6346"/>
                  </a:lnTo>
                  <a:lnTo>
                    <a:pt x="3826" y="5575"/>
                  </a:lnTo>
                  <a:lnTo>
                    <a:pt x="3796" y="5160"/>
                  </a:lnTo>
                  <a:lnTo>
                    <a:pt x="3648" y="2995"/>
                  </a:lnTo>
                  <a:lnTo>
                    <a:pt x="3618" y="2521"/>
                  </a:lnTo>
                  <a:lnTo>
                    <a:pt x="3411" y="2640"/>
                  </a:lnTo>
                  <a:lnTo>
                    <a:pt x="3441" y="3114"/>
                  </a:lnTo>
                  <a:lnTo>
                    <a:pt x="3618" y="5338"/>
                  </a:lnTo>
                  <a:lnTo>
                    <a:pt x="3648" y="5753"/>
                  </a:lnTo>
                  <a:lnTo>
                    <a:pt x="3707" y="6524"/>
                  </a:lnTo>
                  <a:lnTo>
                    <a:pt x="3707" y="6613"/>
                  </a:lnTo>
                  <a:lnTo>
                    <a:pt x="505" y="6613"/>
                  </a:lnTo>
                  <a:lnTo>
                    <a:pt x="416" y="5397"/>
                  </a:lnTo>
                  <a:lnTo>
                    <a:pt x="357" y="4863"/>
                  </a:lnTo>
                  <a:cubicBezTo>
                    <a:pt x="268" y="4923"/>
                    <a:pt x="209" y="4982"/>
                    <a:pt x="149" y="5041"/>
                  </a:cubicBezTo>
                  <a:lnTo>
                    <a:pt x="297" y="6613"/>
                  </a:lnTo>
                  <a:lnTo>
                    <a:pt x="1" y="6613"/>
                  </a:lnTo>
                  <a:lnTo>
                    <a:pt x="1" y="6820"/>
                  </a:lnTo>
                  <a:lnTo>
                    <a:pt x="624" y="12009"/>
                  </a:lnTo>
                  <a:lnTo>
                    <a:pt x="13848" y="12009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 flipH="1">
              <a:off x="2230910" y="4641356"/>
              <a:ext cx="1539423" cy="102536"/>
            </a:xfrm>
            <a:custGeom>
              <a:avLst/>
              <a:gdLst/>
              <a:ahLst/>
              <a:cxnLst/>
              <a:rect l="l" t="t" r="r" b="b"/>
              <a:pathLst>
                <a:path w="17821" h="1187" extrusionOk="0">
                  <a:moveTo>
                    <a:pt x="0" y="1"/>
                  </a:moveTo>
                  <a:lnTo>
                    <a:pt x="0" y="1187"/>
                  </a:lnTo>
                  <a:lnTo>
                    <a:pt x="17821" y="1187"/>
                  </a:lnTo>
                  <a:lnTo>
                    <a:pt x="178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8"/>
            <p:cNvSpPr/>
            <p:nvPr/>
          </p:nvSpPr>
          <p:spPr>
            <a:xfrm flipH="1">
              <a:off x="3009552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2462"/>
                  </a:lnTo>
                  <a:lnTo>
                    <a:pt x="1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8"/>
            <p:cNvSpPr/>
            <p:nvPr/>
          </p:nvSpPr>
          <p:spPr>
            <a:xfrm flipH="1">
              <a:off x="3009552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1" y="1"/>
                  </a:moveTo>
                  <a:lnTo>
                    <a:pt x="5190" y="1"/>
                  </a:lnTo>
                  <a:lnTo>
                    <a:pt x="5190" y="979"/>
                  </a:lnTo>
                  <a:lnTo>
                    <a:pt x="1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 flipH="1">
              <a:off x="362175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 flipH="1">
              <a:off x="2991570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0" y="1394"/>
                  </a:moveTo>
                  <a:lnTo>
                    <a:pt x="0" y="4063"/>
                  </a:lnTo>
                  <a:lnTo>
                    <a:pt x="0" y="40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 flipH="1">
              <a:off x="3475677" y="4818100"/>
              <a:ext cx="128192" cy="212674"/>
            </a:xfrm>
            <a:custGeom>
              <a:avLst/>
              <a:gdLst/>
              <a:ahLst/>
              <a:cxnLst/>
              <a:rect l="l" t="t" r="r" b="b"/>
              <a:pathLst>
                <a:path w="1484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 flipH="1">
              <a:off x="3475676" y="4715650"/>
              <a:ext cx="128199" cy="89675"/>
            </a:xfrm>
            <a:custGeom>
              <a:avLst/>
              <a:gdLst/>
              <a:ahLst/>
              <a:cxnLst/>
              <a:rect l="l" t="t" r="r" b="b"/>
              <a:pathLst>
                <a:path w="1484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 flipH="1">
              <a:off x="3596094" y="5048661"/>
              <a:ext cx="25742" cy="86"/>
            </a:xfrm>
            <a:custGeom>
              <a:avLst/>
              <a:gdLst/>
              <a:ahLst/>
              <a:cxnLst/>
              <a:rect l="l" t="t" r="r" b="b"/>
              <a:pathLst>
                <a:path w="298" h="1" extrusionOk="0">
                  <a:moveTo>
                    <a:pt x="1" y="1"/>
                  </a:moveTo>
                  <a:lnTo>
                    <a:pt x="1" y="1"/>
                  </a:lnTo>
                  <a:lnTo>
                    <a:pt x="297" y="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 flipH="1">
              <a:off x="3475676" y="5048661"/>
              <a:ext cx="120504" cy="86"/>
            </a:xfrm>
            <a:custGeom>
              <a:avLst/>
              <a:gdLst/>
              <a:ahLst/>
              <a:cxnLst/>
              <a:rect l="l" t="t" r="r" b="b"/>
              <a:pathLst>
                <a:path w="1395" h="1" extrusionOk="0">
                  <a:moveTo>
                    <a:pt x="0" y="1"/>
                  </a:moveTo>
                  <a:lnTo>
                    <a:pt x="0" y="1"/>
                  </a:lnTo>
                  <a:lnTo>
                    <a:pt x="1394" y="1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 flipH="1">
              <a:off x="3457792" y="5048661"/>
              <a:ext cx="17968" cy="86"/>
            </a:xfrm>
            <a:custGeom>
              <a:avLst/>
              <a:gdLst/>
              <a:ahLst/>
              <a:cxnLst/>
              <a:rect l="l" t="t" r="r" b="b"/>
              <a:pathLst>
                <a:path w="208" h="1" extrusionOk="0">
                  <a:moveTo>
                    <a:pt x="0" y="1"/>
                  </a:moveTo>
                  <a:lnTo>
                    <a:pt x="0" y="1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8"/>
            <p:cNvSpPr/>
            <p:nvPr/>
          </p:nvSpPr>
          <p:spPr>
            <a:xfrm flipH="1">
              <a:off x="3621754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119" y="1"/>
                  </a:moveTo>
                  <a:lnTo>
                    <a:pt x="1" y="1"/>
                  </a:lnTo>
                  <a:lnTo>
                    <a:pt x="1" y="2462"/>
                  </a:lnTo>
                  <a:lnTo>
                    <a:pt x="119" y="2462"/>
                  </a:lnTo>
                  <a:lnTo>
                    <a:pt x="1513" y="2462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8"/>
            <p:cNvSpPr/>
            <p:nvPr/>
          </p:nvSpPr>
          <p:spPr>
            <a:xfrm flipH="1">
              <a:off x="3621754" y="4715647"/>
              <a:ext cx="130697" cy="8465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1" y="1"/>
                  </a:lnTo>
                  <a:lnTo>
                    <a:pt x="1" y="979"/>
                  </a:lnTo>
                  <a:lnTo>
                    <a:pt x="119" y="979"/>
                  </a:lnTo>
                  <a:lnTo>
                    <a:pt x="1513" y="979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8"/>
            <p:cNvSpPr/>
            <p:nvPr/>
          </p:nvSpPr>
          <p:spPr>
            <a:xfrm flipH="1">
              <a:off x="3603787" y="4697766"/>
              <a:ext cx="166545" cy="353564"/>
            </a:xfrm>
            <a:custGeom>
              <a:avLst/>
              <a:gdLst/>
              <a:ahLst/>
              <a:cxnLst/>
              <a:rect l="l" t="t" r="r" b="b"/>
              <a:pathLst>
                <a:path w="1928" h="4093" extrusionOk="0">
                  <a:moveTo>
                    <a:pt x="1720" y="208"/>
                  </a:moveTo>
                  <a:lnTo>
                    <a:pt x="1720" y="1186"/>
                  </a:lnTo>
                  <a:lnTo>
                    <a:pt x="237" y="1186"/>
                  </a:lnTo>
                  <a:lnTo>
                    <a:pt x="237" y="208"/>
                  </a:lnTo>
                  <a:close/>
                  <a:moveTo>
                    <a:pt x="1720" y="1394"/>
                  </a:moveTo>
                  <a:lnTo>
                    <a:pt x="1720" y="3855"/>
                  </a:lnTo>
                  <a:lnTo>
                    <a:pt x="237" y="3855"/>
                  </a:lnTo>
                  <a:lnTo>
                    <a:pt x="237" y="1394"/>
                  </a:lnTo>
                  <a:close/>
                  <a:moveTo>
                    <a:pt x="0" y="0"/>
                  </a:moveTo>
                  <a:lnTo>
                    <a:pt x="0" y="4092"/>
                  </a:lnTo>
                  <a:lnTo>
                    <a:pt x="1927" y="4092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8"/>
            <p:cNvSpPr/>
            <p:nvPr/>
          </p:nvSpPr>
          <p:spPr>
            <a:xfrm flipH="1">
              <a:off x="329901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8"/>
            <p:cNvSpPr/>
            <p:nvPr/>
          </p:nvSpPr>
          <p:spPr>
            <a:xfrm flipH="1">
              <a:off x="3137648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 flipH="1">
              <a:off x="2991590" y="4697766"/>
              <a:ext cx="630247" cy="353564"/>
            </a:xfrm>
            <a:custGeom>
              <a:avLst/>
              <a:gdLst/>
              <a:ahLst/>
              <a:cxnLst/>
              <a:rect l="l" t="t" r="r" b="b"/>
              <a:pathLst>
                <a:path w="7296" h="4093" extrusionOk="0">
                  <a:moveTo>
                    <a:pt x="7088" y="208"/>
                  </a:moveTo>
                  <a:lnTo>
                    <a:pt x="7088" y="1186"/>
                  </a:lnTo>
                  <a:lnTo>
                    <a:pt x="1899" y="1186"/>
                  </a:lnTo>
                  <a:lnTo>
                    <a:pt x="1899" y="208"/>
                  </a:lnTo>
                  <a:close/>
                  <a:moveTo>
                    <a:pt x="1691" y="237"/>
                  </a:moveTo>
                  <a:lnTo>
                    <a:pt x="1691" y="1216"/>
                  </a:lnTo>
                  <a:lnTo>
                    <a:pt x="208" y="1216"/>
                  </a:lnTo>
                  <a:lnTo>
                    <a:pt x="208" y="237"/>
                  </a:lnTo>
                  <a:close/>
                  <a:moveTo>
                    <a:pt x="1691" y="1424"/>
                  </a:moveTo>
                  <a:lnTo>
                    <a:pt x="1691" y="3885"/>
                  </a:lnTo>
                  <a:lnTo>
                    <a:pt x="208" y="3885"/>
                  </a:lnTo>
                  <a:lnTo>
                    <a:pt x="208" y="1424"/>
                  </a:lnTo>
                  <a:close/>
                  <a:moveTo>
                    <a:pt x="7088" y="1424"/>
                  </a:moveTo>
                  <a:lnTo>
                    <a:pt x="7088" y="3885"/>
                  </a:lnTo>
                  <a:lnTo>
                    <a:pt x="1899" y="3885"/>
                  </a:lnTo>
                  <a:lnTo>
                    <a:pt x="1899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295" y="4092"/>
                  </a:lnTo>
                  <a:lnTo>
                    <a:pt x="7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 flipH="1">
              <a:off x="2248758" y="4818100"/>
              <a:ext cx="448325" cy="212674"/>
            </a:xfrm>
            <a:custGeom>
              <a:avLst/>
              <a:gdLst/>
              <a:ahLst/>
              <a:cxnLst/>
              <a:rect l="l" t="t" r="r" b="b"/>
              <a:pathLst>
                <a:path w="5190" h="2462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2462"/>
                  </a:lnTo>
                  <a:lnTo>
                    <a:pt x="0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8"/>
            <p:cNvSpPr/>
            <p:nvPr/>
          </p:nvSpPr>
          <p:spPr>
            <a:xfrm flipH="1">
              <a:off x="2248758" y="4715647"/>
              <a:ext cx="448325" cy="84655"/>
            </a:xfrm>
            <a:custGeom>
              <a:avLst/>
              <a:gdLst/>
              <a:ahLst/>
              <a:cxnLst/>
              <a:rect l="l" t="t" r="r" b="b"/>
              <a:pathLst>
                <a:path w="5190" h="980" extrusionOk="0">
                  <a:moveTo>
                    <a:pt x="0" y="1"/>
                  </a:moveTo>
                  <a:lnTo>
                    <a:pt x="5189" y="1"/>
                  </a:lnTo>
                  <a:lnTo>
                    <a:pt x="5189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 flipH="1">
              <a:off x="2863548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 flipH="1">
              <a:off x="2230863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394"/>
                  </a:moveTo>
                  <a:lnTo>
                    <a:pt x="1" y="4063"/>
                  </a:lnTo>
                  <a:lnTo>
                    <a:pt x="1" y="40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 flipH="1">
              <a:off x="2714969" y="4818100"/>
              <a:ext cx="130697" cy="212674"/>
            </a:xfrm>
            <a:custGeom>
              <a:avLst/>
              <a:gdLst/>
              <a:ahLst/>
              <a:cxnLst/>
              <a:rect l="l" t="t" r="r" b="b"/>
              <a:pathLst>
                <a:path w="1513" h="2462" extrusionOk="0">
                  <a:moveTo>
                    <a:pt x="0" y="1"/>
                  </a:moveTo>
                  <a:lnTo>
                    <a:pt x="0" y="2462"/>
                  </a:lnTo>
                  <a:lnTo>
                    <a:pt x="119" y="2462"/>
                  </a:lnTo>
                  <a:lnTo>
                    <a:pt x="1512" y="2462"/>
                  </a:lnTo>
                  <a:lnTo>
                    <a:pt x="1512" y="1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 flipH="1">
              <a:off x="2714974" y="4715650"/>
              <a:ext cx="130701" cy="89675"/>
            </a:xfrm>
            <a:custGeom>
              <a:avLst/>
              <a:gdLst/>
              <a:ahLst/>
              <a:cxnLst/>
              <a:rect l="l" t="t" r="r" b="b"/>
              <a:pathLst>
                <a:path w="1513" h="980" extrusionOk="0">
                  <a:moveTo>
                    <a:pt x="11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119" y="979"/>
                  </a:lnTo>
                  <a:lnTo>
                    <a:pt x="1512" y="9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 flipH="1">
              <a:off x="3009539" y="4697766"/>
              <a:ext cx="86" cy="350972"/>
            </a:xfrm>
            <a:custGeom>
              <a:avLst/>
              <a:gdLst/>
              <a:ahLst/>
              <a:cxnLst/>
              <a:rect l="l" t="t" r="r" b="b"/>
              <a:pathLst>
                <a:path w="1" h="4063" extrusionOk="0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 flipH="1">
              <a:off x="2863552" y="4818100"/>
              <a:ext cx="128105" cy="212674"/>
            </a:xfrm>
            <a:custGeom>
              <a:avLst/>
              <a:gdLst/>
              <a:ahLst/>
              <a:cxnLst/>
              <a:rect l="l" t="t" r="r" b="b"/>
              <a:pathLst>
                <a:path w="1483" h="2462" extrusionOk="0">
                  <a:moveTo>
                    <a:pt x="89" y="1"/>
                  </a:moveTo>
                  <a:lnTo>
                    <a:pt x="0" y="1"/>
                  </a:ln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 flipH="1">
              <a:off x="2863552" y="4715647"/>
              <a:ext cx="128105" cy="84655"/>
            </a:xfrm>
            <a:custGeom>
              <a:avLst/>
              <a:gdLst/>
              <a:ahLst/>
              <a:cxnLst/>
              <a:rect l="l" t="t" r="r" b="b"/>
              <a:pathLst>
                <a:path w="1483" h="980" extrusionOk="0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 flipH="1">
              <a:off x="2845585" y="4697766"/>
              <a:ext cx="164040" cy="353564"/>
            </a:xfrm>
            <a:custGeom>
              <a:avLst/>
              <a:gdLst/>
              <a:ahLst/>
              <a:cxnLst/>
              <a:rect l="l" t="t" r="r" b="b"/>
              <a:pathLst>
                <a:path w="1899" h="4093" extrusionOk="0">
                  <a:moveTo>
                    <a:pt x="1691" y="208"/>
                  </a:moveTo>
                  <a:lnTo>
                    <a:pt x="1691" y="1186"/>
                  </a:lnTo>
                  <a:lnTo>
                    <a:pt x="208" y="1186"/>
                  </a:lnTo>
                  <a:lnTo>
                    <a:pt x="208" y="208"/>
                  </a:lnTo>
                  <a:close/>
                  <a:moveTo>
                    <a:pt x="1691" y="1394"/>
                  </a:moveTo>
                  <a:lnTo>
                    <a:pt x="1691" y="3855"/>
                  </a:lnTo>
                  <a:lnTo>
                    <a:pt x="208" y="3855"/>
                  </a:lnTo>
                  <a:lnTo>
                    <a:pt x="208" y="139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1898" y="4092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 flipH="1">
              <a:off x="2538222" y="4697766"/>
              <a:ext cx="18054" cy="350972"/>
            </a:xfrm>
            <a:custGeom>
              <a:avLst/>
              <a:gdLst/>
              <a:ahLst/>
              <a:cxnLst/>
              <a:rect l="l" t="t" r="r" b="b"/>
              <a:pathLst>
                <a:path w="209" h="4063" extrusionOk="0">
                  <a:moveTo>
                    <a:pt x="1" y="0"/>
                  </a:moveTo>
                  <a:lnTo>
                    <a:pt x="1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 flipH="1">
              <a:off x="2379446" y="4697766"/>
              <a:ext cx="17968" cy="350972"/>
            </a:xfrm>
            <a:custGeom>
              <a:avLst/>
              <a:gdLst/>
              <a:ahLst/>
              <a:cxnLst/>
              <a:rect l="l" t="t" r="r" b="b"/>
              <a:pathLst>
                <a:path w="208" h="4063" extrusionOk="0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 flipH="1">
              <a:off x="2230882" y="4697766"/>
              <a:ext cx="632752" cy="353564"/>
            </a:xfrm>
            <a:custGeom>
              <a:avLst/>
              <a:gdLst/>
              <a:ahLst/>
              <a:cxnLst/>
              <a:rect l="l" t="t" r="r" b="b"/>
              <a:pathLst>
                <a:path w="7325" h="4093" extrusionOk="0">
                  <a:moveTo>
                    <a:pt x="7117" y="208"/>
                  </a:moveTo>
                  <a:lnTo>
                    <a:pt x="7117" y="1186"/>
                  </a:lnTo>
                  <a:lnTo>
                    <a:pt x="1928" y="1186"/>
                  </a:lnTo>
                  <a:lnTo>
                    <a:pt x="1928" y="208"/>
                  </a:lnTo>
                  <a:close/>
                  <a:moveTo>
                    <a:pt x="1720" y="237"/>
                  </a:moveTo>
                  <a:lnTo>
                    <a:pt x="1720" y="1216"/>
                  </a:lnTo>
                  <a:lnTo>
                    <a:pt x="238" y="1216"/>
                  </a:lnTo>
                  <a:lnTo>
                    <a:pt x="238" y="237"/>
                  </a:lnTo>
                  <a:close/>
                  <a:moveTo>
                    <a:pt x="1720" y="1424"/>
                  </a:moveTo>
                  <a:lnTo>
                    <a:pt x="1720" y="3885"/>
                  </a:lnTo>
                  <a:lnTo>
                    <a:pt x="238" y="3885"/>
                  </a:lnTo>
                  <a:lnTo>
                    <a:pt x="238" y="1424"/>
                  </a:lnTo>
                  <a:close/>
                  <a:moveTo>
                    <a:pt x="7117" y="1424"/>
                  </a:moveTo>
                  <a:lnTo>
                    <a:pt x="7117" y="3885"/>
                  </a:lnTo>
                  <a:lnTo>
                    <a:pt x="1928" y="3885"/>
                  </a:lnTo>
                  <a:lnTo>
                    <a:pt x="1928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325" y="4092"/>
                  </a:lnTo>
                  <a:lnTo>
                    <a:pt x="73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 flipH="1">
              <a:off x="3009562" y="5048661"/>
              <a:ext cx="760771" cy="7774"/>
            </a:xfrm>
            <a:custGeom>
              <a:avLst/>
              <a:gdLst/>
              <a:ahLst/>
              <a:cxnLst/>
              <a:rect l="l" t="t" r="r" b="b"/>
              <a:pathLst>
                <a:path w="8807" h="90" extrusionOk="0">
                  <a:moveTo>
                    <a:pt x="0" y="1"/>
                  </a:moveTo>
                  <a:lnTo>
                    <a:pt x="0" y="89"/>
                  </a:lnTo>
                  <a:lnTo>
                    <a:pt x="8807" y="89"/>
                  </a:lnTo>
                  <a:lnTo>
                    <a:pt x="8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 flipH="1">
              <a:off x="3009562" y="5056349"/>
              <a:ext cx="760771" cy="25656"/>
            </a:xfrm>
            <a:custGeom>
              <a:avLst/>
              <a:gdLst/>
              <a:ahLst/>
              <a:cxnLst/>
              <a:rect l="l" t="t" r="r" b="b"/>
              <a:pathLst>
                <a:path w="8807" h="297" extrusionOk="0">
                  <a:moveTo>
                    <a:pt x="0" y="0"/>
                  </a:moveTo>
                  <a:lnTo>
                    <a:pt x="0" y="297"/>
                  </a:lnTo>
                  <a:lnTo>
                    <a:pt x="8807" y="297"/>
                  </a:lnTo>
                  <a:lnTo>
                    <a:pt x="8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 flipH="1">
              <a:off x="3009562" y="5076822"/>
              <a:ext cx="783835" cy="10366"/>
            </a:xfrm>
            <a:custGeom>
              <a:avLst/>
              <a:gdLst/>
              <a:ahLst/>
              <a:cxnLst/>
              <a:rect l="l" t="t" r="r" b="b"/>
              <a:pathLst>
                <a:path w="9074" h="120" extrusionOk="0">
                  <a:moveTo>
                    <a:pt x="0" y="1"/>
                  </a:moveTo>
                  <a:lnTo>
                    <a:pt x="0" y="119"/>
                  </a:lnTo>
                  <a:lnTo>
                    <a:pt x="9074" y="119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 flipH="1">
              <a:off x="3009562" y="5087102"/>
              <a:ext cx="783835" cy="25656"/>
            </a:xfrm>
            <a:custGeom>
              <a:avLst/>
              <a:gdLst/>
              <a:ahLst/>
              <a:cxnLst/>
              <a:rect l="l" t="t" r="r" b="b"/>
              <a:pathLst>
                <a:path w="9074" h="297" extrusionOk="0">
                  <a:moveTo>
                    <a:pt x="0" y="0"/>
                  </a:moveTo>
                  <a:lnTo>
                    <a:pt x="0" y="297"/>
                  </a:lnTo>
                  <a:lnTo>
                    <a:pt x="9074" y="297"/>
                  </a:lnTo>
                  <a:lnTo>
                    <a:pt x="9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 flipH="1">
              <a:off x="3009563" y="5107575"/>
              <a:ext cx="814587" cy="10366"/>
            </a:xfrm>
            <a:custGeom>
              <a:avLst/>
              <a:gdLst/>
              <a:ahLst/>
              <a:cxnLst/>
              <a:rect l="l" t="t" r="r" b="b"/>
              <a:pathLst>
                <a:path w="9430" h="120" extrusionOk="0">
                  <a:moveTo>
                    <a:pt x="0" y="0"/>
                  </a:moveTo>
                  <a:lnTo>
                    <a:pt x="0" y="119"/>
                  </a:lnTo>
                  <a:lnTo>
                    <a:pt x="9430" y="119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8"/>
            <p:cNvSpPr/>
            <p:nvPr/>
          </p:nvSpPr>
          <p:spPr>
            <a:xfrm flipH="1">
              <a:off x="3009563" y="5117855"/>
              <a:ext cx="814587" cy="23064"/>
            </a:xfrm>
            <a:custGeom>
              <a:avLst/>
              <a:gdLst/>
              <a:ahLst/>
              <a:cxnLst/>
              <a:rect l="l" t="t" r="r" b="b"/>
              <a:pathLst>
                <a:path w="9430" h="267" extrusionOk="0">
                  <a:moveTo>
                    <a:pt x="0" y="0"/>
                  </a:moveTo>
                  <a:lnTo>
                    <a:pt x="0" y="267"/>
                  </a:lnTo>
                  <a:lnTo>
                    <a:pt x="9430" y="267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8"/>
            <p:cNvSpPr/>
            <p:nvPr/>
          </p:nvSpPr>
          <p:spPr>
            <a:xfrm flipH="1">
              <a:off x="2233479" y="5048661"/>
              <a:ext cx="806899" cy="7774"/>
            </a:xfrm>
            <a:custGeom>
              <a:avLst/>
              <a:gdLst/>
              <a:ahLst/>
              <a:cxnLst/>
              <a:rect l="l" t="t" r="r" b="b"/>
              <a:pathLst>
                <a:path w="9341" h="90" extrusionOk="0">
                  <a:moveTo>
                    <a:pt x="1" y="1"/>
                  </a:moveTo>
                  <a:lnTo>
                    <a:pt x="1" y="89"/>
                  </a:lnTo>
                  <a:lnTo>
                    <a:pt x="9341" y="8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 flipH="1">
              <a:off x="2233479" y="5056349"/>
              <a:ext cx="806899" cy="25656"/>
            </a:xfrm>
            <a:custGeom>
              <a:avLst/>
              <a:gdLst/>
              <a:ahLst/>
              <a:cxnLst/>
              <a:rect l="l" t="t" r="r" b="b"/>
              <a:pathLst>
                <a:path w="9341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341" y="297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8"/>
            <p:cNvSpPr/>
            <p:nvPr/>
          </p:nvSpPr>
          <p:spPr>
            <a:xfrm flipH="1">
              <a:off x="2202727" y="5076822"/>
              <a:ext cx="837651" cy="10366"/>
            </a:xfrm>
            <a:custGeom>
              <a:avLst/>
              <a:gdLst/>
              <a:ahLst/>
              <a:cxnLst/>
              <a:rect l="l" t="t" r="r" b="b"/>
              <a:pathLst>
                <a:path w="9697" h="120" extrusionOk="0">
                  <a:moveTo>
                    <a:pt x="1" y="1"/>
                  </a:moveTo>
                  <a:lnTo>
                    <a:pt x="1" y="119"/>
                  </a:lnTo>
                  <a:lnTo>
                    <a:pt x="9697" y="119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8"/>
            <p:cNvSpPr/>
            <p:nvPr/>
          </p:nvSpPr>
          <p:spPr>
            <a:xfrm flipH="1">
              <a:off x="2202727" y="5087102"/>
              <a:ext cx="837651" cy="25656"/>
            </a:xfrm>
            <a:custGeom>
              <a:avLst/>
              <a:gdLst/>
              <a:ahLst/>
              <a:cxnLst/>
              <a:rect l="l" t="t" r="r" b="b"/>
              <a:pathLst>
                <a:path w="9697" h="297" extrusionOk="0">
                  <a:moveTo>
                    <a:pt x="1" y="0"/>
                  </a:moveTo>
                  <a:lnTo>
                    <a:pt x="1" y="297"/>
                  </a:lnTo>
                  <a:lnTo>
                    <a:pt x="9697" y="297"/>
                  </a:lnTo>
                  <a:lnTo>
                    <a:pt x="9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 flipH="1">
              <a:off x="2177071" y="5107575"/>
              <a:ext cx="863307" cy="10366"/>
            </a:xfrm>
            <a:custGeom>
              <a:avLst/>
              <a:gdLst/>
              <a:ahLst/>
              <a:cxnLst/>
              <a:rect l="l" t="t" r="r" b="b"/>
              <a:pathLst>
                <a:path w="9994" h="120" extrusionOk="0">
                  <a:moveTo>
                    <a:pt x="1" y="0"/>
                  </a:moveTo>
                  <a:lnTo>
                    <a:pt x="1" y="119"/>
                  </a:lnTo>
                  <a:lnTo>
                    <a:pt x="9993" y="119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 flipH="1">
              <a:off x="2177071" y="5117855"/>
              <a:ext cx="863307" cy="23064"/>
            </a:xfrm>
            <a:custGeom>
              <a:avLst/>
              <a:gdLst/>
              <a:ahLst/>
              <a:cxnLst/>
              <a:rect l="l" t="t" r="r" b="b"/>
              <a:pathLst>
                <a:path w="999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9993" y="267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03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/>
          <p:cNvSpPr txBox="1">
            <a:spLocks noGrp="1"/>
          </p:cNvSpPr>
          <p:nvPr>
            <p:ph type="body" idx="1"/>
          </p:nvPr>
        </p:nvSpPr>
        <p:spPr>
          <a:xfrm>
            <a:off x="88776" y="808475"/>
            <a:ext cx="5877018" cy="1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uk-UA" dirty="0"/>
              <a:t>Дата бронювання квитка не може перевищувати дату вильоту літака. Це обмеження гарантує, що пасажири не можуть бронювати квитки на рейси, які вже відбулися.</a:t>
            </a:r>
          </a:p>
          <a:p>
            <a:pPr algn="just"/>
            <a:r>
              <a:rPr lang="uk-UA" dirty="0"/>
              <a:t>Неможливо забронювати більше білетів, ніж максимальна кількість місць на літаку. Це обмеження гарантує, що не буде перевантаження та всі пасажири матимуть гарантоване місце.</a:t>
            </a:r>
          </a:p>
          <a:p>
            <a:pPr algn="just"/>
            <a:r>
              <a:rPr lang="uk-UA" dirty="0"/>
              <a:t>Зареєструвати багаж можна лише в межах максимальної вантажопідйомності літака. Це правило запобігає перевантаженню літака та забезпечує безпеку польотів.</a:t>
            </a:r>
          </a:p>
          <a:p>
            <a:pPr algn="just"/>
            <a:r>
              <a:rPr lang="uk-UA" dirty="0"/>
              <a:t>Для будь-якої операції в базі даних  потрібна авторизація користувача. Це обмеження гарантує безпеку даних та забезпечує, що всі операції проводяться відповідальними особами.</a:t>
            </a:r>
          </a:p>
          <a:p>
            <a:pPr algn="just"/>
            <a:r>
              <a:rPr lang="uk-UA" dirty="0"/>
              <a:t>Для будь-якої операції в базі даних  потрібно переконатися що пасажир повнолітній</a:t>
            </a:r>
          </a:p>
          <a:p>
            <a:pPr marL="0" indent="0"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1" name="Google Shape;681;p44"/>
          <p:cNvSpPr txBox="1">
            <a:spLocks noGrp="1"/>
          </p:cNvSpPr>
          <p:nvPr>
            <p:ph type="title"/>
          </p:nvPr>
        </p:nvSpPr>
        <p:spPr>
          <a:xfrm>
            <a:off x="436518" y="143184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Бізнес-правила</a:t>
            </a:r>
            <a:endParaRPr i="1" dirty="0"/>
          </a:p>
        </p:txBody>
      </p:sp>
      <p:grpSp>
        <p:nvGrpSpPr>
          <p:cNvPr id="6" name="Google Shape;10737;p88"/>
          <p:cNvGrpSpPr/>
          <p:nvPr/>
        </p:nvGrpSpPr>
        <p:grpSpPr>
          <a:xfrm flipH="1">
            <a:off x="6212808" y="1559264"/>
            <a:ext cx="1944210" cy="1849763"/>
            <a:chOff x="889275" y="861850"/>
            <a:chExt cx="487950" cy="424575"/>
          </a:xfrm>
          <a:solidFill>
            <a:srgbClr val="F7AC3B"/>
          </a:solidFill>
        </p:grpSpPr>
        <p:sp>
          <p:nvSpPr>
            <p:cNvPr id="7" name="Google Shape;10738;p88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0739;p88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10740;p88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10741;p88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>
            <a:spLocks noGrp="1"/>
          </p:cNvSpPr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Сутності</a:t>
            </a: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subTitle" idx="1"/>
          </p:nvPr>
        </p:nvSpPr>
        <p:spPr>
          <a:xfrm>
            <a:off x="1227693" y="3653339"/>
            <a:ext cx="6184764" cy="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sz="1800" dirty="0" smtClean="0"/>
              <a:t>Пасажир Багаж</a:t>
            </a:r>
            <a:r>
              <a:rPr lang="uk-UA" sz="1800" dirty="0"/>
              <a:t> </a:t>
            </a:r>
            <a:r>
              <a:rPr lang="uk-UA" sz="1800" dirty="0" smtClean="0"/>
              <a:t>Літак</a:t>
            </a:r>
            <a:r>
              <a:rPr lang="uk-UA" sz="1800" dirty="0"/>
              <a:t> </a:t>
            </a:r>
            <a:r>
              <a:rPr lang="uk-UA" sz="1800" dirty="0" smtClean="0"/>
              <a:t>Характеристика</a:t>
            </a:r>
            <a:r>
              <a:rPr lang="uk-UA" sz="1800" dirty="0"/>
              <a:t> </a:t>
            </a:r>
            <a:r>
              <a:rPr lang="uk-UA" sz="1800" dirty="0" smtClean="0"/>
              <a:t>Маршрут</a:t>
            </a:r>
            <a:r>
              <a:rPr lang="uk-UA" sz="1800" dirty="0"/>
              <a:t> </a:t>
            </a:r>
            <a:r>
              <a:rPr lang="uk-UA" sz="1800" dirty="0" smtClean="0"/>
              <a:t>Графік</a:t>
            </a:r>
            <a:endParaRPr lang="uk-UA" sz="1800" dirty="0"/>
          </a:p>
          <a:p>
            <a:pPr lvl="0"/>
            <a:r>
              <a:rPr lang="uk-UA" sz="1800" dirty="0" smtClean="0"/>
              <a:t>Місто Бронювання</a:t>
            </a:r>
            <a:r>
              <a:rPr lang="uk-UA" sz="1800" dirty="0"/>
              <a:t> </a:t>
            </a:r>
            <a:r>
              <a:rPr lang="uk-UA" sz="1800" dirty="0" smtClean="0"/>
              <a:t>Працівник</a:t>
            </a:r>
            <a:r>
              <a:rPr lang="uk-UA" sz="1800" dirty="0"/>
              <a:t> </a:t>
            </a:r>
            <a:r>
              <a:rPr lang="uk-UA" sz="1800" dirty="0" smtClean="0"/>
              <a:t>Перевірка </a:t>
            </a:r>
            <a:r>
              <a:rPr lang="uk-UA" sz="1800" dirty="0"/>
              <a:t>пасажира</a:t>
            </a:r>
          </a:p>
        </p:txBody>
      </p:sp>
      <p:grpSp>
        <p:nvGrpSpPr>
          <p:cNvPr id="727" name="Google Shape;727;p47"/>
          <p:cNvGrpSpPr/>
          <p:nvPr/>
        </p:nvGrpSpPr>
        <p:grpSpPr>
          <a:xfrm>
            <a:off x="461309" y="2202960"/>
            <a:ext cx="1954548" cy="2940362"/>
            <a:chOff x="461325" y="1873525"/>
            <a:chExt cx="2173652" cy="3269975"/>
          </a:xfrm>
        </p:grpSpPr>
        <p:sp>
          <p:nvSpPr>
            <p:cNvPr id="728" name="Google Shape;728;p47"/>
            <p:cNvSpPr/>
            <p:nvPr/>
          </p:nvSpPr>
          <p:spPr>
            <a:xfrm>
              <a:off x="809729" y="2183555"/>
              <a:ext cx="41611" cy="2928064"/>
            </a:xfrm>
            <a:custGeom>
              <a:avLst/>
              <a:gdLst/>
              <a:ahLst/>
              <a:cxnLst/>
              <a:rect l="l" t="t" r="r" b="b"/>
              <a:pathLst>
                <a:path w="386" h="27162" extrusionOk="0">
                  <a:moveTo>
                    <a:pt x="0" y="1"/>
                  </a:moveTo>
                  <a:lnTo>
                    <a:pt x="0" y="27161"/>
                  </a:lnTo>
                  <a:lnTo>
                    <a:pt x="386" y="27161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800135" y="3692310"/>
              <a:ext cx="64033" cy="1419295"/>
            </a:xfrm>
            <a:custGeom>
              <a:avLst/>
              <a:gdLst/>
              <a:ahLst/>
              <a:cxnLst/>
              <a:rect l="l" t="t" r="r" b="b"/>
              <a:pathLst>
                <a:path w="594" h="13166" extrusionOk="0">
                  <a:moveTo>
                    <a:pt x="0" y="0"/>
                  </a:moveTo>
                  <a:lnTo>
                    <a:pt x="0" y="13165"/>
                  </a:lnTo>
                  <a:lnTo>
                    <a:pt x="593" y="1316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717023" y="5079467"/>
              <a:ext cx="230261" cy="64033"/>
            </a:xfrm>
            <a:custGeom>
              <a:avLst/>
              <a:gdLst/>
              <a:ahLst/>
              <a:cxnLst/>
              <a:rect l="l" t="t" r="r" b="b"/>
              <a:pathLst>
                <a:path w="2136" h="594" extrusionOk="0">
                  <a:moveTo>
                    <a:pt x="0" y="1"/>
                  </a:moveTo>
                  <a:lnTo>
                    <a:pt x="0" y="594"/>
                  </a:lnTo>
                  <a:lnTo>
                    <a:pt x="2135" y="594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05128" y="2014203"/>
              <a:ext cx="444459" cy="179056"/>
            </a:xfrm>
            <a:custGeom>
              <a:avLst/>
              <a:gdLst/>
              <a:ahLst/>
              <a:cxnLst/>
              <a:rect l="l" t="t" r="r" b="b"/>
              <a:pathLst>
                <a:path w="4123" h="1661" extrusionOk="0">
                  <a:moveTo>
                    <a:pt x="1" y="0"/>
                  </a:moveTo>
                  <a:lnTo>
                    <a:pt x="1" y="1661"/>
                  </a:lnTo>
                  <a:lnTo>
                    <a:pt x="4122" y="1661"/>
                  </a:lnTo>
                  <a:lnTo>
                    <a:pt x="4122" y="0"/>
                  </a:lnTo>
                  <a:lnTo>
                    <a:pt x="3944" y="0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461325" y="1873525"/>
              <a:ext cx="310141" cy="182290"/>
            </a:xfrm>
            <a:custGeom>
              <a:avLst/>
              <a:gdLst/>
              <a:ahLst/>
              <a:cxnLst/>
              <a:rect l="l" t="t" r="r" b="b"/>
              <a:pathLst>
                <a:path w="2877" h="1691" extrusionOk="0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80513" y="1895947"/>
              <a:ext cx="271764" cy="140679"/>
            </a:xfrm>
            <a:custGeom>
              <a:avLst/>
              <a:gdLst/>
              <a:ahLst/>
              <a:cxnLst/>
              <a:rect l="l" t="t" r="r" b="b"/>
              <a:pathLst>
                <a:path w="2521" h="1305" extrusionOk="0">
                  <a:moveTo>
                    <a:pt x="0" y="0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876780" y="1873525"/>
              <a:ext cx="313375" cy="182290"/>
            </a:xfrm>
            <a:custGeom>
              <a:avLst/>
              <a:gdLst/>
              <a:ahLst/>
              <a:cxnLst/>
              <a:rect l="l" t="t" r="r" b="b"/>
              <a:pathLst>
                <a:path w="2907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895968" y="1895947"/>
              <a:ext cx="271872" cy="140679"/>
            </a:xfrm>
            <a:custGeom>
              <a:avLst/>
              <a:gdLst/>
              <a:ahLst/>
              <a:cxnLst/>
              <a:rect l="l" t="t" r="r" b="b"/>
              <a:pathLst>
                <a:path w="2522" h="1305" extrusionOk="0">
                  <a:moveTo>
                    <a:pt x="1" y="0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605128" y="2432894"/>
              <a:ext cx="444459" cy="182290"/>
            </a:xfrm>
            <a:custGeom>
              <a:avLst/>
              <a:gdLst/>
              <a:ahLst/>
              <a:cxnLst/>
              <a:rect l="l" t="t" r="r" b="b"/>
              <a:pathLst>
                <a:path w="4123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4122" y="1691"/>
                  </a:lnTo>
                  <a:lnTo>
                    <a:pt x="4122" y="1"/>
                  </a:lnTo>
                  <a:lnTo>
                    <a:pt x="3944" y="1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61325" y="2295450"/>
              <a:ext cx="310141" cy="182290"/>
            </a:xfrm>
            <a:custGeom>
              <a:avLst/>
              <a:gdLst/>
              <a:ahLst/>
              <a:cxnLst/>
              <a:rect l="l" t="t" r="r" b="b"/>
              <a:pathLst>
                <a:path w="2877" h="1691" extrusionOk="0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480513" y="2314638"/>
              <a:ext cx="271764" cy="140787"/>
            </a:xfrm>
            <a:custGeom>
              <a:avLst/>
              <a:gdLst/>
              <a:ahLst/>
              <a:cxnLst/>
              <a:rect l="l" t="t" r="r" b="b"/>
              <a:pathLst>
                <a:path w="2521" h="1306" extrusionOk="0">
                  <a:moveTo>
                    <a:pt x="0" y="1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876780" y="2295450"/>
              <a:ext cx="313375" cy="182290"/>
            </a:xfrm>
            <a:custGeom>
              <a:avLst/>
              <a:gdLst/>
              <a:ahLst/>
              <a:cxnLst/>
              <a:rect l="l" t="t" r="r" b="b"/>
              <a:pathLst>
                <a:path w="2907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895968" y="2314638"/>
              <a:ext cx="271872" cy="140787"/>
            </a:xfrm>
            <a:custGeom>
              <a:avLst/>
              <a:gdLst/>
              <a:ahLst/>
              <a:cxnLst/>
              <a:rect l="l" t="t" r="r" b="b"/>
              <a:pathLst>
                <a:path w="2522" h="1306" extrusionOk="0">
                  <a:moveTo>
                    <a:pt x="1" y="1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2264037" y="4878099"/>
              <a:ext cx="332563" cy="259043"/>
            </a:xfrm>
            <a:custGeom>
              <a:avLst/>
              <a:gdLst/>
              <a:ahLst/>
              <a:cxnLst/>
              <a:rect l="l" t="t" r="r" b="b"/>
              <a:pathLst>
                <a:path w="3085" h="2403" extrusionOk="0">
                  <a:moveTo>
                    <a:pt x="1542" y="1"/>
                  </a:moveTo>
                  <a:cubicBezTo>
                    <a:pt x="683" y="1"/>
                    <a:pt x="1" y="831"/>
                    <a:pt x="1" y="1839"/>
                  </a:cubicBezTo>
                  <a:cubicBezTo>
                    <a:pt x="1" y="1899"/>
                    <a:pt x="1" y="1928"/>
                    <a:pt x="1" y="1988"/>
                  </a:cubicBezTo>
                  <a:cubicBezTo>
                    <a:pt x="1" y="2106"/>
                    <a:pt x="30" y="2254"/>
                    <a:pt x="60" y="2403"/>
                  </a:cubicBezTo>
                  <a:lnTo>
                    <a:pt x="3025" y="2403"/>
                  </a:lnTo>
                  <a:cubicBezTo>
                    <a:pt x="3055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2305647" y="4942023"/>
              <a:ext cx="252575" cy="195118"/>
            </a:xfrm>
            <a:custGeom>
              <a:avLst/>
              <a:gdLst/>
              <a:ahLst/>
              <a:cxnLst/>
              <a:rect l="l" t="t" r="r" b="b"/>
              <a:pathLst>
                <a:path w="2343" h="1810" extrusionOk="0">
                  <a:moveTo>
                    <a:pt x="1186" y="1"/>
                  </a:moveTo>
                  <a:cubicBezTo>
                    <a:pt x="593" y="1"/>
                    <a:pt x="89" y="594"/>
                    <a:pt x="0" y="1395"/>
                  </a:cubicBezTo>
                  <a:lnTo>
                    <a:pt x="0" y="1632"/>
                  </a:lnTo>
                  <a:cubicBezTo>
                    <a:pt x="0" y="1691"/>
                    <a:pt x="0" y="1750"/>
                    <a:pt x="0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79" y="1"/>
                    <a:pt x="1186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2228895" y="5092295"/>
              <a:ext cx="406083" cy="51205"/>
            </a:xfrm>
            <a:custGeom>
              <a:avLst/>
              <a:gdLst/>
              <a:ahLst/>
              <a:cxnLst/>
              <a:rect l="l" t="t" r="r" b="b"/>
              <a:pathLst>
                <a:path w="3767" h="475" extrusionOk="0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1516132" y="4878099"/>
              <a:ext cx="332455" cy="259043"/>
            </a:xfrm>
            <a:custGeom>
              <a:avLst/>
              <a:gdLst/>
              <a:ahLst/>
              <a:cxnLst/>
              <a:rect l="l" t="t" r="r" b="b"/>
              <a:pathLst>
                <a:path w="3084" h="2403" extrusionOk="0">
                  <a:moveTo>
                    <a:pt x="1542" y="1"/>
                  </a:moveTo>
                  <a:cubicBezTo>
                    <a:pt x="682" y="1"/>
                    <a:pt x="0" y="831"/>
                    <a:pt x="0" y="1839"/>
                  </a:cubicBezTo>
                  <a:lnTo>
                    <a:pt x="0" y="1988"/>
                  </a:lnTo>
                  <a:cubicBezTo>
                    <a:pt x="0" y="2106"/>
                    <a:pt x="30" y="2254"/>
                    <a:pt x="59" y="2403"/>
                  </a:cubicBezTo>
                  <a:lnTo>
                    <a:pt x="3025" y="2403"/>
                  </a:lnTo>
                  <a:cubicBezTo>
                    <a:pt x="3054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1557634" y="4942023"/>
              <a:ext cx="252683" cy="195118"/>
            </a:xfrm>
            <a:custGeom>
              <a:avLst/>
              <a:gdLst/>
              <a:ahLst/>
              <a:cxnLst/>
              <a:rect l="l" t="t" r="r" b="b"/>
              <a:pathLst>
                <a:path w="2344" h="1810" extrusionOk="0">
                  <a:moveTo>
                    <a:pt x="1187" y="1"/>
                  </a:moveTo>
                  <a:cubicBezTo>
                    <a:pt x="594" y="1"/>
                    <a:pt x="90" y="594"/>
                    <a:pt x="1" y="1395"/>
                  </a:cubicBezTo>
                  <a:lnTo>
                    <a:pt x="1" y="1632"/>
                  </a:lnTo>
                  <a:cubicBezTo>
                    <a:pt x="1" y="1691"/>
                    <a:pt x="1" y="1750"/>
                    <a:pt x="1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50" y="1"/>
                    <a:pt x="1187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1480990" y="5092295"/>
              <a:ext cx="405975" cy="51205"/>
            </a:xfrm>
            <a:custGeom>
              <a:avLst/>
              <a:gdLst/>
              <a:ahLst/>
              <a:cxnLst/>
              <a:rect l="l" t="t" r="r" b="b"/>
              <a:pathLst>
                <a:path w="3766" h="475" extrusionOk="0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3231908" y="643448"/>
            <a:ext cx="4305810" cy="1719943"/>
            <a:chOff x="2977031" y="670442"/>
            <a:chExt cx="4554967" cy="1819467"/>
          </a:xfrm>
        </p:grpSpPr>
        <p:sp>
          <p:nvSpPr>
            <p:cNvPr id="748" name="Google Shape;748;p47"/>
            <p:cNvSpPr/>
            <p:nvPr/>
          </p:nvSpPr>
          <p:spPr>
            <a:xfrm rot="-1094456">
              <a:off x="3254864" y="1332170"/>
              <a:ext cx="4307739" cy="496012"/>
            </a:xfrm>
            <a:custGeom>
              <a:avLst/>
              <a:gdLst/>
              <a:ahLst/>
              <a:cxnLst/>
              <a:rect l="l" t="t" r="r" b="b"/>
              <a:pathLst>
                <a:path w="73803" h="8498" extrusionOk="0">
                  <a:moveTo>
                    <a:pt x="1690" y="1"/>
                  </a:moveTo>
                  <a:cubicBezTo>
                    <a:pt x="1720" y="119"/>
                    <a:pt x="1749" y="267"/>
                    <a:pt x="1779" y="386"/>
                  </a:cubicBezTo>
                  <a:lnTo>
                    <a:pt x="1838" y="386"/>
                  </a:lnTo>
                  <a:cubicBezTo>
                    <a:pt x="3232" y="623"/>
                    <a:pt x="4626" y="979"/>
                    <a:pt x="5930" y="1513"/>
                  </a:cubicBezTo>
                  <a:cubicBezTo>
                    <a:pt x="7146" y="1958"/>
                    <a:pt x="8036" y="2343"/>
                    <a:pt x="8036" y="2343"/>
                  </a:cubicBezTo>
                  <a:cubicBezTo>
                    <a:pt x="8036" y="2343"/>
                    <a:pt x="5097" y="2875"/>
                    <a:pt x="2738" y="2875"/>
                  </a:cubicBezTo>
                  <a:cubicBezTo>
                    <a:pt x="2314" y="2875"/>
                    <a:pt x="1908" y="2858"/>
                    <a:pt x="1542" y="2817"/>
                  </a:cubicBezTo>
                  <a:cubicBezTo>
                    <a:pt x="1008" y="2758"/>
                    <a:pt x="504" y="2639"/>
                    <a:pt x="0" y="2491"/>
                  </a:cubicBezTo>
                  <a:lnTo>
                    <a:pt x="0" y="2491"/>
                  </a:lnTo>
                  <a:lnTo>
                    <a:pt x="326" y="3648"/>
                  </a:lnTo>
                  <a:lnTo>
                    <a:pt x="919" y="3855"/>
                  </a:lnTo>
                  <a:lnTo>
                    <a:pt x="1008" y="3885"/>
                  </a:lnTo>
                  <a:cubicBezTo>
                    <a:pt x="1987" y="4211"/>
                    <a:pt x="2817" y="4478"/>
                    <a:pt x="3469" y="4715"/>
                  </a:cubicBezTo>
                  <a:cubicBezTo>
                    <a:pt x="8599" y="6465"/>
                    <a:pt x="13906" y="7562"/>
                    <a:pt x="19303" y="7977"/>
                  </a:cubicBezTo>
                  <a:cubicBezTo>
                    <a:pt x="20193" y="8066"/>
                    <a:pt x="21349" y="8125"/>
                    <a:pt x="22683" y="8184"/>
                  </a:cubicBezTo>
                  <a:lnTo>
                    <a:pt x="22713" y="8184"/>
                  </a:lnTo>
                  <a:cubicBezTo>
                    <a:pt x="29013" y="8441"/>
                    <a:pt x="39462" y="8497"/>
                    <a:pt x="48500" y="8497"/>
                  </a:cubicBezTo>
                  <a:cubicBezTo>
                    <a:pt x="51969" y="8497"/>
                    <a:pt x="55230" y="8489"/>
                    <a:pt x="57968" y="8481"/>
                  </a:cubicBezTo>
                  <a:lnTo>
                    <a:pt x="58028" y="8481"/>
                  </a:lnTo>
                  <a:cubicBezTo>
                    <a:pt x="62297" y="8481"/>
                    <a:pt x="65292" y="8451"/>
                    <a:pt x="65767" y="8451"/>
                  </a:cubicBezTo>
                  <a:cubicBezTo>
                    <a:pt x="67516" y="8451"/>
                    <a:pt x="73802" y="8125"/>
                    <a:pt x="73802" y="5723"/>
                  </a:cubicBezTo>
                  <a:cubicBezTo>
                    <a:pt x="73773" y="5012"/>
                    <a:pt x="73446" y="4389"/>
                    <a:pt x="72972" y="3885"/>
                  </a:cubicBezTo>
                  <a:cubicBezTo>
                    <a:pt x="72942" y="3885"/>
                    <a:pt x="72942" y="3855"/>
                    <a:pt x="72942" y="3855"/>
                  </a:cubicBezTo>
                  <a:cubicBezTo>
                    <a:pt x="72853" y="3766"/>
                    <a:pt x="72764" y="3677"/>
                    <a:pt x="72646" y="3588"/>
                  </a:cubicBezTo>
                  <a:lnTo>
                    <a:pt x="72616" y="3559"/>
                  </a:lnTo>
                  <a:cubicBezTo>
                    <a:pt x="72082" y="3084"/>
                    <a:pt x="71519" y="2699"/>
                    <a:pt x="70926" y="2373"/>
                  </a:cubicBezTo>
                  <a:lnTo>
                    <a:pt x="70867" y="2313"/>
                  </a:lnTo>
                  <a:cubicBezTo>
                    <a:pt x="70007" y="1869"/>
                    <a:pt x="69117" y="1453"/>
                    <a:pt x="68198" y="1127"/>
                  </a:cubicBezTo>
                  <a:cubicBezTo>
                    <a:pt x="66775" y="594"/>
                    <a:pt x="64492" y="1"/>
                    <a:pt x="60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 rot="-1094456">
              <a:off x="3187346" y="1441433"/>
              <a:ext cx="4264488" cy="140258"/>
            </a:xfrm>
            <a:custGeom>
              <a:avLst/>
              <a:gdLst/>
              <a:ahLst/>
              <a:cxnLst/>
              <a:rect l="l" t="t" r="r" b="b"/>
              <a:pathLst>
                <a:path w="73062" h="2403" extrusionOk="0">
                  <a:moveTo>
                    <a:pt x="26835" y="0"/>
                  </a:moveTo>
                  <a:lnTo>
                    <a:pt x="16516" y="30"/>
                  </a:lnTo>
                  <a:lnTo>
                    <a:pt x="60" y="30"/>
                  </a:lnTo>
                  <a:cubicBezTo>
                    <a:pt x="0" y="416"/>
                    <a:pt x="30" y="771"/>
                    <a:pt x="712" y="1009"/>
                  </a:cubicBezTo>
                  <a:lnTo>
                    <a:pt x="1038" y="2165"/>
                  </a:lnTo>
                  <a:lnTo>
                    <a:pt x="1631" y="2373"/>
                  </a:lnTo>
                  <a:lnTo>
                    <a:pt x="1720" y="2402"/>
                  </a:lnTo>
                  <a:lnTo>
                    <a:pt x="73061" y="2402"/>
                  </a:lnTo>
                  <a:cubicBezTo>
                    <a:pt x="73061" y="2402"/>
                    <a:pt x="69147" y="0"/>
                    <a:pt x="64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 rot="-1094456">
              <a:off x="3347155" y="1540617"/>
              <a:ext cx="4248904" cy="272754"/>
            </a:xfrm>
            <a:custGeom>
              <a:avLst/>
              <a:gdLst/>
              <a:ahLst/>
              <a:cxnLst/>
              <a:rect l="l" t="t" r="r" b="b"/>
              <a:pathLst>
                <a:path w="72795" h="4673" extrusionOk="0">
                  <a:moveTo>
                    <a:pt x="71964" y="1"/>
                  </a:moveTo>
                  <a:lnTo>
                    <a:pt x="0" y="30"/>
                  </a:lnTo>
                  <a:lnTo>
                    <a:pt x="2461" y="860"/>
                  </a:lnTo>
                  <a:cubicBezTo>
                    <a:pt x="7591" y="2610"/>
                    <a:pt x="12898" y="3737"/>
                    <a:pt x="18295" y="4152"/>
                  </a:cubicBezTo>
                  <a:cubicBezTo>
                    <a:pt x="23743" y="4583"/>
                    <a:pt x="37980" y="4673"/>
                    <a:pt x="49283" y="4673"/>
                  </a:cubicBezTo>
                  <a:cubicBezTo>
                    <a:pt x="57422" y="4673"/>
                    <a:pt x="64039" y="4626"/>
                    <a:pt x="64759" y="4626"/>
                  </a:cubicBezTo>
                  <a:cubicBezTo>
                    <a:pt x="66123" y="4626"/>
                    <a:pt x="70155" y="4448"/>
                    <a:pt x="71934" y="3233"/>
                  </a:cubicBezTo>
                  <a:lnTo>
                    <a:pt x="71964" y="3203"/>
                  </a:lnTo>
                  <a:cubicBezTo>
                    <a:pt x="72468" y="2936"/>
                    <a:pt x="72765" y="2432"/>
                    <a:pt x="72794" y="1898"/>
                  </a:cubicBezTo>
                  <a:cubicBezTo>
                    <a:pt x="72765" y="1187"/>
                    <a:pt x="72468" y="534"/>
                    <a:pt x="71964" y="30"/>
                  </a:cubicBezTo>
                  <a:lnTo>
                    <a:pt x="719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 rot="-1094456">
              <a:off x="3797416" y="1607632"/>
              <a:ext cx="3804139" cy="133896"/>
            </a:xfrm>
            <a:custGeom>
              <a:avLst/>
              <a:gdLst/>
              <a:ahLst/>
              <a:cxnLst/>
              <a:rect l="l" t="t" r="r" b="b"/>
              <a:pathLst>
                <a:path w="65175" h="2294" extrusionOk="0">
                  <a:moveTo>
                    <a:pt x="1" y="1"/>
                  </a:moveTo>
                  <a:cubicBezTo>
                    <a:pt x="3529" y="890"/>
                    <a:pt x="7117" y="1483"/>
                    <a:pt x="10764" y="1780"/>
                  </a:cubicBezTo>
                  <a:cubicBezTo>
                    <a:pt x="15839" y="2197"/>
                    <a:pt x="28544" y="2293"/>
                    <a:pt x="39398" y="2293"/>
                  </a:cubicBezTo>
                  <a:cubicBezTo>
                    <a:pt x="48581" y="2293"/>
                    <a:pt x="56439" y="2225"/>
                    <a:pt x="57228" y="2225"/>
                  </a:cubicBezTo>
                  <a:cubicBezTo>
                    <a:pt x="58859" y="2225"/>
                    <a:pt x="64403" y="1958"/>
                    <a:pt x="65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 rot="-1094456">
              <a:off x="4077113" y="1858811"/>
              <a:ext cx="115977" cy="195650"/>
            </a:xfrm>
            <a:custGeom>
              <a:avLst/>
              <a:gdLst/>
              <a:ahLst/>
              <a:cxnLst/>
              <a:rect l="l" t="t" r="r" b="b"/>
              <a:pathLst>
                <a:path w="1987" h="3352" extrusionOk="0">
                  <a:moveTo>
                    <a:pt x="475" y="1"/>
                  </a:moveTo>
                  <a:cubicBezTo>
                    <a:pt x="208" y="1"/>
                    <a:pt x="0" y="208"/>
                    <a:pt x="0" y="505"/>
                  </a:cubicBezTo>
                  <a:lnTo>
                    <a:pt x="0" y="2847"/>
                  </a:lnTo>
                  <a:cubicBezTo>
                    <a:pt x="0" y="3144"/>
                    <a:pt x="208" y="3351"/>
                    <a:pt x="475" y="3351"/>
                  </a:cubicBezTo>
                  <a:lnTo>
                    <a:pt x="1483" y="3351"/>
                  </a:lnTo>
                  <a:cubicBezTo>
                    <a:pt x="1779" y="3351"/>
                    <a:pt x="1987" y="3144"/>
                    <a:pt x="1987" y="2847"/>
                  </a:cubicBezTo>
                  <a:lnTo>
                    <a:pt x="1987" y="505"/>
                  </a:lnTo>
                  <a:cubicBezTo>
                    <a:pt x="1987" y="208"/>
                    <a:pt x="1779" y="1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 rot="-1094456">
              <a:off x="6827015" y="952319"/>
              <a:ext cx="117787" cy="195650"/>
            </a:xfrm>
            <a:custGeom>
              <a:avLst/>
              <a:gdLst/>
              <a:ahLst/>
              <a:cxnLst/>
              <a:rect l="l" t="t" r="r" b="b"/>
              <a:pathLst>
                <a:path w="2018" h="3352" extrusionOk="0">
                  <a:moveTo>
                    <a:pt x="505" y="1"/>
                  </a:moveTo>
                  <a:cubicBezTo>
                    <a:pt x="238" y="1"/>
                    <a:pt x="1" y="208"/>
                    <a:pt x="1" y="505"/>
                  </a:cubicBezTo>
                  <a:lnTo>
                    <a:pt x="1" y="2847"/>
                  </a:lnTo>
                  <a:cubicBezTo>
                    <a:pt x="1" y="3144"/>
                    <a:pt x="238" y="3351"/>
                    <a:pt x="505" y="3351"/>
                  </a:cubicBezTo>
                  <a:lnTo>
                    <a:pt x="1513" y="3351"/>
                  </a:lnTo>
                  <a:cubicBezTo>
                    <a:pt x="1780" y="3351"/>
                    <a:pt x="2017" y="3144"/>
                    <a:pt x="2017" y="2847"/>
                  </a:cubicBezTo>
                  <a:lnTo>
                    <a:pt x="2017" y="505"/>
                  </a:lnTo>
                  <a:cubicBezTo>
                    <a:pt x="2017" y="208"/>
                    <a:pt x="1780" y="1"/>
                    <a:pt x="1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 rot="-1094456">
              <a:off x="7428705" y="895045"/>
              <a:ext cx="1751" cy="186953"/>
            </a:xfrm>
            <a:custGeom>
              <a:avLst/>
              <a:gdLst/>
              <a:ahLst/>
              <a:cxnLst/>
              <a:rect l="l" t="t" r="r" b="b"/>
              <a:pathLst>
                <a:path w="30" h="3203" extrusionOk="0">
                  <a:moveTo>
                    <a:pt x="0" y="0"/>
                  </a:moveTo>
                  <a:lnTo>
                    <a:pt x="0" y="3203"/>
                  </a:lnTo>
                  <a:lnTo>
                    <a:pt x="30" y="3173"/>
                  </a:lnTo>
                  <a:lnTo>
                    <a:pt x="3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 rot="-1094456">
              <a:off x="6936849" y="972241"/>
              <a:ext cx="475992" cy="1809"/>
            </a:xfrm>
            <a:custGeom>
              <a:avLst/>
              <a:gdLst/>
              <a:ahLst/>
              <a:cxnLst/>
              <a:rect l="l" t="t" r="r" b="b"/>
              <a:pathLst>
                <a:path w="8155" h="31" extrusionOk="0">
                  <a:moveTo>
                    <a:pt x="1" y="1"/>
                  </a:moveTo>
                  <a:lnTo>
                    <a:pt x="1" y="30"/>
                  </a:lnTo>
                  <a:lnTo>
                    <a:pt x="8155" y="30"/>
                  </a:lnTo>
                  <a:lnTo>
                    <a:pt x="8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 rot="-1094456">
              <a:off x="3078655" y="1301317"/>
              <a:ext cx="375657" cy="709639"/>
            </a:xfrm>
            <a:custGeom>
              <a:avLst/>
              <a:gdLst/>
              <a:ahLst/>
              <a:cxnLst/>
              <a:rect l="l" t="t" r="r" b="b"/>
              <a:pathLst>
                <a:path w="6436" h="12158" extrusionOk="0">
                  <a:moveTo>
                    <a:pt x="1" y="0"/>
                  </a:moveTo>
                  <a:cubicBezTo>
                    <a:pt x="357" y="1987"/>
                    <a:pt x="2047" y="7917"/>
                    <a:pt x="3262" y="12157"/>
                  </a:cubicBezTo>
                  <a:lnTo>
                    <a:pt x="6435" y="12157"/>
                  </a:lnTo>
                  <a:lnTo>
                    <a:pt x="1632" y="30"/>
                  </a:lnTo>
                  <a:cubicBezTo>
                    <a:pt x="1157" y="0"/>
                    <a:pt x="6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 rot="-1094456">
              <a:off x="3162945" y="1233361"/>
              <a:ext cx="630025" cy="707946"/>
            </a:xfrm>
            <a:custGeom>
              <a:avLst/>
              <a:gdLst/>
              <a:ahLst/>
              <a:cxnLst/>
              <a:rect l="l" t="t" r="r" b="b"/>
              <a:pathLst>
                <a:path w="10794" h="12129" extrusionOk="0">
                  <a:moveTo>
                    <a:pt x="1" y="1"/>
                  </a:moveTo>
                  <a:lnTo>
                    <a:pt x="4804" y="12128"/>
                  </a:lnTo>
                  <a:lnTo>
                    <a:pt x="10794" y="12128"/>
                  </a:lnTo>
                  <a:lnTo>
                    <a:pt x="1631" y="208"/>
                  </a:lnTo>
                  <a:cubicBezTo>
                    <a:pt x="1098" y="90"/>
                    <a:pt x="56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 rot="-1094456">
              <a:off x="3271087" y="2022001"/>
              <a:ext cx="510604" cy="89945"/>
            </a:xfrm>
            <a:custGeom>
              <a:avLst/>
              <a:gdLst/>
              <a:ahLst/>
              <a:cxnLst/>
              <a:rect l="l" t="t" r="r" b="b"/>
              <a:pathLst>
                <a:path w="8748" h="1541" extrusionOk="0">
                  <a:moveTo>
                    <a:pt x="60" y="0"/>
                  </a:moveTo>
                  <a:lnTo>
                    <a:pt x="60" y="178"/>
                  </a:lnTo>
                  <a:cubicBezTo>
                    <a:pt x="0" y="564"/>
                    <a:pt x="30" y="919"/>
                    <a:pt x="712" y="1157"/>
                  </a:cubicBezTo>
                  <a:cubicBezTo>
                    <a:pt x="1216" y="1334"/>
                    <a:pt x="1720" y="1423"/>
                    <a:pt x="2254" y="1483"/>
                  </a:cubicBezTo>
                  <a:cubicBezTo>
                    <a:pt x="2620" y="1523"/>
                    <a:pt x="3026" y="1541"/>
                    <a:pt x="3450" y="1541"/>
                  </a:cubicBezTo>
                  <a:cubicBezTo>
                    <a:pt x="5809" y="1541"/>
                    <a:pt x="8748" y="1008"/>
                    <a:pt x="8748" y="1008"/>
                  </a:cubicBezTo>
                  <a:lnTo>
                    <a:pt x="1661" y="178"/>
                  </a:lnTo>
                  <a:lnTo>
                    <a:pt x="920" y="8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 rot="-1094456">
              <a:off x="3253760" y="1222736"/>
              <a:ext cx="538329" cy="694055"/>
            </a:xfrm>
            <a:custGeom>
              <a:avLst/>
              <a:gdLst/>
              <a:ahLst/>
              <a:cxnLst/>
              <a:rect l="l" t="t" r="r" b="b"/>
              <a:pathLst>
                <a:path w="9223" h="11891" extrusionOk="0">
                  <a:moveTo>
                    <a:pt x="0" y="0"/>
                  </a:moveTo>
                  <a:lnTo>
                    <a:pt x="9163" y="11891"/>
                  </a:lnTo>
                  <a:lnTo>
                    <a:pt x="9222" y="11891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 rot="-1094456">
              <a:off x="3254530" y="1191155"/>
              <a:ext cx="789253" cy="692304"/>
            </a:xfrm>
            <a:custGeom>
              <a:avLst/>
              <a:gdLst/>
              <a:ahLst/>
              <a:cxnLst/>
              <a:rect l="l" t="t" r="r" b="b"/>
              <a:pathLst>
                <a:path w="13522" h="11861" extrusionOk="0">
                  <a:moveTo>
                    <a:pt x="1" y="0"/>
                  </a:moveTo>
                  <a:lnTo>
                    <a:pt x="9163" y="11861"/>
                  </a:lnTo>
                  <a:lnTo>
                    <a:pt x="13522" y="11861"/>
                  </a:lnTo>
                  <a:cubicBezTo>
                    <a:pt x="9578" y="11475"/>
                    <a:pt x="6376" y="7027"/>
                    <a:pt x="3796" y="3677"/>
                  </a:cubicBezTo>
                  <a:cubicBezTo>
                    <a:pt x="2047" y="1394"/>
                    <a:pt x="1365" y="4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 rot="-1094456">
              <a:off x="3261985" y="1963984"/>
              <a:ext cx="505409" cy="118370"/>
            </a:xfrm>
            <a:custGeom>
              <a:avLst/>
              <a:gdLst/>
              <a:ahLst/>
              <a:cxnLst/>
              <a:rect l="l" t="t" r="r" b="b"/>
              <a:pathLst>
                <a:path w="8659" h="2028" extrusionOk="0">
                  <a:moveTo>
                    <a:pt x="1368" y="0"/>
                  </a:moveTo>
                  <a:cubicBezTo>
                    <a:pt x="58" y="0"/>
                    <a:pt x="49" y="460"/>
                    <a:pt x="0" y="1019"/>
                  </a:cubicBezTo>
                  <a:lnTo>
                    <a:pt x="860" y="1108"/>
                  </a:lnTo>
                  <a:lnTo>
                    <a:pt x="8659" y="2027"/>
                  </a:lnTo>
                  <a:cubicBezTo>
                    <a:pt x="8659" y="2027"/>
                    <a:pt x="4863" y="367"/>
                    <a:pt x="2461" y="70"/>
                  </a:cubicBezTo>
                  <a:lnTo>
                    <a:pt x="2432" y="70"/>
                  </a:lnTo>
                  <a:cubicBezTo>
                    <a:pt x="2005" y="22"/>
                    <a:pt x="1655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 rot="-1094456">
              <a:off x="3884460" y="1816988"/>
              <a:ext cx="5253" cy="1751"/>
            </a:xfrm>
            <a:custGeom>
              <a:avLst/>
              <a:gdLst/>
              <a:ahLst/>
              <a:cxnLst/>
              <a:rect l="l" t="t" r="r" b="b"/>
              <a:pathLst>
                <a:path w="90" h="30" extrusionOk="0">
                  <a:moveTo>
                    <a:pt x="1" y="0"/>
                  </a:moveTo>
                  <a:lnTo>
                    <a:pt x="30" y="30"/>
                  </a:lnTo>
                  <a:lnTo>
                    <a:pt x="90" y="3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 rot="-1094456">
              <a:off x="3880698" y="1771743"/>
              <a:ext cx="287346" cy="1751"/>
            </a:xfrm>
            <a:custGeom>
              <a:avLst/>
              <a:gdLst/>
              <a:ahLst/>
              <a:cxnLst/>
              <a:rect l="l" t="t" r="r" b="b"/>
              <a:pathLst>
                <a:path w="4923" h="30" extrusionOk="0">
                  <a:moveTo>
                    <a:pt x="0" y="0"/>
                  </a:moveTo>
                  <a:lnTo>
                    <a:pt x="30" y="30"/>
                  </a:lnTo>
                  <a:lnTo>
                    <a:pt x="4922" y="30"/>
                  </a:lnTo>
                  <a:cubicBezTo>
                    <a:pt x="4744" y="30"/>
                    <a:pt x="4566" y="0"/>
                    <a:pt x="4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 rot="-1094456">
              <a:off x="6748520" y="102558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 rot="-1094456">
              <a:off x="6687706" y="104562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 rot="-1094456">
              <a:off x="6630221" y="1064579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 rot="-1094456">
              <a:off x="6567745" y="108516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 rot="-1094456">
              <a:off x="6500335" y="110738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 rot="-1094456">
              <a:off x="6432924" y="112958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 rot="-1094456">
              <a:off x="6365571" y="115179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 rot="-1094456">
              <a:off x="6298161" y="1174005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 rot="-1094456">
              <a:off x="6230751" y="1196219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49" y="1031"/>
                    <a:pt x="357" y="1031"/>
                  </a:cubicBezTo>
                  <a:cubicBezTo>
                    <a:pt x="56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 rot="-1094456">
              <a:off x="6161733" y="1218963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 rot="-1094456">
              <a:off x="6094323" y="124117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79" y="1031"/>
                    <a:pt x="386" y="1031"/>
                  </a:cubicBezTo>
                  <a:cubicBezTo>
                    <a:pt x="59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 rot="-1094456">
              <a:off x="6028576" y="1262843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 rot="-1094456">
              <a:off x="5959559" y="128558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 rot="-1094456">
              <a:off x="5892149" y="130780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 rot="-1094456">
              <a:off x="5824738" y="133000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 rot="-1094456">
              <a:off x="5757385" y="135221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 rot="-1094456">
              <a:off x="5689975" y="137442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 rot="-1094456">
              <a:off x="5622563" y="1396629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 rot="-1094456">
              <a:off x="5555210" y="141883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 rot="-1094456">
              <a:off x="5487800" y="1441048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 rot="-1094456">
              <a:off x="5420390" y="146326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 rot="-1094456">
              <a:off x="5352979" y="1485467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 rot="-1094456">
              <a:off x="5285626" y="150767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 rot="-1094456">
              <a:off x="5218216" y="1529886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 rot="-1094456">
              <a:off x="5149199" y="155263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1" y="853"/>
                    <a:pt x="741" y="646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 rot="-1094456">
              <a:off x="5081789" y="157484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 rot="-1094456">
              <a:off x="5014377" y="1597049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 rot="-1094456">
              <a:off x="4947024" y="161925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 rot="-1094456">
              <a:off x="4879614" y="1641468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 rot="-1094456">
              <a:off x="4812205" y="166368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7"/>
            <p:cNvSpPr/>
            <p:nvPr/>
          </p:nvSpPr>
          <p:spPr>
            <a:xfrm rot="-1094456">
              <a:off x="4744793" y="1685887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 rot="-1094456">
              <a:off x="4677440" y="170809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 rot="-1094456">
              <a:off x="4610030" y="1730306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 rot="-1094456">
              <a:off x="4542619" y="1752511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 rot="-1094456">
              <a:off x="4475266" y="1774715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 rot="-1094456">
              <a:off x="4407856" y="179693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 rot="-1094456">
              <a:off x="4340446" y="181914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 rot="-1094456">
              <a:off x="4273035" y="1841348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 rot="-1094456">
              <a:off x="4877863" y="1640184"/>
              <a:ext cx="46811" cy="62804"/>
            </a:xfrm>
            <a:custGeom>
              <a:avLst/>
              <a:gdLst/>
              <a:ahLst/>
              <a:cxnLst/>
              <a:rect l="l" t="t" r="r" b="b"/>
              <a:pathLst>
                <a:path w="802" h="1076" extrusionOk="0">
                  <a:moveTo>
                    <a:pt x="401" y="23"/>
                  </a:moveTo>
                  <a:cubicBezTo>
                    <a:pt x="586" y="23"/>
                    <a:pt x="772" y="149"/>
                    <a:pt x="772" y="401"/>
                  </a:cubicBezTo>
                  <a:lnTo>
                    <a:pt x="772" y="697"/>
                  </a:lnTo>
                  <a:cubicBezTo>
                    <a:pt x="772" y="934"/>
                    <a:pt x="586" y="1053"/>
                    <a:pt x="401" y="1053"/>
                  </a:cubicBezTo>
                  <a:cubicBezTo>
                    <a:pt x="216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6" y="23"/>
                    <a:pt x="401" y="23"/>
                  </a:cubicBezTo>
                  <a:close/>
                  <a:moveTo>
                    <a:pt x="401" y="0"/>
                  </a:moveTo>
                  <a:cubicBezTo>
                    <a:pt x="201" y="0"/>
                    <a:pt x="1" y="134"/>
                    <a:pt x="1" y="401"/>
                  </a:cubicBezTo>
                  <a:lnTo>
                    <a:pt x="1" y="697"/>
                  </a:lnTo>
                  <a:cubicBezTo>
                    <a:pt x="1" y="949"/>
                    <a:pt x="201" y="1075"/>
                    <a:pt x="401" y="1075"/>
                  </a:cubicBezTo>
                  <a:cubicBezTo>
                    <a:pt x="601" y="1075"/>
                    <a:pt x="801" y="949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 rot="-1094456">
              <a:off x="4943515" y="1615354"/>
              <a:ext cx="50255" cy="67999"/>
            </a:xfrm>
            <a:custGeom>
              <a:avLst/>
              <a:gdLst/>
              <a:ahLst/>
              <a:cxnLst/>
              <a:rect l="l" t="t" r="r" b="b"/>
              <a:pathLst>
                <a:path w="861" h="1165" extrusionOk="0">
                  <a:moveTo>
                    <a:pt x="431" y="68"/>
                  </a:moveTo>
                  <a:cubicBezTo>
                    <a:pt x="616" y="68"/>
                    <a:pt x="801" y="194"/>
                    <a:pt x="801" y="446"/>
                  </a:cubicBezTo>
                  <a:lnTo>
                    <a:pt x="801" y="742"/>
                  </a:lnTo>
                  <a:cubicBezTo>
                    <a:pt x="801" y="979"/>
                    <a:pt x="616" y="1098"/>
                    <a:pt x="431" y="1098"/>
                  </a:cubicBezTo>
                  <a:cubicBezTo>
                    <a:pt x="245" y="1098"/>
                    <a:pt x="60" y="979"/>
                    <a:pt x="60" y="742"/>
                  </a:cubicBezTo>
                  <a:lnTo>
                    <a:pt x="60" y="446"/>
                  </a:lnTo>
                  <a:cubicBezTo>
                    <a:pt x="60" y="194"/>
                    <a:pt x="245" y="68"/>
                    <a:pt x="431" y="68"/>
                  </a:cubicBezTo>
                  <a:close/>
                  <a:moveTo>
                    <a:pt x="431" y="1"/>
                  </a:moveTo>
                  <a:cubicBezTo>
                    <a:pt x="216" y="1"/>
                    <a:pt x="1" y="149"/>
                    <a:pt x="30" y="446"/>
                  </a:cubicBezTo>
                  <a:lnTo>
                    <a:pt x="30" y="742"/>
                  </a:lnTo>
                  <a:cubicBezTo>
                    <a:pt x="1" y="1024"/>
                    <a:pt x="216" y="1165"/>
                    <a:pt x="431" y="1165"/>
                  </a:cubicBezTo>
                  <a:cubicBezTo>
                    <a:pt x="646" y="1165"/>
                    <a:pt x="861" y="1024"/>
                    <a:pt x="831" y="742"/>
                  </a:cubicBezTo>
                  <a:lnTo>
                    <a:pt x="831" y="446"/>
                  </a:lnTo>
                  <a:cubicBezTo>
                    <a:pt x="861" y="149"/>
                    <a:pt x="646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 rot="-1094456">
              <a:off x="5012886" y="1595732"/>
              <a:ext cx="46753" cy="64088"/>
            </a:xfrm>
            <a:custGeom>
              <a:avLst/>
              <a:gdLst/>
              <a:ahLst/>
              <a:cxnLst/>
              <a:rect l="l" t="t" r="r" b="b"/>
              <a:pathLst>
                <a:path w="801" h="1098" extrusionOk="0">
                  <a:moveTo>
                    <a:pt x="400" y="23"/>
                  </a:moveTo>
                  <a:cubicBezTo>
                    <a:pt x="586" y="23"/>
                    <a:pt x="771" y="149"/>
                    <a:pt x="771" y="401"/>
                  </a:cubicBezTo>
                  <a:lnTo>
                    <a:pt x="771" y="697"/>
                  </a:lnTo>
                  <a:cubicBezTo>
                    <a:pt x="771" y="934"/>
                    <a:pt x="586" y="1053"/>
                    <a:pt x="400" y="1053"/>
                  </a:cubicBezTo>
                  <a:cubicBezTo>
                    <a:pt x="215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5" y="23"/>
                    <a:pt x="400" y="23"/>
                  </a:cubicBezTo>
                  <a:close/>
                  <a:moveTo>
                    <a:pt x="400" y="0"/>
                  </a:moveTo>
                  <a:cubicBezTo>
                    <a:pt x="200" y="0"/>
                    <a:pt x="0" y="134"/>
                    <a:pt x="0" y="401"/>
                  </a:cubicBezTo>
                  <a:lnTo>
                    <a:pt x="0" y="697"/>
                  </a:lnTo>
                  <a:cubicBezTo>
                    <a:pt x="0" y="964"/>
                    <a:pt x="200" y="1098"/>
                    <a:pt x="400" y="1098"/>
                  </a:cubicBezTo>
                  <a:cubicBezTo>
                    <a:pt x="601" y="1098"/>
                    <a:pt x="801" y="964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 rot="-1094456">
              <a:off x="7061648" y="865866"/>
              <a:ext cx="301238" cy="69283"/>
            </a:xfrm>
            <a:custGeom>
              <a:avLst/>
              <a:gdLst/>
              <a:ahLst/>
              <a:cxnLst/>
              <a:rect l="l" t="t" r="r" b="b"/>
              <a:pathLst>
                <a:path w="5161" h="1187" extrusionOk="0">
                  <a:moveTo>
                    <a:pt x="505" y="0"/>
                  </a:moveTo>
                  <a:cubicBezTo>
                    <a:pt x="208" y="0"/>
                    <a:pt x="1" y="238"/>
                    <a:pt x="1" y="504"/>
                  </a:cubicBezTo>
                  <a:lnTo>
                    <a:pt x="1" y="712"/>
                  </a:lnTo>
                  <a:cubicBezTo>
                    <a:pt x="1" y="979"/>
                    <a:pt x="208" y="1186"/>
                    <a:pt x="505" y="1186"/>
                  </a:cubicBezTo>
                  <a:lnTo>
                    <a:pt x="5160" y="1186"/>
                  </a:lnTo>
                  <a:cubicBezTo>
                    <a:pt x="4626" y="742"/>
                    <a:pt x="4063" y="326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 rot="-1094456">
              <a:off x="6842089" y="1054907"/>
              <a:ext cx="10448" cy="10448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9" y="0"/>
                  </a:moveTo>
                  <a:cubicBezTo>
                    <a:pt x="30" y="0"/>
                    <a:pt x="0" y="60"/>
                    <a:pt x="0" y="89"/>
                  </a:cubicBezTo>
                  <a:cubicBezTo>
                    <a:pt x="0" y="149"/>
                    <a:pt x="30" y="178"/>
                    <a:pt x="89" y="178"/>
                  </a:cubicBezTo>
                  <a:cubicBezTo>
                    <a:pt x="119" y="178"/>
                    <a:pt x="178" y="149"/>
                    <a:pt x="178" y="89"/>
                  </a:cubicBezTo>
                  <a:cubicBezTo>
                    <a:pt x="178" y="60"/>
                    <a:pt x="119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 rot="-1094456">
              <a:off x="4090918" y="1963072"/>
              <a:ext cx="12199" cy="10390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90" y="0"/>
                  </a:moveTo>
                  <a:cubicBezTo>
                    <a:pt x="30" y="0"/>
                    <a:pt x="1" y="30"/>
                    <a:pt x="1" y="89"/>
                  </a:cubicBezTo>
                  <a:cubicBezTo>
                    <a:pt x="1" y="148"/>
                    <a:pt x="30" y="178"/>
                    <a:pt x="90" y="178"/>
                  </a:cubicBezTo>
                  <a:cubicBezTo>
                    <a:pt x="208" y="178"/>
                    <a:pt x="208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 rot="-1094456">
              <a:off x="4934026" y="1568751"/>
              <a:ext cx="1419220" cy="171427"/>
            </a:xfrm>
            <a:custGeom>
              <a:avLst/>
              <a:gdLst/>
              <a:ahLst/>
              <a:cxnLst/>
              <a:rect l="l" t="t" r="r" b="b"/>
              <a:pathLst>
                <a:path w="24315" h="2937" extrusionOk="0">
                  <a:moveTo>
                    <a:pt x="17288" y="1"/>
                  </a:moveTo>
                  <a:cubicBezTo>
                    <a:pt x="10557" y="1"/>
                    <a:pt x="1" y="653"/>
                    <a:pt x="1" y="1454"/>
                  </a:cubicBezTo>
                  <a:cubicBezTo>
                    <a:pt x="1" y="2284"/>
                    <a:pt x="10557" y="2936"/>
                    <a:pt x="17288" y="2936"/>
                  </a:cubicBezTo>
                  <a:cubicBezTo>
                    <a:pt x="24018" y="2936"/>
                    <a:pt x="24315" y="2284"/>
                    <a:pt x="24315" y="1454"/>
                  </a:cubicBezTo>
                  <a:cubicBezTo>
                    <a:pt x="24315" y="653"/>
                    <a:pt x="24018" y="1"/>
                    <a:pt x="17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 rot="-1094456">
              <a:off x="4952062" y="1659305"/>
              <a:ext cx="1415718" cy="77980"/>
            </a:xfrm>
            <a:custGeom>
              <a:avLst/>
              <a:gdLst/>
              <a:ahLst/>
              <a:cxnLst/>
              <a:rect l="l" t="t" r="r" b="b"/>
              <a:pathLst>
                <a:path w="24255" h="1336" extrusionOk="0">
                  <a:moveTo>
                    <a:pt x="0" y="1"/>
                  </a:moveTo>
                  <a:cubicBezTo>
                    <a:pt x="1008" y="742"/>
                    <a:pt x="10823" y="1335"/>
                    <a:pt x="17228" y="1335"/>
                  </a:cubicBezTo>
                  <a:cubicBezTo>
                    <a:pt x="23603" y="1335"/>
                    <a:pt x="24225" y="742"/>
                    <a:pt x="24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 rot="-1094456">
              <a:off x="4932067" y="1567092"/>
              <a:ext cx="1422663" cy="173120"/>
            </a:xfrm>
            <a:custGeom>
              <a:avLst/>
              <a:gdLst/>
              <a:ahLst/>
              <a:cxnLst/>
              <a:rect l="l" t="t" r="r" b="b"/>
              <a:pathLst>
                <a:path w="24374" h="2966" extrusionOk="0">
                  <a:moveTo>
                    <a:pt x="17317" y="59"/>
                  </a:moveTo>
                  <a:cubicBezTo>
                    <a:pt x="20400" y="59"/>
                    <a:pt x="22328" y="178"/>
                    <a:pt x="23336" y="475"/>
                  </a:cubicBezTo>
                  <a:cubicBezTo>
                    <a:pt x="24255" y="741"/>
                    <a:pt x="24314" y="1097"/>
                    <a:pt x="24314" y="1483"/>
                  </a:cubicBezTo>
                  <a:cubicBezTo>
                    <a:pt x="24314" y="1898"/>
                    <a:pt x="24255" y="2254"/>
                    <a:pt x="23336" y="2521"/>
                  </a:cubicBezTo>
                  <a:cubicBezTo>
                    <a:pt x="22328" y="2817"/>
                    <a:pt x="20400" y="2936"/>
                    <a:pt x="17317" y="2936"/>
                  </a:cubicBezTo>
                  <a:cubicBezTo>
                    <a:pt x="13907" y="2936"/>
                    <a:pt x="9607" y="2787"/>
                    <a:pt x="6138" y="2521"/>
                  </a:cubicBezTo>
                  <a:cubicBezTo>
                    <a:pt x="623" y="2105"/>
                    <a:pt x="30" y="1661"/>
                    <a:pt x="30" y="1483"/>
                  </a:cubicBezTo>
                  <a:cubicBezTo>
                    <a:pt x="30" y="1334"/>
                    <a:pt x="623" y="890"/>
                    <a:pt x="6138" y="475"/>
                  </a:cubicBezTo>
                  <a:cubicBezTo>
                    <a:pt x="9637" y="237"/>
                    <a:pt x="13907" y="59"/>
                    <a:pt x="17317" y="59"/>
                  </a:cubicBezTo>
                  <a:close/>
                  <a:moveTo>
                    <a:pt x="17317" y="0"/>
                  </a:moveTo>
                  <a:cubicBezTo>
                    <a:pt x="13907" y="0"/>
                    <a:pt x="9637" y="178"/>
                    <a:pt x="6138" y="445"/>
                  </a:cubicBezTo>
                  <a:cubicBezTo>
                    <a:pt x="3855" y="623"/>
                    <a:pt x="0" y="979"/>
                    <a:pt x="0" y="1483"/>
                  </a:cubicBezTo>
                  <a:cubicBezTo>
                    <a:pt x="0" y="2016"/>
                    <a:pt x="3855" y="2372"/>
                    <a:pt x="6138" y="2550"/>
                  </a:cubicBezTo>
                  <a:cubicBezTo>
                    <a:pt x="9637" y="2817"/>
                    <a:pt x="13907" y="2965"/>
                    <a:pt x="17317" y="2965"/>
                  </a:cubicBezTo>
                  <a:cubicBezTo>
                    <a:pt x="20430" y="2965"/>
                    <a:pt x="22328" y="2847"/>
                    <a:pt x="23365" y="2550"/>
                  </a:cubicBezTo>
                  <a:cubicBezTo>
                    <a:pt x="24285" y="2283"/>
                    <a:pt x="24374" y="1898"/>
                    <a:pt x="24374" y="1483"/>
                  </a:cubicBezTo>
                  <a:cubicBezTo>
                    <a:pt x="24374" y="1097"/>
                    <a:pt x="24285" y="712"/>
                    <a:pt x="23365" y="445"/>
                  </a:cubicBezTo>
                  <a:cubicBezTo>
                    <a:pt x="22328" y="148"/>
                    <a:pt x="20430" y="0"/>
                    <a:pt x="17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 rot="-1094456">
              <a:off x="4714095" y="1469192"/>
              <a:ext cx="1209795" cy="285653"/>
            </a:xfrm>
            <a:custGeom>
              <a:avLst/>
              <a:gdLst/>
              <a:ahLst/>
              <a:cxnLst/>
              <a:rect l="l" t="t" r="r" b="b"/>
              <a:pathLst>
                <a:path w="20727" h="4894" extrusionOk="0">
                  <a:moveTo>
                    <a:pt x="0" y="1"/>
                  </a:moveTo>
                  <a:lnTo>
                    <a:pt x="8985" y="4182"/>
                  </a:lnTo>
                  <a:lnTo>
                    <a:pt x="8985" y="4893"/>
                  </a:lnTo>
                  <a:lnTo>
                    <a:pt x="20726" y="4893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 rot="-1094456">
              <a:off x="4846586" y="1421530"/>
              <a:ext cx="1234076" cy="285653"/>
            </a:xfrm>
            <a:custGeom>
              <a:avLst/>
              <a:gdLst/>
              <a:ahLst/>
              <a:cxnLst/>
              <a:rect l="l" t="t" r="r" b="b"/>
              <a:pathLst>
                <a:path w="21143" h="4894" extrusionOk="0">
                  <a:moveTo>
                    <a:pt x="1" y="1"/>
                  </a:moveTo>
                  <a:lnTo>
                    <a:pt x="18325" y="4893"/>
                  </a:lnTo>
                  <a:lnTo>
                    <a:pt x="21142" y="4893"/>
                  </a:lnTo>
                  <a:lnTo>
                    <a:pt x="21053" y="418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 rot="-1094456">
              <a:off x="6021025" y="1476897"/>
              <a:ext cx="218121" cy="276957"/>
            </a:xfrm>
            <a:custGeom>
              <a:avLst/>
              <a:gdLst/>
              <a:ahLst/>
              <a:cxnLst/>
              <a:rect l="l" t="t" r="r" b="b"/>
              <a:pathLst>
                <a:path w="3737" h="4745" extrusionOk="0">
                  <a:moveTo>
                    <a:pt x="1394" y="0"/>
                  </a:moveTo>
                  <a:cubicBezTo>
                    <a:pt x="949" y="0"/>
                    <a:pt x="504" y="30"/>
                    <a:pt x="30" y="89"/>
                  </a:cubicBezTo>
                  <a:lnTo>
                    <a:pt x="0" y="4656"/>
                  </a:lnTo>
                  <a:cubicBezTo>
                    <a:pt x="445" y="4715"/>
                    <a:pt x="919" y="4744"/>
                    <a:pt x="1394" y="4744"/>
                  </a:cubicBezTo>
                  <a:cubicBezTo>
                    <a:pt x="3529" y="4744"/>
                    <a:pt x="3736" y="3677"/>
                    <a:pt x="3736" y="2372"/>
                  </a:cubicBezTo>
                  <a:cubicBezTo>
                    <a:pt x="3736" y="1068"/>
                    <a:pt x="3529" y="0"/>
                    <a:pt x="1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 rot="-1094456">
              <a:off x="6097060" y="1464693"/>
              <a:ext cx="114285" cy="115977"/>
            </a:xfrm>
            <a:custGeom>
              <a:avLst/>
              <a:gdLst/>
              <a:ahLst/>
              <a:cxnLst/>
              <a:rect l="l" t="t" r="r" b="b"/>
              <a:pathLst>
                <a:path w="1958" h="1987" extrusionOk="0">
                  <a:moveTo>
                    <a:pt x="0" y="0"/>
                  </a:moveTo>
                  <a:lnTo>
                    <a:pt x="1957" y="1987"/>
                  </a:lnTo>
                  <a:cubicBezTo>
                    <a:pt x="1898" y="919"/>
                    <a:pt x="1602" y="11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 rot="-1094456">
              <a:off x="6021290" y="1478547"/>
              <a:ext cx="218121" cy="275264"/>
            </a:xfrm>
            <a:custGeom>
              <a:avLst/>
              <a:gdLst/>
              <a:ahLst/>
              <a:cxnLst/>
              <a:rect l="l" t="t" r="r" b="b"/>
              <a:pathLst>
                <a:path w="3737" h="4716" extrusionOk="0">
                  <a:moveTo>
                    <a:pt x="831" y="1"/>
                  </a:moveTo>
                  <a:cubicBezTo>
                    <a:pt x="564" y="1"/>
                    <a:pt x="326" y="31"/>
                    <a:pt x="30" y="60"/>
                  </a:cubicBezTo>
                  <a:lnTo>
                    <a:pt x="0" y="4627"/>
                  </a:lnTo>
                  <a:cubicBezTo>
                    <a:pt x="445" y="4686"/>
                    <a:pt x="919" y="4715"/>
                    <a:pt x="1394" y="4715"/>
                  </a:cubicBezTo>
                  <a:cubicBezTo>
                    <a:pt x="3232" y="4715"/>
                    <a:pt x="3647" y="3945"/>
                    <a:pt x="3736" y="2907"/>
                  </a:cubicBezTo>
                  <a:lnTo>
                    <a:pt x="8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 rot="-1094456">
              <a:off x="5741792" y="1581978"/>
              <a:ext cx="275205" cy="231955"/>
            </a:xfrm>
            <a:custGeom>
              <a:avLst/>
              <a:gdLst/>
              <a:ahLst/>
              <a:cxnLst/>
              <a:rect l="l" t="t" r="r" b="b"/>
              <a:pathLst>
                <a:path w="4715" h="3974" extrusionOk="0">
                  <a:moveTo>
                    <a:pt x="4715" y="1"/>
                  </a:moveTo>
                  <a:cubicBezTo>
                    <a:pt x="2698" y="268"/>
                    <a:pt x="0" y="1039"/>
                    <a:pt x="0" y="1987"/>
                  </a:cubicBezTo>
                  <a:cubicBezTo>
                    <a:pt x="0" y="2936"/>
                    <a:pt x="2669" y="3707"/>
                    <a:pt x="4655" y="3974"/>
                  </a:cubicBezTo>
                  <a:lnTo>
                    <a:pt x="4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 rot="-1094456">
              <a:off x="5839139" y="1546021"/>
              <a:ext cx="193899" cy="266567"/>
            </a:xfrm>
            <a:custGeom>
              <a:avLst/>
              <a:gdLst/>
              <a:ahLst/>
              <a:cxnLst/>
              <a:rect l="l" t="t" r="r" b="b"/>
              <a:pathLst>
                <a:path w="3322" h="4567" extrusionOk="0">
                  <a:moveTo>
                    <a:pt x="3322" y="0"/>
                  </a:moveTo>
                  <a:lnTo>
                    <a:pt x="3322" y="0"/>
                  </a:lnTo>
                  <a:cubicBezTo>
                    <a:pt x="2195" y="148"/>
                    <a:pt x="1098" y="415"/>
                    <a:pt x="31" y="771"/>
                  </a:cubicBezTo>
                  <a:lnTo>
                    <a:pt x="1" y="3825"/>
                  </a:lnTo>
                  <a:cubicBezTo>
                    <a:pt x="1068" y="4151"/>
                    <a:pt x="2166" y="4418"/>
                    <a:pt x="3263" y="4567"/>
                  </a:cubicBezTo>
                  <a:lnTo>
                    <a:pt x="3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 rot="-1094456">
              <a:off x="5783674" y="1724367"/>
              <a:ext cx="254485" cy="83116"/>
            </a:xfrm>
            <a:custGeom>
              <a:avLst/>
              <a:gdLst/>
              <a:ahLst/>
              <a:cxnLst/>
              <a:rect l="l" t="t" r="r" b="b"/>
              <a:pathLst>
                <a:path w="4360" h="1424" extrusionOk="0">
                  <a:moveTo>
                    <a:pt x="0" y="1"/>
                  </a:moveTo>
                  <a:cubicBezTo>
                    <a:pt x="742" y="683"/>
                    <a:pt x="2758" y="1216"/>
                    <a:pt x="4329" y="142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 rot="-1094456">
              <a:off x="5862278" y="1679278"/>
              <a:ext cx="190455" cy="129869"/>
            </a:xfrm>
            <a:custGeom>
              <a:avLst/>
              <a:gdLst/>
              <a:ahLst/>
              <a:cxnLst/>
              <a:rect l="l" t="t" r="r" b="b"/>
              <a:pathLst>
                <a:path w="3263" h="2225" extrusionOk="0">
                  <a:moveTo>
                    <a:pt x="3262" y="1"/>
                  </a:moveTo>
                  <a:lnTo>
                    <a:pt x="1" y="30"/>
                  </a:lnTo>
                  <a:lnTo>
                    <a:pt x="1" y="1483"/>
                  </a:lnTo>
                  <a:cubicBezTo>
                    <a:pt x="1038" y="1839"/>
                    <a:pt x="2136" y="2076"/>
                    <a:pt x="3262" y="2225"/>
                  </a:cubicBezTo>
                  <a:lnTo>
                    <a:pt x="3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 rot="-1094456">
              <a:off x="5878840" y="1490524"/>
              <a:ext cx="325460" cy="309818"/>
            </a:xfrm>
            <a:custGeom>
              <a:avLst/>
              <a:gdLst/>
              <a:ahLst/>
              <a:cxnLst/>
              <a:rect l="l" t="t" r="r" b="b"/>
              <a:pathLst>
                <a:path w="5576" h="5308" extrusionOk="0">
                  <a:moveTo>
                    <a:pt x="4033" y="0"/>
                  </a:moveTo>
                  <a:cubicBezTo>
                    <a:pt x="2936" y="30"/>
                    <a:pt x="1869" y="149"/>
                    <a:pt x="801" y="386"/>
                  </a:cubicBezTo>
                  <a:lnTo>
                    <a:pt x="772" y="386"/>
                  </a:lnTo>
                  <a:cubicBezTo>
                    <a:pt x="535" y="445"/>
                    <a:pt x="268" y="504"/>
                    <a:pt x="1" y="564"/>
                  </a:cubicBezTo>
                  <a:lnTo>
                    <a:pt x="1" y="4715"/>
                  </a:lnTo>
                  <a:cubicBezTo>
                    <a:pt x="268" y="4774"/>
                    <a:pt x="535" y="4834"/>
                    <a:pt x="772" y="4893"/>
                  </a:cubicBezTo>
                  <a:lnTo>
                    <a:pt x="801" y="4893"/>
                  </a:lnTo>
                  <a:cubicBezTo>
                    <a:pt x="1869" y="5130"/>
                    <a:pt x="2936" y="5278"/>
                    <a:pt x="4033" y="5308"/>
                  </a:cubicBezTo>
                  <a:cubicBezTo>
                    <a:pt x="4211" y="5308"/>
                    <a:pt x="4389" y="5308"/>
                    <a:pt x="4538" y="5278"/>
                  </a:cubicBezTo>
                  <a:lnTo>
                    <a:pt x="4567" y="5278"/>
                  </a:lnTo>
                  <a:cubicBezTo>
                    <a:pt x="4923" y="5278"/>
                    <a:pt x="5249" y="5189"/>
                    <a:pt x="5575" y="5071"/>
                  </a:cubicBezTo>
                  <a:lnTo>
                    <a:pt x="5575" y="238"/>
                  </a:lnTo>
                  <a:cubicBezTo>
                    <a:pt x="5249" y="119"/>
                    <a:pt x="4923" y="30"/>
                    <a:pt x="4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 rot="-1094456">
              <a:off x="5857214" y="1534085"/>
              <a:ext cx="323709" cy="91755"/>
            </a:xfrm>
            <a:custGeom>
              <a:avLst/>
              <a:gdLst/>
              <a:ahLst/>
              <a:cxnLst/>
              <a:rect l="l" t="t" r="r" b="b"/>
              <a:pathLst>
                <a:path w="5546" h="1572" extrusionOk="0">
                  <a:moveTo>
                    <a:pt x="1" y="0"/>
                  </a:moveTo>
                  <a:lnTo>
                    <a:pt x="1" y="1572"/>
                  </a:lnTo>
                  <a:lnTo>
                    <a:pt x="5546" y="1572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 rot="-1094456">
              <a:off x="5116106" y="1682035"/>
              <a:ext cx="334040" cy="29476"/>
            </a:xfrm>
            <a:custGeom>
              <a:avLst/>
              <a:gdLst/>
              <a:ahLst/>
              <a:cxnLst/>
              <a:rect l="l" t="t" r="r" b="b"/>
              <a:pathLst>
                <a:path w="5723" h="505" extrusionOk="0">
                  <a:moveTo>
                    <a:pt x="801" y="0"/>
                  </a:moveTo>
                  <a:lnTo>
                    <a:pt x="0" y="356"/>
                  </a:lnTo>
                  <a:lnTo>
                    <a:pt x="1898" y="504"/>
                  </a:lnTo>
                  <a:lnTo>
                    <a:pt x="5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 rot="-1094456">
              <a:off x="4968220" y="1667576"/>
              <a:ext cx="308125" cy="27725"/>
            </a:xfrm>
            <a:custGeom>
              <a:avLst/>
              <a:gdLst/>
              <a:ahLst/>
              <a:cxnLst/>
              <a:rect l="l" t="t" r="r" b="b"/>
              <a:pathLst>
                <a:path w="5279" h="475" extrusionOk="0">
                  <a:moveTo>
                    <a:pt x="712" y="0"/>
                  </a:moveTo>
                  <a:lnTo>
                    <a:pt x="0" y="326"/>
                  </a:lnTo>
                  <a:lnTo>
                    <a:pt x="1750" y="474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 rot="-1094456">
              <a:off x="4849533" y="1654023"/>
              <a:ext cx="273513" cy="25974"/>
            </a:xfrm>
            <a:custGeom>
              <a:avLst/>
              <a:gdLst/>
              <a:ahLst/>
              <a:cxnLst/>
              <a:rect l="l" t="t" r="r" b="b"/>
              <a:pathLst>
                <a:path w="4686" h="445" extrusionOk="0">
                  <a:moveTo>
                    <a:pt x="653" y="0"/>
                  </a:moveTo>
                  <a:lnTo>
                    <a:pt x="1" y="297"/>
                  </a:lnTo>
                  <a:lnTo>
                    <a:pt x="1543" y="445"/>
                  </a:lnTo>
                  <a:lnTo>
                    <a:pt x="46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838448" y="2797665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339</Words>
  <Application>Microsoft Office PowerPoint</Application>
  <PresentationFormat>Экран (16:9)</PresentationFormat>
  <Paragraphs>62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Archivo ExtraBold</vt:lpstr>
      <vt:lpstr>Assistant</vt:lpstr>
      <vt:lpstr>Arial</vt:lpstr>
      <vt:lpstr>Bebas Neue</vt:lpstr>
      <vt:lpstr>Arimo</vt:lpstr>
      <vt:lpstr>Roboto Condensed Light</vt:lpstr>
      <vt:lpstr>Navigating Airports and Connections App Pitch Deck by Slidesgo</vt:lpstr>
      <vt:lpstr>База даних аеропорту</vt:lpstr>
      <vt:lpstr>Опис предметного середовища</vt:lpstr>
      <vt:lpstr>Основні бізнес-процеси:</vt:lpstr>
      <vt:lpstr>Постановка завдання</vt:lpstr>
      <vt:lpstr>Перегляд доступних рейсів</vt:lpstr>
      <vt:lpstr>Перегляд інформації про користувачів.</vt:lpstr>
      <vt:lpstr>Побудова ER-МОДЕЛІ</vt:lpstr>
      <vt:lpstr>Бізнес-правила</vt:lpstr>
      <vt:lpstr>Сутності</vt:lpstr>
      <vt:lpstr>ER - діаграма</vt:lpstr>
      <vt:lpstr>Реалізація бази даних</vt:lpstr>
      <vt:lpstr>Таблиці з перевірками</vt:lpstr>
      <vt:lpstr>Згенерована  СУБД</vt:lpstr>
      <vt:lpstr>Робота з базою даних</vt:lpstr>
      <vt:lpstr>Процедури та функції</vt:lpstr>
      <vt:lpstr>Тригери</vt:lpstr>
      <vt:lpstr>Презентация PowerPoint</vt:lpstr>
      <vt:lpstr>SQL-запити</vt:lpstr>
      <vt:lpstr>Оптимізація запитів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даних аеропорту</dc:title>
  <cp:lastModifiedBy>Оля</cp:lastModifiedBy>
  <cp:revision>21</cp:revision>
  <dcterms:modified xsi:type="dcterms:W3CDTF">2024-01-08T10:06:58Z</dcterms:modified>
</cp:coreProperties>
</file>