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4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5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9CA6-077F-4F8C-BB3D-1A2A1FCCBFB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B982-E254-47B0-B9D9-C5543DA369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2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0347"/>
            <a:ext cx="2118134" cy="17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64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Luc</dc:creator>
  <cp:lastModifiedBy>Simon Luc</cp:lastModifiedBy>
  <cp:revision>1</cp:revision>
  <dcterms:created xsi:type="dcterms:W3CDTF">2023-02-14T06:01:34Z</dcterms:created>
  <dcterms:modified xsi:type="dcterms:W3CDTF">2023-02-14T06:02:15Z</dcterms:modified>
</cp:coreProperties>
</file>