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709D-D45D-4A00-981C-ECF64136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4C0F-D134-4791-8284-7699C9F9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67AC-7AB8-4C3A-AD92-1831159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DE9C8-9D9E-45B9-9090-F97D182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4168-5465-4BE4-981B-32CE3C1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8B-9AB0-4788-BF5A-B2BDD144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30D-13A5-4417-92F9-A9691393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AB57-A582-408D-9422-905717F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1B75-1395-4B38-B947-85A9D41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6FFC-42B7-4AB5-900B-72B5F15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3402D-23FE-43FC-9A91-5D527B0A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45E6-4BB8-42DE-AE3C-7A4E2DBD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D014B-30DE-4C90-879A-9F8A717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DC8F-4F24-4E69-AD66-C6DD043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E7CD-E54B-43C7-B4F4-0526233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C444-6ACA-46E2-A910-0F6CABD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6DF7-16A1-40D0-90D2-31DA6D3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F3A1-533C-42AF-ABF8-C693670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40077-098C-4861-A6F7-2101AAA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4CA4-41E4-4E0C-B2D0-4B79321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6BC0-A61F-456A-8811-7BDBFD8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F8C53-FE21-4551-BF27-0579F37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34E3-A74D-4585-AEAA-BB038033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EAB0-0B26-4672-9FB1-91B3BDD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D455-AC0C-4A27-893E-50EA9CE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F2A0-1AA4-4879-AA7F-A4E6FB8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F5DC-28B9-47CE-97B3-605838E6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D7FA-D2DA-4F55-9B14-EB44D0B4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6C407-ADA6-450C-A536-900EC99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1BF41-0DD1-44F5-9B3A-A023E7A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C3A45-DD7B-4687-BBC8-7E3A641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02EE-9C10-4CC6-9902-202DFA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ECCA1-DCD8-4530-8402-ECD977D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F84F9-0869-4CCA-B227-E74ED7CC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3843-D09C-44F6-B312-9718291A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BA5A-D43F-44EC-AC8F-19D88CA1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7162B-A47A-444F-A272-E4D207E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D74BC-E196-4AC4-BA5D-543155E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927D6-E1EF-400B-836A-DC892B3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AEE7-C058-4C7C-A091-7F9ABEF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B8796-26F4-47A0-A7DA-A54D8F5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4E073-790E-42B3-A8BE-D17CA67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F946-129F-4383-AE72-8B9D72C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D0EAF-595B-4E95-ADB9-875BD81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81634-A1A6-4ECD-B386-E9E5237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14979-0852-4286-8710-88B409F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E65D-2C13-4C4B-ADDE-3431E4A4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6626-4F7C-4245-8F4A-C028006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99067-0C82-44DA-9822-9932038C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B4F-DFE0-47D7-A125-38280D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33C7-3F22-477C-AFFA-DA78ADC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5AEF-C247-4A48-936D-3E6E2D3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2706-EAD4-43AD-9572-4FB172C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9D8B1-241C-48D8-95C0-43BF10AA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A7C-439D-4214-8EF6-0156F7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7635-0A43-4B70-AD91-378F921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4E13-88C9-4CF5-8C5C-E1750F0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A8146-986F-4665-977A-1C24CE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1FD4-E8C9-4E63-B3C5-99122B7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B66C-0305-458D-A1DD-55F6860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DD98-8428-4755-9BBA-6BA46FBF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24B-2C50-4B4B-93E7-754CD84F63C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B8003-7804-4752-93E6-66F00C10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5930-EE95-4303-A3A3-E14A7C64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52C7FE-E579-4951-8612-8C0006906005}"/>
              </a:ext>
            </a:extLst>
          </p:cNvPr>
          <p:cNvSpPr/>
          <p:nvPr/>
        </p:nvSpPr>
        <p:spPr>
          <a:xfrm>
            <a:off x="1141467" y="51447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닉네임</a:t>
            </a:r>
            <a:endParaRPr lang="en-US" altLang="ko-KR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01C5A-4855-4771-A05A-C0CEBD11816D}"/>
              </a:ext>
            </a:extLst>
          </p:cNvPr>
          <p:cNvSpPr/>
          <p:nvPr/>
        </p:nvSpPr>
        <p:spPr>
          <a:xfrm>
            <a:off x="2826048" y="1342961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1CE8FC-69E6-4A18-A483-D61BFE59F4DC}"/>
              </a:ext>
            </a:extLst>
          </p:cNvPr>
          <p:cNvSpPr/>
          <p:nvPr/>
        </p:nvSpPr>
        <p:spPr>
          <a:xfrm>
            <a:off x="2884349" y="34878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D1135C-8BE0-47F1-9E9B-21F58895DA76}"/>
              </a:ext>
            </a:extLst>
          </p:cNvPr>
          <p:cNvSpPr/>
          <p:nvPr/>
        </p:nvSpPr>
        <p:spPr>
          <a:xfrm>
            <a:off x="4529040" y="43572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0B787A-A18A-4F7F-9289-8256D0557165}"/>
              </a:ext>
            </a:extLst>
          </p:cNvPr>
          <p:cNvSpPr/>
          <p:nvPr/>
        </p:nvSpPr>
        <p:spPr>
          <a:xfrm>
            <a:off x="827461" y="134296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B94B5-D454-4EB8-96CF-1CB4817AD0E4}"/>
              </a:ext>
            </a:extLst>
          </p:cNvPr>
          <p:cNvSpPr/>
          <p:nvPr/>
        </p:nvSpPr>
        <p:spPr>
          <a:xfrm>
            <a:off x="8794620" y="5088518"/>
            <a:ext cx="172856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커스터마이징아이템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DA119D-1FC2-4F70-86A5-B6D677F3A88D}"/>
              </a:ext>
            </a:extLst>
          </p:cNvPr>
          <p:cNvSpPr/>
          <p:nvPr/>
        </p:nvSpPr>
        <p:spPr>
          <a:xfrm>
            <a:off x="7121288" y="4505000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이름</a:t>
            </a:r>
            <a:endParaRPr lang="en-US" altLang="ko-KR" u="sng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659902-171D-43E0-AD58-9EF9B975FF63}"/>
              </a:ext>
            </a:extLst>
          </p:cNvPr>
          <p:cNvSpPr/>
          <p:nvPr/>
        </p:nvSpPr>
        <p:spPr>
          <a:xfrm>
            <a:off x="8794620" y="411735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97D818-5B55-4383-AA77-940B25A7C8E9}"/>
              </a:ext>
            </a:extLst>
          </p:cNvPr>
          <p:cNvSpPr/>
          <p:nvPr/>
        </p:nvSpPr>
        <p:spPr>
          <a:xfrm>
            <a:off x="10637737" y="4664562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EC1E06-BAE9-4690-B4B2-0D726A74413A}"/>
              </a:ext>
            </a:extLst>
          </p:cNvPr>
          <p:cNvSpPr/>
          <p:nvPr/>
        </p:nvSpPr>
        <p:spPr>
          <a:xfrm>
            <a:off x="8995093" y="605968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03282-EF90-4BE9-A6E4-E44E4C20B9B0}"/>
              </a:ext>
            </a:extLst>
          </p:cNvPr>
          <p:cNvSpPr/>
          <p:nvPr/>
        </p:nvSpPr>
        <p:spPr>
          <a:xfrm>
            <a:off x="1767430" y="4117356"/>
            <a:ext cx="1012591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85D343-42DC-42AF-9286-7625D1EB5BA7}"/>
              </a:ext>
            </a:extLst>
          </p:cNvPr>
          <p:cNvSpPr/>
          <p:nvPr/>
        </p:nvSpPr>
        <p:spPr>
          <a:xfrm>
            <a:off x="343668" y="328887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이름</a:t>
            </a:r>
            <a:endParaRPr lang="en-US" altLang="ko-KR" u="sng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DFCA33-0A17-433A-AA29-17A92064CC90}"/>
              </a:ext>
            </a:extLst>
          </p:cNvPr>
          <p:cNvSpPr/>
          <p:nvPr/>
        </p:nvSpPr>
        <p:spPr>
          <a:xfrm>
            <a:off x="2086550" y="312317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타입</a:t>
            </a:r>
            <a:endParaRPr lang="en-US" altLang="ko-KR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0EAB0FE-5854-4B45-A924-5AB3E1B2135B}"/>
              </a:ext>
            </a:extLst>
          </p:cNvPr>
          <p:cNvSpPr/>
          <p:nvPr/>
        </p:nvSpPr>
        <p:spPr>
          <a:xfrm>
            <a:off x="3731241" y="321011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소모횟수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31D4323-2213-4115-B1A4-135D21D951F7}"/>
              </a:ext>
            </a:extLst>
          </p:cNvPr>
          <p:cNvSpPr/>
          <p:nvPr/>
        </p:nvSpPr>
        <p:spPr>
          <a:xfrm>
            <a:off x="-12272" y="524296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지속시간</a:t>
            </a:r>
            <a:endParaRPr lang="en-US" altLang="ko-KR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7539DD-3D03-49BA-912E-205FCA1233DA}"/>
              </a:ext>
            </a:extLst>
          </p:cNvPr>
          <p:cNvSpPr/>
          <p:nvPr/>
        </p:nvSpPr>
        <p:spPr>
          <a:xfrm>
            <a:off x="1730610" y="507727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내구도</a:t>
            </a:r>
            <a:endParaRPr lang="en-US" altLang="ko-KR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10C165-2039-4155-84C1-FCCC6B742723}"/>
              </a:ext>
            </a:extLst>
          </p:cNvPr>
          <p:cNvSpPr/>
          <p:nvPr/>
        </p:nvSpPr>
        <p:spPr>
          <a:xfrm>
            <a:off x="3375301" y="516421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4689E03-AAD1-4C5B-BB6E-7DFF50E42F5F}"/>
              </a:ext>
            </a:extLst>
          </p:cNvPr>
          <p:cNvSpPr/>
          <p:nvPr/>
        </p:nvSpPr>
        <p:spPr>
          <a:xfrm>
            <a:off x="3163576" y="4199760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  <a:endParaRPr lang="en-US" altLang="ko-KR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ECFF13-8075-4898-9DDD-0D252F4F0C8C}"/>
              </a:ext>
            </a:extLst>
          </p:cNvPr>
          <p:cNvSpPr/>
          <p:nvPr/>
        </p:nvSpPr>
        <p:spPr>
          <a:xfrm>
            <a:off x="47047" y="427756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</a:t>
            </a:r>
            <a:endParaRPr lang="en-US" altLang="ko-KR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756364-987D-4856-B37B-658D10F877F2}"/>
              </a:ext>
            </a:extLst>
          </p:cNvPr>
          <p:cNvSpPr/>
          <p:nvPr/>
        </p:nvSpPr>
        <p:spPr>
          <a:xfrm>
            <a:off x="7110039" y="66483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호스트닉네임</a:t>
            </a:r>
            <a:endParaRPr lang="en-US" altLang="ko-KR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4EFCE-8257-4D59-9017-959BB2CC56E0}"/>
              </a:ext>
            </a:extLst>
          </p:cNvPr>
          <p:cNvSpPr/>
          <p:nvPr/>
        </p:nvSpPr>
        <p:spPr>
          <a:xfrm>
            <a:off x="8794620" y="1493321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320691-4576-4273-8E19-BE57CD5E89C7}"/>
              </a:ext>
            </a:extLst>
          </p:cNvPr>
          <p:cNvSpPr/>
          <p:nvPr/>
        </p:nvSpPr>
        <p:spPr>
          <a:xfrm>
            <a:off x="8852921" y="49914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</a:t>
            </a:r>
            <a:endParaRPr lang="en-US" altLang="ko-KR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68A8152-BF50-43C2-B59B-905E7C7E4527}"/>
              </a:ext>
            </a:extLst>
          </p:cNvPr>
          <p:cNvSpPr/>
          <p:nvPr/>
        </p:nvSpPr>
        <p:spPr>
          <a:xfrm>
            <a:off x="10497612" y="58608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유저목록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DDC0A9-7BE7-46D0-A473-840C5EDE6122}"/>
              </a:ext>
            </a:extLst>
          </p:cNvPr>
          <p:cNvSpPr/>
          <p:nvPr/>
        </p:nvSpPr>
        <p:spPr>
          <a:xfrm>
            <a:off x="10523184" y="164111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유저접속여부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54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C047C3-56CF-4705-9911-3A25DC2B5B6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ccfd3946-8f19-43a6-b98f-2cdd678b068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CCF581-223F-4DB2-AF68-27B3BF834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717A5-8B4C-4EA0-83E9-501EE7C5E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김호진(2017182012)</cp:lastModifiedBy>
  <cp:revision>2</cp:revision>
  <dcterms:created xsi:type="dcterms:W3CDTF">2022-01-26T21:00:47Z</dcterms:created>
  <dcterms:modified xsi:type="dcterms:W3CDTF">2022-01-28T08:00:50Z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