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1709D-D45D-4A00-981C-ECF64136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4C0F-D134-4791-8284-7699C9F9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67AC-7AB8-4C3A-AD92-1831159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DE9C8-9D9E-45B9-9090-F97D182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54168-5465-4BE4-981B-32CE3C1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8B-9AB0-4788-BF5A-B2BDD144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4D30D-13A5-4417-92F9-A9691393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3AB57-A582-408D-9422-905717F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1B75-1395-4B38-B947-85A9D41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6FFC-42B7-4AB5-900B-72B5F15E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3402D-23FE-43FC-9A91-5D527B0A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45E6-4BB8-42DE-AE3C-7A4E2DBD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D014B-30DE-4C90-879A-9F8A717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DC8F-4F24-4E69-AD66-C6DD043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E7CD-E54B-43C7-B4F4-0526233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C444-6ACA-46E2-A910-0F6CABDD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C6DF7-16A1-40D0-90D2-31DA6D3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F3A1-533C-42AF-ABF8-C693670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40077-098C-4861-A6F7-2101AAA9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4CA4-41E4-4E0C-B2D0-4B793218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6BC0-A61F-456A-8811-7BDBFD88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F8C53-FE21-4551-BF27-0579F376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34E3-A74D-4585-AEAA-BB038033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7EAB0-0B26-4672-9FB1-91B3BDD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4D455-AC0C-4A27-893E-50EA9CE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F2A0-1AA4-4879-AA7F-A4E6FB8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7F5DC-28B9-47CE-97B3-605838E6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8D7FA-D2DA-4F55-9B14-EB44D0B48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6C407-ADA6-450C-A536-900EC99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1BF41-0DD1-44F5-9B3A-A023E7A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C3A45-DD7B-4687-BBC8-7E3A641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02EE-9C10-4CC6-9902-202DFA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ECCA1-DCD8-4530-8402-ECD977D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F84F9-0869-4CCA-B227-E74ED7CC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3843-D09C-44F6-B312-9718291A2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2BA5A-D43F-44EC-AC8F-19D88CA1E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7162B-A47A-444F-A272-E4D207E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D74BC-E196-4AC4-BA5D-543155E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927D6-E1EF-400B-836A-DC892B3C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AEE7-C058-4C7C-A091-7F9ABEF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B8796-26F4-47A0-A7DA-A54D8F5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84E073-790E-42B3-A8BE-D17CA67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CF946-129F-4383-AE72-8B9D72C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FD0EAF-595B-4E95-ADB9-875BD81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D81634-A1A6-4ECD-B386-E9E52376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14979-0852-4286-8710-88B409F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1E65D-2C13-4C4B-ADDE-3431E4A4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26626-4F7C-4245-8F4A-C028006F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99067-0C82-44DA-9822-9932038C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B3B4F-DFE0-47D7-A125-38280D5E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33C7-3F22-477C-AFFA-DA78ADC2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5AEF-C247-4A48-936D-3E6E2D3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B2706-EAD4-43AD-9572-4FB172CC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39D8B1-241C-48D8-95C0-43BF10AA6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5CA7C-439D-4214-8EF6-0156F780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7635-0A43-4B70-AD91-378F921C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4E13-88C9-4CF5-8C5C-E1750F0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A8146-986F-4665-977A-1C24CEF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1FD4-E8C9-4E63-B3C5-99122B7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B66C-0305-458D-A1DD-55F6860B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7DD98-8428-4755-9BBA-6BA46FBFC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C24B-2C50-4B4B-93E7-754CD84F63CC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B8003-7804-4752-93E6-66F00C10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5930-EE95-4303-A3A3-E14A7C64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A9F4-0FC7-4090-BC81-D76344A8A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052C7FE-E579-4951-8612-8C0006906005}"/>
              </a:ext>
            </a:extLst>
          </p:cNvPr>
          <p:cNvSpPr/>
          <p:nvPr/>
        </p:nvSpPr>
        <p:spPr>
          <a:xfrm>
            <a:off x="955313" y="136495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닉네임</a:t>
            </a:r>
            <a:endParaRPr lang="en-US" altLang="ko-KR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01C5A-4855-4771-A05A-C0CEBD11816D}"/>
              </a:ext>
            </a:extLst>
          </p:cNvPr>
          <p:cNvSpPr/>
          <p:nvPr/>
        </p:nvSpPr>
        <p:spPr>
          <a:xfrm>
            <a:off x="2663420" y="1364955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1CE8FC-69E6-4A18-A483-D61BFE59F4DC}"/>
              </a:ext>
            </a:extLst>
          </p:cNvPr>
          <p:cNvSpPr/>
          <p:nvPr/>
        </p:nvSpPr>
        <p:spPr>
          <a:xfrm>
            <a:off x="1588988" y="37759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D1135C-8BE0-47F1-9E9B-21F58895DA76}"/>
              </a:ext>
            </a:extLst>
          </p:cNvPr>
          <p:cNvSpPr/>
          <p:nvPr/>
        </p:nvSpPr>
        <p:spPr>
          <a:xfrm>
            <a:off x="1956865" y="51020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0B787A-A18A-4F7F-9289-8256D0557165}"/>
              </a:ext>
            </a:extLst>
          </p:cNvPr>
          <p:cNvSpPr/>
          <p:nvPr/>
        </p:nvSpPr>
        <p:spPr>
          <a:xfrm>
            <a:off x="324446" y="510054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756364-987D-4856-B37B-658D10F877F2}"/>
              </a:ext>
            </a:extLst>
          </p:cNvPr>
          <p:cNvSpPr/>
          <p:nvPr/>
        </p:nvSpPr>
        <p:spPr>
          <a:xfrm>
            <a:off x="7608461" y="4817509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호스트닉네임</a:t>
            </a:r>
            <a:endParaRPr lang="en-US" altLang="ko-KR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4EFCE-8257-4D59-9017-959BB2CC56E0}"/>
              </a:ext>
            </a:extLst>
          </p:cNvPr>
          <p:cNvSpPr/>
          <p:nvPr/>
        </p:nvSpPr>
        <p:spPr>
          <a:xfrm>
            <a:off x="8469256" y="2702943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2320691-4576-4273-8E19-BE57CD5E89C7}"/>
              </a:ext>
            </a:extLst>
          </p:cNvPr>
          <p:cNvSpPr/>
          <p:nvPr/>
        </p:nvSpPr>
        <p:spPr>
          <a:xfrm>
            <a:off x="9190139" y="4988653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인원수</a:t>
            </a:r>
            <a:endParaRPr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DDC0A9-7BE7-46D0-A473-840C5EDE6122}"/>
              </a:ext>
            </a:extLst>
          </p:cNvPr>
          <p:cNvSpPr/>
          <p:nvPr/>
        </p:nvSpPr>
        <p:spPr>
          <a:xfrm>
            <a:off x="3445153" y="439309"/>
            <a:ext cx="1715845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접속상태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4B5DFD-F39A-450A-B412-AB290AB31B7D}"/>
              </a:ext>
            </a:extLst>
          </p:cNvPr>
          <p:cNvSpPr/>
          <p:nvPr/>
        </p:nvSpPr>
        <p:spPr>
          <a:xfrm>
            <a:off x="1017917" y="4222710"/>
            <a:ext cx="1503544" cy="55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139B2C-738A-47F5-9E76-24A60F6B37AC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flipH="1">
            <a:off x="1017917" y="4775032"/>
            <a:ext cx="751772" cy="325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7F21C4B-EB76-41B6-B30B-49A144E1FDD4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769689" y="4775032"/>
            <a:ext cx="880647" cy="32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24FC306-5F2D-4208-8CC6-9F72701603CF}"/>
              </a:ext>
            </a:extLst>
          </p:cNvPr>
          <p:cNvSpPr/>
          <p:nvPr/>
        </p:nvSpPr>
        <p:spPr>
          <a:xfrm>
            <a:off x="3545395" y="3879747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1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E55FE-F34B-4A37-898A-5202505FC446}"/>
              </a:ext>
            </a:extLst>
          </p:cNvPr>
          <p:cNvSpPr/>
          <p:nvPr/>
        </p:nvSpPr>
        <p:spPr>
          <a:xfrm>
            <a:off x="4966089" y="3815958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부위</a:t>
            </a:r>
            <a:r>
              <a:rPr lang="en-US" altLang="ko-KR" sz="1600" dirty="0"/>
              <a:t>N-1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9186B1-4C05-4CF5-A872-37C844427F8F}"/>
              </a:ext>
            </a:extLst>
          </p:cNvPr>
          <p:cNvSpPr/>
          <p:nvPr/>
        </p:nvSpPr>
        <p:spPr>
          <a:xfrm>
            <a:off x="6420536" y="3772485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부위</a:t>
            </a:r>
            <a:r>
              <a:rPr lang="en-US" altLang="ko-KR" dirty="0"/>
              <a:t>N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29FD55-B847-435C-B5DA-624314E41E41}"/>
              </a:ext>
            </a:extLst>
          </p:cNvPr>
          <p:cNvCxnSpPr>
            <a:cxnSpLocks/>
            <a:stCxn id="78" idx="4"/>
            <a:endCxn id="35" idx="0"/>
          </p:cNvCxnSpPr>
          <p:nvPr/>
        </p:nvCxnSpPr>
        <p:spPr>
          <a:xfrm flipH="1">
            <a:off x="4238866" y="3446626"/>
            <a:ext cx="686322" cy="433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1B43EA6-9AB2-45FB-9970-0E76B76F8B42}"/>
              </a:ext>
            </a:extLst>
          </p:cNvPr>
          <p:cNvCxnSpPr>
            <a:cxnSpLocks/>
            <a:stCxn id="78" idx="4"/>
            <a:endCxn id="37" idx="0"/>
          </p:cNvCxnSpPr>
          <p:nvPr/>
        </p:nvCxnSpPr>
        <p:spPr>
          <a:xfrm>
            <a:off x="4925188" y="3446626"/>
            <a:ext cx="734372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7AD9D-15ED-4655-B38C-719E708FC299}"/>
              </a:ext>
            </a:extLst>
          </p:cNvPr>
          <p:cNvCxnSpPr>
            <a:cxnSpLocks/>
            <a:stCxn id="78" idx="4"/>
            <a:endCxn id="38" idx="0"/>
          </p:cNvCxnSpPr>
          <p:nvPr/>
        </p:nvCxnSpPr>
        <p:spPr>
          <a:xfrm>
            <a:off x="4925188" y="3446626"/>
            <a:ext cx="2188819" cy="325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D165992-85AA-48C6-9C8D-F14336F8A58B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2342255" y="1641116"/>
            <a:ext cx="321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168D72-8172-47CE-99B4-D9A4261F7D6A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82459" y="929917"/>
            <a:ext cx="1132733" cy="435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04FB4F74-6839-4E94-B303-38899404BE71}"/>
              </a:ext>
            </a:extLst>
          </p:cNvPr>
          <p:cNvSpPr/>
          <p:nvPr/>
        </p:nvSpPr>
        <p:spPr>
          <a:xfrm>
            <a:off x="9852721" y="4288592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방제목</a:t>
            </a:r>
            <a:endParaRPr lang="en-US" altLang="ko-KR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B81B5D0-17EC-4EA0-AD6C-5E87F533E6A4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H="1" flipV="1">
            <a:off x="9221028" y="3255265"/>
            <a:ext cx="662582" cy="1733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F6419E2-D9A0-4759-ADDF-7543CDADDE2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8301932" y="3255265"/>
            <a:ext cx="919096" cy="15622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42251CD-7180-46E1-B2ED-3DA8ED8786E6}"/>
              </a:ext>
            </a:extLst>
          </p:cNvPr>
          <p:cNvCxnSpPr>
            <a:cxnSpLocks/>
            <a:stCxn id="32" idx="4"/>
            <a:endCxn id="5" idx="0"/>
          </p:cNvCxnSpPr>
          <p:nvPr/>
        </p:nvCxnSpPr>
        <p:spPr>
          <a:xfrm flipH="1">
            <a:off x="3415192" y="991631"/>
            <a:ext cx="887884" cy="373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23AACB9-5BB3-4A32-9C30-5FB02FE735B3}"/>
              </a:ext>
            </a:extLst>
          </p:cNvPr>
          <p:cNvCxnSpPr>
            <a:cxnSpLocks/>
            <a:stCxn id="56" idx="0"/>
            <a:endCxn id="29" idx="2"/>
          </p:cNvCxnSpPr>
          <p:nvPr/>
        </p:nvCxnSpPr>
        <p:spPr>
          <a:xfrm flipH="1" flipV="1">
            <a:off x="9221028" y="3255265"/>
            <a:ext cx="1325164" cy="1033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6634C730-88AC-435F-BE76-734D992E17B6}"/>
              </a:ext>
            </a:extLst>
          </p:cNvPr>
          <p:cNvSpPr/>
          <p:nvPr/>
        </p:nvSpPr>
        <p:spPr>
          <a:xfrm>
            <a:off x="1561298" y="26511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  <a:endParaRPr lang="en-US" altLang="ko-KR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C0F17D5-3181-41C4-8865-CFF7B2BC8C2F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flipH="1">
            <a:off x="1769689" y="3553268"/>
            <a:ext cx="772386" cy="669442"/>
          </a:xfrm>
          <a:prstGeom prst="line">
            <a:avLst/>
          </a:prstGeom>
          <a:ln w="4445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6324755-472D-41CE-9256-691CF02ED10A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 flipH="1">
            <a:off x="2542075" y="1917277"/>
            <a:ext cx="873117" cy="733869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578DA14B-C2EF-4986-B044-A8322B8A9CDA}"/>
              </a:ext>
            </a:extLst>
          </p:cNvPr>
          <p:cNvSpPr/>
          <p:nvPr/>
        </p:nvSpPr>
        <p:spPr>
          <a:xfrm>
            <a:off x="5521388" y="2094446"/>
            <a:ext cx="1961554" cy="9021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참여</a:t>
            </a:r>
            <a:endParaRPr lang="en-US" altLang="ko-KR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56FC7C2-6684-4275-A08D-05F9F3545DAC}"/>
              </a:ext>
            </a:extLst>
          </p:cNvPr>
          <p:cNvCxnSpPr>
            <a:cxnSpLocks/>
            <a:stCxn id="88" idx="1"/>
            <a:endCxn id="5" idx="3"/>
          </p:cNvCxnSpPr>
          <p:nvPr/>
        </p:nvCxnSpPr>
        <p:spPr>
          <a:xfrm flipH="1" flipV="1">
            <a:off x="4166964" y="1641116"/>
            <a:ext cx="1354424" cy="904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DBDADC0-534C-4549-ABBD-1DAAC8DB85E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7482942" y="2545507"/>
            <a:ext cx="986314" cy="433597"/>
          </a:xfrm>
          <a:prstGeom prst="line">
            <a:avLst/>
          </a:prstGeom>
          <a:ln w="47625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B4F82-607E-46F2-A7D1-D06D0C0D80C4}"/>
              </a:ext>
            </a:extLst>
          </p:cNvPr>
          <p:cNvSpPr txBox="1"/>
          <p:nvPr/>
        </p:nvSpPr>
        <p:spPr>
          <a:xfrm>
            <a:off x="2123372" y="2280820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71259E-0166-4908-857D-E95F709EEF67}"/>
              </a:ext>
            </a:extLst>
          </p:cNvPr>
          <p:cNvSpPr txBox="1"/>
          <p:nvPr/>
        </p:nvSpPr>
        <p:spPr>
          <a:xfrm>
            <a:off x="1834717" y="344662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12827C-59F7-4A91-BEF5-ED7AAF090A07}"/>
              </a:ext>
            </a:extLst>
          </p:cNvPr>
          <p:cNvSpPr txBox="1"/>
          <p:nvPr/>
        </p:nvSpPr>
        <p:spPr>
          <a:xfrm>
            <a:off x="7494351" y="22693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ADE711-663D-46B5-BFD2-87A00AAB5B0D}"/>
              </a:ext>
            </a:extLst>
          </p:cNvPr>
          <p:cNvSpPr txBox="1"/>
          <p:nvPr/>
        </p:nvSpPr>
        <p:spPr>
          <a:xfrm>
            <a:off x="5290355" y="2013246"/>
            <a:ext cx="3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7335474-E7D1-4E10-A3F0-40A7BADABBBE}"/>
              </a:ext>
            </a:extLst>
          </p:cNvPr>
          <p:cNvSpPr/>
          <p:nvPr/>
        </p:nvSpPr>
        <p:spPr>
          <a:xfrm>
            <a:off x="4231717" y="2894304"/>
            <a:ext cx="1386942" cy="55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커스터마이징</a:t>
            </a:r>
            <a:endParaRPr lang="en-US" altLang="ko-KR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A978BBC-63AF-478E-BC4A-B05805C1104F}"/>
              </a:ext>
            </a:extLst>
          </p:cNvPr>
          <p:cNvCxnSpPr>
            <a:cxnSpLocks/>
            <a:stCxn id="5" idx="2"/>
            <a:endCxn id="78" idx="0"/>
          </p:cNvCxnSpPr>
          <p:nvPr/>
        </p:nvCxnSpPr>
        <p:spPr>
          <a:xfrm>
            <a:off x="3415192" y="1917277"/>
            <a:ext cx="1509996" cy="977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BADC0CF357174FA4AF0DB9CCB2C990" ma:contentTypeVersion="4" ma:contentTypeDescription="새 문서를 만듭니다." ma:contentTypeScope="" ma:versionID="8d311c536f35297bfd5f71d218a1cc68">
  <xsd:schema xmlns:xsd="http://www.w3.org/2001/XMLSchema" xmlns:xs="http://www.w3.org/2001/XMLSchema" xmlns:p="http://schemas.microsoft.com/office/2006/metadata/properties" xmlns:ns3="ccfd3946-8f19-43a6-b98f-2cdd678b068e" targetNamespace="http://schemas.microsoft.com/office/2006/metadata/properties" ma:root="true" ma:fieldsID="714a09505e89809d6a237f04cfd2290d" ns3:_="">
    <xsd:import namespace="ccfd3946-8f19-43a6-b98f-2cdd678b06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3946-8f19-43a6-b98f-2cdd678b0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C047C3-56CF-4705-9911-3A25DC2B5B6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ccfd3946-8f19-43a6-b98f-2cdd678b068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CCF581-223F-4DB2-AF68-27B3BF834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717A5-8B4C-4EA0-83E9-501EE7C5E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fd3946-8f19-43a6-b98f-2cdd678b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김호진(2017182012)</dc:creator>
  <cp:lastModifiedBy>김호진(2017182012)</cp:lastModifiedBy>
  <cp:revision>9</cp:revision>
  <dcterms:created xsi:type="dcterms:W3CDTF">2022-01-26T21:00:47Z</dcterms:created>
  <dcterms:modified xsi:type="dcterms:W3CDTF">2022-02-13T00:55:36Z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0x010100F8BADC0CF357174FA4AF0DB9CCB2C990</vt:lpwstr>
  </property>
</Properties>
</file>