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DFD9BB-F35C-302F-D0F3-CE06F935E746}" name="윤장혁(2017182026)" initials="윤" userId="윤장혁(2017182026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B9F61-2CBD-4E3B-93EA-934D792E6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8681E5-8E45-4AF4-B38C-23EABA7D7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EC5EE-1D53-4EFC-8DAE-D8276E6E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11BEC-7BF0-4E55-9726-D494DB73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B9EB1-AF5B-4A01-A9DA-2BEDED5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3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FCA15-2DAA-4C2B-AE3B-127F4863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73A1B2-F1A3-492A-AE62-834CC35B7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E47A0-B18F-44FD-B909-8FC28DEB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71111-66C9-489A-A766-911DE8F4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5614F-AD22-48A4-BF20-5D865A2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4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699E4-B0D3-49DC-BA0A-FA52F59C9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487D71-5946-434D-B96E-CA6ABA12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857E3-3E2D-4585-AF94-94EA4F7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9B04E-0DA8-42FB-BDE6-EA821F96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B6855-EE70-4E60-8B4C-B63C99B8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C5ED7-1D2E-4B62-ABC9-1E1897CD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B214F-AE55-43E3-995A-B5149BD2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AC41D-3D80-429D-9F0A-E512440B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86D6E-8194-4DC4-9C81-485E32F9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9E43E-6955-4D47-8901-9D05265A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72E4D-C845-472C-B862-63DAB479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35A9E-D8C2-4636-BD49-E3B5B871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2952E-AB55-4EF5-BC3F-29ECA587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6D481-64BD-41D2-97D6-1AADA679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596F8-A5DD-47DE-8A86-7BA2B02C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A0BBA-5C1B-4564-8D1C-11249B1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23508-3052-4B01-8B23-4CCAFAF55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ADD89-964B-4921-9AC0-AD8D43C1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1BEB1-9F13-4BF0-BACF-6C8713AD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5E02F-2269-475B-8D65-CC153CAD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65F5F-3DF3-48DA-B563-C74D0BF2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AD845-297D-4495-815A-50F1B4CB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1BDF6-40AC-4A9C-9EBB-1CA85F88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73E65E-DECB-4017-A240-B1CEFD8D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BE59C6-C19E-49BE-9DF4-4CDF83CF3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571AE1-60DB-49BA-A6A5-FBCE58ED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97E0D8-519D-42C7-961A-FA46EDD6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312DE5-3851-4A3A-BF3F-2D7DC4BA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CD8B6B-D0E2-431D-97DD-B08A196A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16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3C8C1-DE74-405C-AA45-41B44834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BE7AB-3FDC-491C-BE47-82D9355F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763C0D-2BF5-40E0-A257-2247BF8B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DC4E4-C29A-4CAE-8E9E-3D3895B7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CD2B4F-0EC5-4598-90B1-61AC57F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3ECFAE-64B9-4D41-9514-7E8CB661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6EC196-63F5-4408-9E10-7A4C7A49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8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2D1CD-4860-491D-8AC4-DFB7F7ED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7BD52-E82F-48A4-A349-425DB564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91F3B-E4E0-4419-ADE5-1E50508E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2469E-2D1C-44FD-98F2-8B44FB56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AC8BFD-6408-48B2-BA08-8BFA4E52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A889F-3EFF-4028-9EB6-DCD06324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478A0-5C7F-40C3-900D-3AB01083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14B054-2616-47C4-8A0A-2005FAE6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213F81-B967-4E16-9688-786D41C8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0AAD8-52B0-4C84-92ED-365E83D3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86462-073A-4609-BF55-DED8F2A3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96CFB-DE77-41EB-9255-5AE9B5F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9BE49-F874-46CD-A3A3-36E27BCF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1802B-B3ED-4184-BA66-096A8529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AB08B-5BF8-4072-ABAF-0356FA4CD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B3BD-B079-48C3-B51D-286FB242F709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0B967-1977-4A9D-89ED-6769C32BE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83E24-E22E-4942-9EE3-2373EA4A2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7CF24-E6F9-4074-AE33-65D6E9C80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글씨 색 및 상자의 색 설명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555EBC-4E94-4DBF-8016-8B52A17D7BAF}"/>
              </a:ext>
            </a:extLst>
          </p:cNvPr>
          <p:cNvSpPr txBox="1"/>
          <p:nvPr/>
        </p:nvSpPr>
        <p:spPr>
          <a:xfrm>
            <a:off x="5182930" y="222560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상자 별 설명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AC5C98-DE35-4AE6-A8F0-78C94043A4D2}"/>
              </a:ext>
            </a:extLst>
          </p:cNvPr>
          <p:cNvSpPr/>
          <p:nvPr/>
        </p:nvSpPr>
        <p:spPr>
          <a:xfrm>
            <a:off x="3124635" y="3060445"/>
            <a:ext cx="955964" cy="9559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FECB99-873F-40D3-BFBA-080E59C92752}"/>
              </a:ext>
            </a:extLst>
          </p:cNvPr>
          <p:cNvSpPr/>
          <p:nvPr/>
        </p:nvSpPr>
        <p:spPr>
          <a:xfrm>
            <a:off x="774724" y="3060445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48DA58-50EB-43D7-90FB-944324763818}"/>
              </a:ext>
            </a:extLst>
          </p:cNvPr>
          <p:cNvSpPr/>
          <p:nvPr/>
        </p:nvSpPr>
        <p:spPr>
          <a:xfrm>
            <a:off x="3284534" y="4371212"/>
            <a:ext cx="720741" cy="744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C644C-93A6-4577-83E4-335DAE8659CB}"/>
              </a:ext>
            </a:extLst>
          </p:cNvPr>
          <p:cNvSpPr txBox="1"/>
          <p:nvPr/>
        </p:nvSpPr>
        <p:spPr>
          <a:xfrm>
            <a:off x="4172763" y="467269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도움말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AA57B-E535-4DF8-94F8-8EAB5EC2C3CC}"/>
              </a:ext>
            </a:extLst>
          </p:cNvPr>
          <p:cNvSpPr/>
          <p:nvPr/>
        </p:nvSpPr>
        <p:spPr>
          <a:xfrm>
            <a:off x="5474546" y="3060445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A6BA06-B6AA-42B9-B41E-6DD601E8774B}"/>
              </a:ext>
            </a:extLst>
          </p:cNvPr>
          <p:cNvSpPr>
            <a:spLocks noChangeAspect="1"/>
          </p:cNvSpPr>
          <p:nvPr/>
        </p:nvSpPr>
        <p:spPr>
          <a:xfrm>
            <a:off x="10132778" y="3060470"/>
            <a:ext cx="955939" cy="955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글씨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1494-D919-4D76-A5D0-A0EAC861A1C7}"/>
              </a:ext>
            </a:extLst>
          </p:cNvPr>
          <p:cNvSpPr>
            <a:spLocks noChangeAspect="1"/>
          </p:cNvSpPr>
          <p:nvPr/>
        </p:nvSpPr>
        <p:spPr>
          <a:xfrm>
            <a:off x="7782893" y="3060470"/>
            <a:ext cx="955939" cy="9559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br>
              <a:rPr lang="en-US" altLang="ko-KR" sz="1500" dirty="0">
                <a:solidFill>
                  <a:schemeClr val="tx1"/>
                </a:solidFill>
              </a:rPr>
            </a:br>
            <a:r>
              <a:rPr lang="ko-KR" altLang="en-US" sz="1500" dirty="0">
                <a:solidFill>
                  <a:schemeClr val="tx1"/>
                </a:solidFill>
              </a:rPr>
              <a:t>입력 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5B048-DB2D-4257-ABF6-375B613D204D}"/>
              </a:ext>
            </a:extLst>
          </p:cNvPr>
          <p:cNvSpPr txBox="1"/>
          <p:nvPr/>
        </p:nvSpPr>
        <p:spPr>
          <a:xfrm>
            <a:off x="4126403" y="5690646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표시되지 않은 글씨는 검은색으로 표현한다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1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룸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6772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68D39-78F0-4460-81B1-6095BF09E14B}"/>
              </a:ext>
            </a:extLst>
          </p:cNvPr>
          <p:cNvSpPr/>
          <p:nvPr/>
        </p:nvSpPr>
        <p:spPr>
          <a:xfrm>
            <a:off x="586356" y="84353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0446-2682-4764-AE74-DC6F309986C8}"/>
              </a:ext>
            </a:extLst>
          </p:cNvPr>
          <p:cNvSpPr txBox="1"/>
          <p:nvPr/>
        </p:nvSpPr>
        <p:spPr>
          <a:xfrm>
            <a:off x="4692410" y="2609298"/>
            <a:ext cx="66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28A9E9-796A-49B7-9B1A-13B380003F88}"/>
              </a:ext>
            </a:extLst>
          </p:cNvPr>
          <p:cNvSpPr/>
          <p:nvPr/>
        </p:nvSpPr>
        <p:spPr>
          <a:xfrm>
            <a:off x="5914844" y="4820762"/>
            <a:ext cx="3120022" cy="185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맵이미지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4DBF0B-C982-49F7-98CA-4174087007EA}"/>
              </a:ext>
            </a:extLst>
          </p:cNvPr>
          <p:cNvSpPr/>
          <p:nvPr/>
        </p:nvSpPr>
        <p:spPr>
          <a:xfrm>
            <a:off x="9232027" y="4831628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게임시작</a:t>
            </a:r>
            <a:r>
              <a:rPr lang="en-US" altLang="ko-KR" sz="1600" dirty="0"/>
              <a:t>/</a:t>
            </a:r>
            <a:r>
              <a:rPr lang="ko-KR" altLang="en-US" sz="1600" dirty="0"/>
              <a:t>준비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4F7D21-4D55-44BD-A09E-A544DE4AC205}"/>
              </a:ext>
            </a:extLst>
          </p:cNvPr>
          <p:cNvSpPr/>
          <p:nvPr/>
        </p:nvSpPr>
        <p:spPr>
          <a:xfrm>
            <a:off x="9232027" y="6120383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104BF8-FB64-4C94-8F26-D66EC1F28F5E}"/>
              </a:ext>
            </a:extLst>
          </p:cNvPr>
          <p:cNvSpPr/>
          <p:nvPr/>
        </p:nvSpPr>
        <p:spPr>
          <a:xfrm>
            <a:off x="104773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252EAA-E8BC-4D11-85C2-93479CF6DB0D}"/>
              </a:ext>
            </a:extLst>
          </p:cNvPr>
          <p:cNvSpPr/>
          <p:nvPr/>
        </p:nvSpPr>
        <p:spPr>
          <a:xfrm>
            <a:off x="96629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E9167E-9870-4528-8CAF-168E808A730B}"/>
              </a:ext>
            </a:extLst>
          </p:cNvPr>
          <p:cNvSpPr/>
          <p:nvPr/>
        </p:nvSpPr>
        <p:spPr>
          <a:xfrm>
            <a:off x="88485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14BF53-C5F7-4695-A596-AA32E24431D5}"/>
              </a:ext>
            </a:extLst>
          </p:cNvPr>
          <p:cNvGrpSpPr/>
          <p:nvPr/>
        </p:nvGrpSpPr>
        <p:grpSpPr>
          <a:xfrm>
            <a:off x="706369" y="1160747"/>
            <a:ext cx="7737894" cy="1374031"/>
            <a:chOff x="775380" y="1141989"/>
            <a:chExt cx="7737894" cy="1374031"/>
          </a:xfrm>
        </p:grpSpPr>
        <p:sp>
          <p:nvSpPr>
            <p:cNvPr id="2" name="순서도: 데이터 1">
              <a:extLst>
                <a:ext uri="{FF2B5EF4-FFF2-40B4-BE49-F238E27FC236}">
                  <a16:creationId xmlns:a16="http://schemas.microsoft.com/office/drawing/2014/main" id="{ED371075-E16C-4979-9D2C-852CF99D53C9}"/>
                </a:ext>
              </a:extLst>
            </p:cNvPr>
            <p:cNvSpPr/>
            <p:nvPr/>
          </p:nvSpPr>
          <p:spPr>
            <a:xfrm>
              <a:off x="775380" y="1428125"/>
              <a:ext cx="7737894" cy="108789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37909E-C51E-4C70-AD0F-6C11E4EFE94E}"/>
                </a:ext>
              </a:extLst>
            </p:cNvPr>
            <p:cNvSpPr/>
            <p:nvPr/>
          </p:nvSpPr>
          <p:spPr>
            <a:xfrm>
              <a:off x="1627944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508BE33-E72D-4848-85C5-6F35A9769EC7}"/>
                </a:ext>
              </a:extLst>
            </p:cNvPr>
            <p:cNvSpPr/>
            <p:nvPr/>
          </p:nvSpPr>
          <p:spPr>
            <a:xfrm>
              <a:off x="3626912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1D23E2-DDDC-4653-8CC7-FF47681EA9C3}"/>
                </a:ext>
              </a:extLst>
            </p:cNvPr>
            <p:cNvSpPr/>
            <p:nvPr/>
          </p:nvSpPr>
          <p:spPr>
            <a:xfrm>
              <a:off x="5625880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143E3C-65C8-4471-B796-556322AD6C8B}"/>
              </a:ext>
            </a:extLst>
          </p:cNvPr>
          <p:cNvGrpSpPr/>
          <p:nvPr/>
        </p:nvGrpSpPr>
        <p:grpSpPr>
          <a:xfrm>
            <a:off x="2739407" y="3160867"/>
            <a:ext cx="7737894" cy="1391508"/>
            <a:chOff x="1320391" y="3387527"/>
            <a:chExt cx="7737894" cy="1391508"/>
          </a:xfrm>
        </p:grpSpPr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7D559AED-F297-4329-9D25-B578CEEE2560}"/>
                </a:ext>
              </a:extLst>
            </p:cNvPr>
            <p:cNvSpPr/>
            <p:nvPr/>
          </p:nvSpPr>
          <p:spPr>
            <a:xfrm flipH="1">
              <a:off x="1320391" y="3683055"/>
              <a:ext cx="7737894" cy="109598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18EED7-9622-4EA0-A7A6-2B6BE059229B}"/>
                </a:ext>
              </a:extLst>
            </p:cNvPr>
            <p:cNvSpPr/>
            <p:nvPr/>
          </p:nvSpPr>
          <p:spPr>
            <a:xfrm>
              <a:off x="2848992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68FC89-C37A-46D6-B3C5-F6031EDB88C7}"/>
                </a:ext>
              </a:extLst>
            </p:cNvPr>
            <p:cNvSpPr/>
            <p:nvPr/>
          </p:nvSpPr>
          <p:spPr>
            <a:xfrm>
              <a:off x="4878836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FD9969-1CE2-4DE3-89D6-A0DEE9D46614}"/>
                </a:ext>
              </a:extLst>
            </p:cNvPr>
            <p:cNvSpPr/>
            <p:nvPr/>
          </p:nvSpPr>
          <p:spPr>
            <a:xfrm>
              <a:off x="6908680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9B5822-EFB8-425D-8C96-A01FBBAB6321}"/>
              </a:ext>
            </a:extLst>
          </p:cNvPr>
          <p:cNvGrpSpPr/>
          <p:nvPr/>
        </p:nvGrpSpPr>
        <p:grpSpPr>
          <a:xfrm>
            <a:off x="588054" y="4718653"/>
            <a:ext cx="5037826" cy="2061713"/>
            <a:chOff x="931653" y="4528868"/>
            <a:chExt cx="5037826" cy="20617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1015C0-D4BC-41D4-98C6-7A3B5EC1B8AF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5E9AF7E-7DA1-4D8B-A916-B98508023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94B7F68-9316-4C88-80DC-0D27ED86AEA0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3E5AC1-F2F6-4535-9B2A-7FE790298429}"/>
              </a:ext>
            </a:extLst>
          </p:cNvPr>
          <p:cNvSpPr>
            <a:spLocks noChangeAspect="1"/>
          </p:cNvSpPr>
          <p:nvPr/>
        </p:nvSpPr>
        <p:spPr>
          <a:xfrm>
            <a:off x="1736060" y="2155265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DB1F48-927A-408E-985D-0AE126FCCFE4}"/>
              </a:ext>
            </a:extLst>
          </p:cNvPr>
          <p:cNvSpPr>
            <a:spLocks noChangeAspect="1"/>
          </p:cNvSpPr>
          <p:nvPr/>
        </p:nvSpPr>
        <p:spPr>
          <a:xfrm>
            <a:off x="3721692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C8702-9781-4D8F-AC1A-06900AD6D92C}"/>
              </a:ext>
            </a:extLst>
          </p:cNvPr>
          <p:cNvSpPr>
            <a:spLocks noChangeAspect="1"/>
          </p:cNvSpPr>
          <p:nvPr/>
        </p:nvSpPr>
        <p:spPr>
          <a:xfrm>
            <a:off x="5733996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7B18A-5120-4235-BB0E-260BEA794759}"/>
              </a:ext>
            </a:extLst>
          </p:cNvPr>
          <p:cNvSpPr>
            <a:spLocks noChangeAspect="1"/>
          </p:cNvSpPr>
          <p:nvPr/>
        </p:nvSpPr>
        <p:spPr>
          <a:xfrm>
            <a:off x="4445135" y="4150230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B7B5ED-340C-4C26-87F5-7A82EA26871A}"/>
              </a:ext>
            </a:extLst>
          </p:cNvPr>
          <p:cNvSpPr>
            <a:spLocks noChangeAspect="1"/>
          </p:cNvSpPr>
          <p:nvPr/>
        </p:nvSpPr>
        <p:spPr>
          <a:xfrm>
            <a:off x="6474979" y="4150592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67BCF0-427E-4A6E-9A53-6C66B82051EA}"/>
              </a:ext>
            </a:extLst>
          </p:cNvPr>
          <p:cNvSpPr>
            <a:spLocks noChangeAspect="1"/>
          </p:cNvSpPr>
          <p:nvPr/>
        </p:nvSpPr>
        <p:spPr>
          <a:xfrm>
            <a:off x="8510278" y="414957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EEA8C6-518B-43EE-A260-1351536E432C}"/>
              </a:ext>
            </a:extLst>
          </p:cNvPr>
          <p:cNvSpPr/>
          <p:nvPr/>
        </p:nvSpPr>
        <p:spPr>
          <a:xfrm>
            <a:off x="2655595" y="101708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C70082-DB02-41A3-B7AB-5C51D081820B}"/>
              </a:ext>
            </a:extLst>
          </p:cNvPr>
          <p:cNvSpPr/>
          <p:nvPr/>
        </p:nvSpPr>
        <p:spPr>
          <a:xfrm>
            <a:off x="4688579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FD9B56-E030-46AA-A3D4-E644D278D098}"/>
              </a:ext>
            </a:extLst>
          </p:cNvPr>
          <p:cNvSpPr/>
          <p:nvPr/>
        </p:nvSpPr>
        <p:spPr>
          <a:xfrm>
            <a:off x="6699815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8F334C-A733-46A0-87A6-03AF6C32D5AF}"/>
              </a:ext>
            </a:extLst>
          </p:cNvPr>
          <p:cNvSpPr/>
          <p:nvPr/>
        </p:nvSpPr>
        <p:spPr>
          <a:xfrm>
            <a:off x="5410954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DEA408-394C-4809-8D02-0DF2A6806B3B}"/>
              </a:ext>
            </a:extLst>
          </p:cNvPr>
          <p:cNvSpPr/>
          <p:nvPr/>
        </p:nvSpPr>
        <p:spPr>
          <a:xfrm>
            <a:off x="7430918" y="299732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318428-19A3-4674-93A9-915374D56256}"/>
              </a:ext>
            </a:extLst>
          </p:cNvPr>
          <p:cNvSpPr/>
          <p:nvPr/>
        </p:nvSpPr>
        <p:spPr>
          <a:xfrm>
            <a:off x="9495652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말풍선: 사각형 41">
            <a:extLst>
              <a:ext uri="{FF2B5EF4-FFF2-40B4-BE49-F238E27FC236}">
                <a16:creationId xmlns:a16="http://schemas.microsoft.com/office/drawing/2014/main" id="{85627D91-CE95-478E-A080-49C9FC1D631D}"/>
              </a:ext>
            </a:extLst>
          </p:cNvPr>
          <p:cNvSpPr/>
          <p:nvPr/>
        </p:nvSpPr>
        <p:spPr>
          <a:xfrm>
            <a:off x="9353330" y="3563737"/>
            <a:ext cx="2692724" cy="881296"/>
          </a:xfrm>
          <a:prstGeom prst="wedgeRectCallout">
            <a:avLst>
              <a:gd name="adj1" fmla="val -14082"/>
              <a:gd name="adj2" fmla="val 8797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host(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게임 시작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+mj-lt"/>
              </a:rPr>
              <a:t>그외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준비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Host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는 모두 준비가 되기 전까지는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게임 시작 버튼 비활성화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15C43384-D848-4B6D-B06A-BC04D668429A}"/>
              </a:ext>
            </a:extLst>
          </p:cNvPr>
          <p:cNvSpPr/>
          <p:nvPr/>
        </p:nvSpPr>
        <p:spPr>
          <a:xfrm>
            <a:off x="2839096" y="4814697"/>
            <a:ext cx="2906356" cy="645883"/>
          </a:xfrm>
          <a:prstGeom prst="wedgeRectCallout">
            <a:avLst>
              <a:gd name="adj1" fmla="val 60328"/>
              <a:gd name="adj2" fmla="val 2923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누르면 맵 선택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pop up 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등장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캐릭터 선택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와 동일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27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 게임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E7DE78-9501-47AC-B671-642CF5E10BB7}"/>
              </a:ext>
            </a:extLst>
          </p:cNvPr>
          <p:cNvSpPr/>
          <p:nvPr/>
        </p:nvSpPr>
        <p:spPr>
          <a:xfrm>
            <a:off x="988810" y="6065576"/>
            <a:ext cx="2953461" cy="429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캐릭터 </a:t>
            </a:r>
            <a:r>
              <a:rPr lang="ko-KR" altLang="en-US" dirty="0" err="1">
                <a:solidFill>
                  <a:schemeClr val="tx1"/>
                </a:solidFill>
              </a:rPr>
              <a:t>체력바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888EF1-804C-4492-A273-767780E0B266}"/>
              </a:ext>
            </a:extLst>
          </p:cNvPr>
          <p:cNvSpPr/>
          <p:nvPr/>
        </p:nvSpPr>
        <p:spPr>
          <a:xfrm>
            <a:off x="10092907" y="6186346"/>
            <a:ext cx="652731" cy="429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현재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49FB2A-EE17-4647-AA1D-8B596681E23D}"/>
              </a:ext>
            </a:extLst>
          </p:cNvPr>
          <p:cNvSpPr/>
          <p:nvPr/>
        </p:nvSpPr>
        <p:spPr>
          <a:xfrm>
            <a:off x="5043331" y="3140014"/>
            <a:ext cx="2105337" cy="257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7E22FEE-B107-4707-B375-D37B10A2C419}"/>
              </a:ext>
            </a:extLst>
          </p:cNvPr>
          <p:cNvSpPr>
            <a:spLocks noChangeAspect="1"/>
          </p:cNvSpPr>
          <p:nvPr/>
        </p:nvSpPr>
        <p:spPr>
          <a:xfrm>
            <a:off x="5043331" y="2636882"/>
            <a:ext cx="1521615" cy="37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닉네임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A4A564D-5644-442F-B336-1AAE2769AA39}"/>
              </a:ext>
            </a:extLst>
          </p:cNvPr>
          <p:cNvSpPr/>
          <p:nvPr/>
        </p:nvSpPr>
        <p:spPr>
          <a:xfrm>
            <a:off x="4433041" y="792424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5C6E41B-E6BA-44A2-8ED6-8037AF5F56C5}"/>
              </a:ext>
            </a:extLst>
          </p:cNvPr>
          <p:cNvSpPr/>
          <p:nvPr/>
        </p:nvSpPr>
        <p:spPr>
          <a:xfrm>
            <a:off x="6817108" y="792424"/>
            <a:ext cx="95596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8E88C1-9815-4ED0-ADDE-8B360D521A42}"/>
              </a:ext>
            </a:extLst>
          </p:cNvPr>
          <p:cNvSpPr/>
          <p:nvPr/>
        </p:nvSpPr>
        <p:spPr>
          <a:xfrm>
            <a:off x="5414883" y="792424"/>
            <a:ext cx="1362235" cy="3765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현재 시간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F585B8-F5E1-4604-86BB-356387FC98B5}"/>
              </a:ext>
            </a:extLst>
          </p:cNvPr>
          <p:cNvSpPr>
            <a:spLocks noChangeAspect="1"/>
          </p:cNvSpPr>
          <p:nvPr/>
        </p:nvSpPr>
        <p:spPr>
          <a:xfrm>
            <a:off x="988810" y="5562444"/>
            <a:ext cx="1840654" cy="37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현재 보유 코인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2297BAAA-908F-4C82-BA91-78B08A73EE63}"/>
              </a:ext>
            </a:extLst>
          </p:cNvPr>
          <p:cNvSpPr/>
          <p:nvPr/>
        </p:nvSpPr>
        <p:spPr>
          <a:xfrm>
            <a:off x="8125261" y="2178193"/>
            <a:ext cx="2906356" cy="1293910"/>
          </a:xfrm>
          <a:prstGeom prst="wedgeRectCallout">
            <a:avLst>
              <a:gd name="adj1" fmla="val -82736"/>
              <a:gd name="adj2" fmla="val -216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닉네임 옆에 상대가 가진 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코인을 이미지로 표시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0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노란색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주황색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개 이상 빨간색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6AB50A-AE5E-4971-9501-161E1CCFBBAD}"/>
              </a:ext>
            </a:extLst>
          </p:cNvPr>
          <p:cNvSpPr/>
          <p:nvPr/>
        </p:nvSpPr>
        <p:spPr>
          <a:xfrm>
            <a:off x="6669527" y="2642105"/>
            <a:ext cx="479142" cy="3660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1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65F6-B405-46C1-B89C-DA1C629F0999}"/>
              </a:ext>
            </a:extLst>
          </p:cNvPr>
          <p:cNvSpPr txBox="1"/>
          <p:nvPr/>
        </p:nvSpPr>
        <p:spPr>
          <a:xfrm>
            <a:off x="931653" y="9987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101052-35BC-418F-8C0C-3A1EC6C89E72}"/>
              </a:ext>
            </a:extLst>
          </p:cNvPr>
          <p:cNvSpPr>
            <a:spLocks noChangeAspect="1"/>
          </p:cNvSpPr>
          <p:nvPr/>
        </p:nvSpPr>
        <p:spPr>
          <a:xfrm>
            <a:off x="4465631" y="2896825"/>
            <a:ext cx="3260738" cy="51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r>
              <a:rPr lang="ko-KR" altLang="en-US" sz="1200" dirty="0">
                <a:solidFill>
                  <a:srgbClr val="FF0000"/>
                </a:solidFill>
              </a:rPr>
              <a:t> 표시되는 텍스트</a:t>
            </a:r>
          </a:p>
        </p:txBody>
      </p:sp>
    </p:spTree>
    <p:extLst>
      <p:ext uri="{BB962C8B-B14F-4D97-AF65-F5344CB8AC3E}">
        <p14:creationId xmlns:p14="http://schemas.microsoft.com/office/powerpoint/2010/main" val="318585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UI#2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B365F6-B405-46C1-B89C-DA1C629F0999}"/>
              </a:ext>
            </a:extLst>
          </p:cNvPr>
          <p:cNvSpPr txBox="1"/>
          <p:nvPr/>
        </p:nvSpPr>
        <p:spPr>
          <a:xfrm>
            <a:off x="931653" y="99870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</a:t>
            </a:r>
            <a:r>
              <a:rPr lang="en-US" altLang="ko-KR" dirty="0"/>
              <a:t>(</a:t>
            </a:r>
            <a:r>
              <a:rPr lang="ko-KR" altLang="en-US" dirty="0"/>
              <a:t>일러스트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19215CE8-4536-4A20-901D-344B8979D9C7}"/>
              </a:ext>
            </a:extLst>
          </p:cNvPr>
          <p:cNvSpPr/>
          <p:nvPr/>
        </p:nvSpPr>
        <p:spPr>
          <a:xfrm>
            <a:off x="8111761" y="1619015"/>
            <a:ext cx="2906356" cy="1293910"/>
          </a:xfrm>
          <a:prstGeom prst="wedgeRectCallout">
            <a:avLst>
              <a:gd name="adj1" fmla="val -37917"/>
              <a:gd name="adj2" fmla="val 8850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로그인 가능여부 확인 후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다음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로비씬으로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넘어감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1A4E15-23F6-4B35-9914-684690C99216}"/>
              </a:ext>
            </a:extLst>
          </p:cNvPr>
          <p:cNvSpPr>
            <a:spLocks noChangeAspect="1"/>
          </p:cNvSpPr>
          <p:nvPr/>
        </p:nvSpPr>
        <p:spPr>
          <a:xfrm>
            <a:off x="4465631" y="2896825"/>
            <a:ext cx="3260738" cy="514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>
                <a:solidFill>
                  <a:srgbClr val="FF0000"/>
                </a:solidFill>
              </a:rPr>
              <a:t>실패시</a:t>
            </a:r>
            <a:r>
              <a:rPr lang="ko-KR" altLang="en-US" sz="1200" dirty="0">
                <a:solidFill>
                  <a:srgbClr val="FF0000"/>
                </a:solidFill>
              </a:rPr>
              <a:t> 표시되는 텍스트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EDF892B9-F19D-4E4D-94D1-E562EA085842}"/>
              </a:ext>
            </a:extLst>
          </p:cNvPr>
          <p:cNvSpPr/>
          <p:nvPr/>
        </p:nvSpPr>
        <p:spPr>
          <a:xfrm>
            <a:off x="815548" y="1873333"/>
            <a:ext cx="2906356" cy="1293910"/>
          </a:xfrm>
          <a:prstGeom prst="wedgeRectCallout">
            <a:avLst>
              <a:gd name="adj1" fmla="val 57954"/>
              <a:gd name="adj2" fmla="val 9383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해당 글씨가 </a:t>
            </a:r>
            <a:r>
              <a:rPr lang="ko-KR" altLang="en-US" sz="1400" dirty="0" err="1">
                <a:solidFill>
                  <a:schemeClr val="tx1"/>
                </a:solidFill>
                <a:latin typeface="+mj-lt"/>
              </a:rPr>
              <a:t>뜰경우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</a:rPr>
              <a:t>ID</a:t>
            </a:r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및 패스워드 입력란에 적힌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j-lt"/>
              </a:rPr>
              <a:t>값 삭제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1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436319-F7B0-4794-ABD4-6B869FB11BA1}"/>
              </a:ext>
            </a:extLst>
          </p:cNvPr>
          <p:cNvSpPr/>
          <p:nvPr/>
        </p:nvSpPr>
        <p:spPr>
          <a:xfrm>
            <a:off x="2978177" y="2591634"/>
            <a:ext cx="6250963" cy="29690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73BE2-9560-4D48-BB2D-E902B6BA7FE1}"/>
              </a:ext>
            </a:extLst>
          </p:cNvPr>
          <p:cNvSpPr>
            <a:spLocks noChangeAspect="1"/>
          </p:cNvSpPr>
          <p:nvPr/>
        </p:nvSpPr>
        <p:spPr>
          <a:xfrm>
            <a:off x="3493692" y="998701"/>
            <a:ext cx="5219933" cy="848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게임 제목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텍스트</a:t>
            </a:r>
            <a:r>
              <a:rPr lang="en-US" altLang="ko-KR" sz="1500" dirty="0">
                <a:solidFill>
                  <a:schemeClr val="tx1"/>
                </a:solidFill>
              </a:rPr>
              <a:t>(32pt)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4B2D9-AA6B-4F90-8231-DC86F40C65AB}"/>
              </a:ext>
            </a:extLst>
          </p:cNvPr>
          <p:cNvSpPr/>
          <p:nvPr/>
        </p:nvSpPr>
        <p:spPr>
          <a:xfrm>
            <a:off x="7607811" y="3429694"/>
            <a:ext cx="1293910" cy="12939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00679D7-A29C-4C63-AA7F-32D69FAC8800}"/>
              </a:ext>
            </a:extLst>
          </p:cNvPr>
          <p:cNvGrpSpPr/>
          <p:nvPr/>
        </p:nvGrpSpPr>
        <p:grpSpPr>
          <a:xfrm>
            <a:off x="4003532" y="3429694"/>
            <a:ext cx="3427675" cy="1292932"/>
            <a:chOff x="3730583" y="2951029"/>
            <a:chExt cx="3860662" cy="14562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2286C-4380-4137-81E8-E014651016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2951029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r>
                <a:rPr lang="ko-KR" altLang="en-US" sz="1500" dirty="0">
                  <a:solidFill>
                    <a:schemeClr val="tx1"/>
                  </a:solidFill>
                </a:rPr>
                <a:t>입력란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37F81C0-9B29-4A81-A4F6-636E6D532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0583" y="3778353"/>
              <a:ext cx="3860662" cy="6289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패스워드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75E9DE-D4F6-4533-BE7F-9987D214D1D8}"/>
              </a:ext>
            </a:extLst>
          </p:cNvPr>
          <p:cNvGrpSpPr/>
          <p:nvPr/>
        </p:nvGrpSpPr>
        <p:grpSpPr>
          <a:xfrm>
            <a:off x="4386938" y="4862458"/>
            <a:ext cx="3418125" cy="501303"/>
            <a:chOff x="3896735" y="4669775"/>
            <a:chExt cx="3849906" cy="5646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EBDD425-F8AA-487D-A392-F784F1AC53D7}"/>
                </a:ext>
              </a:extLst>
            </p:cNvPr>
            <p:cNvSpPr/>
            <p:nvPr/>
          </p:nvSpPr>
          <p:spPr>
            <a:xfrm>
              <a:off x="3896735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생성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21D0CC-8DCC-4273-8A00-96C54BE50AF8}"/>
                </a:ext>
              </a:extLst>
            </p:cNvPr>
            <p:cNvSpPr/>
            <p:nvPr/>
          </p:nvSpPr>
          <p:spPr>
            <a:xfrm>
              <a:off x="5925398" y="4669775"/>
              <a:ext cx="1821243" cy="5646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D40D74-8042-42B0-A35A-47F06CE67403}"/>
              </a:ext>
            </a:extLst>
          </p:cNvPr>
          <p:cNvSpPr/>
          <p:nvPr/>
        </p:nvSpPr>
        <p:spPr>
          <a:xfrm>
            <a:off x="105407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C2BD24-42F0-468E-86BE-F78D631F1F56}"/>
              </a:ext>
            </a:extLst>
          </p:cNvPr>
          <p:cNvSpPr/>
          <p:nvPr/>
        </p:nvSpPr>
        <p:spPr>
          <a:xfrm>
            <a:off x="97263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A7484B-F60D-4E27-BEAB-22B93AB74D22}"/>
              </a:ext>
            </a:extLst>
          </p:cNvPr>
          <p:cNvSpPr/>
          <p:nvPr/>
        </p:nvSpPr>
        <p:spPr>
          <a:xfrm>
            <a:off x="8911932" y="5902075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742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로그인 화면 </a:t>
            </a:r>
            <a:r>
              <a:rPr lang="en-US" altLang="ko-KR" dirty="0"/>
              <a:t>UI – </a:t>
            </a:r>
            <a:r>
              <a:rPr lang="ko-KR" altLang="en-US" dirty="0"/>
              <a:t>계정 생성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게임 종료</a:t>
            </a:r>
            <a:r>
              <a:rPr lang="en-US" altLang="ko-KR" dirty="0"/>
              <a:t>, </a:t>
            </a:r>
            <a:r>
              <a:rPr lang="ko-KR" altLang="en-US" dirty="0"/>
              <a:t>계정 찾기 </a:t>
            </a:r>
            <a:r>
              <a:rPr lang="en-US" altLang="ko-KR" dirty="0"/>
              <a:t>UI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F485920-F6C0-4132-91A6-8D9EFDE4C8C2}"/>
              </a:ext>
            </a:extLst>
          </p:cNvPr>
          <p:cNvSpPr/>
          <p:nvPr/>
        </p:nvSpPr>
        <p:spPr>
          <a:xfrm>
            <a:off x="767510" y="776335"/>
            <a:ext cx="10656977" cy="5936832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97C93D-0418-4B60-93A2-B03162692F29}"/>
              </a:ext>
            </a:extLst>
          </p:cNvPr>
          <p:cNvSpPr/>
          <p:nvPr/>
        </p:nvSpPr>
        <p:spPr>
          <a:xfrm>
            <a:off x="4120551" y="1490748"/>
            <a:ext cx="3950899" cy="482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PopUI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5E0F4-850F-414C-8281-7F856D9F7078}"/>
              </a:ext>
            </a:extLst>
          </p:cNvPr>
          <p:cNvSpPr txBox="1"/>
          <p:nvPr/>
        </p:nvSpPr>
        <p:spPr>
          <a:xfrm>
            <a:off x="849678" y="995965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배경 어둡게 하여 </a:t>
            </a:r>
            <a:endParaRPr lang="en-US" altLang="ko-KR" dirty="0"/>
          </a:p>
          <a:p>
            <a:r>
              <a:rPr lang="ko-KR" altLang="en-US" dirty="0" err="1"/>
              <a:t>안보이도록설정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세부 설명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330D057-AF07-42B0-A567-CD142A4B0399}"/>
              </a:ext>
            </a:extLst>
          </p:cNvPr>
          <p:cNvSpPr/>
          <p:nvPr/>
        </p:nvSpPr>
        <p:spPr>
          <a:xfrm>
            <a:off x="3690477" y="2460815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&lt;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텍스트 내용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&gt;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중복이 아닐 경우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사용 가능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파란색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중복일 경우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사용 불가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AB62FFB-7696-4C0A-83B2-629B588192C1}"/>
              </a:ext>
            </a:extLst>
          </p:cNvPr>
          <p:cNvSpPr/>
          <p:nvPr/>
        </p:nvSpPr>
        <p:spPr>
          <a:xfrm>
            <a:off x="3690477" y="3378444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중복체크 후 모두 사용가능 일시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활성화 클릭하면 </a:t>
            </a:r>
            <a:r>
              <a:rPr lang="ko-KR" altLang="en-US" sz="1000" dirty="0" err="1">
                <a:solidFill>
                  <a:schemeClr val="tx1"/>
                </a:solidFill>
                <a:latin typeface="+mj-lt"/>
              </a:rPr>
              <a:t>뒷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페이드인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F18FE2D-5EDD-4F15-9CF4-19106234FC15}"/>
              </a:ext>
            </a:extLst>
          </p:cNvPr>
          <p:cNvSpPr/>
          <p:nvPr/>
        </p:nvSpPr>
        <p:spPr>
          <a:xfrm>
            <a:off x="9442022" y="2206744"/>
            <a:ext cx="2496710" cy="6658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를 입력하고 찾기 버튼을 누르면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를 찾았습니다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chemeClr val="accent1"/>
                </a:solidFill>
                <a:latin typeface="+mj-lt"/>
              </a:rPr>
              <a:t>파란색</a:t>
            </a:r>
            <a:r>
              <a:rPr lang="en-US" altLang="ko-KR" sz="1000" dirty="0">
                <a:solidFill>
                  <a:schemeClr val="accent1"/>
                </a:solidFill>
                <a:latin typeface="+mj-lt"/>
              </a:rPr>
              <a:t>)</a:t>
            </a:r>
          </a:p>
          <a:p>
            <a:pPr algn="ctr"/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ID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를 찾지 못 했습니다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991CA51-05FA-4196-9F76-CA5C4C873FC5}"/>
              </a:ext>
            </a:extLst>
          </p:cNvPr>
          <p:cNvGrpSpPr/>
          <p:nvPr/>
        </p:nvGrpSpPr>
        <p:grpSpPr>
          <a:xfrm>
            <a:off x="755700" y="1194471"/>
            <a:ext cx="2934777" cy="3630580"/>
            <a:chOff x="755700" y="1060639"/>
            <a:chExt cx="2934777" cy="3630580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9D867D8-5631-4498-8256-941A1CB3E87F}"/>
                </a:ext>
              </a:extLst>
            </p:cNvPr>
            <p:cNvGrpSpPr/>
            <p:nvPr/>
          </p:nvGrpSpPr>
          <p:grpSpPr>
            <a:xfrm>
              <a:off x="755700" y="1233331"/>
              <a:ext cx="2751513" cy="3457888"/>
              <a:chOff x="1601089" y="2639437"/>
              <a:chExt cx="2751513" cy="345788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D57D2CA-743B-4637-8BDB-2E45544A5936}"/>
                  </a:ext>
                </a:extLst>
              </p:cNvPr>
              <p:cNvSpPr/>
              <p:nvPr/>
            </p:nvSpPr>
            <p:spPr>
              <a:xfrm>
                <a:off x="1601089" y="2639437"/>
                <a:ext cx="2751513" cy="345788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56A3083-786B-4332-9D06-E1C751F7240B}"/>
                  </a:ext>
                </a:extLst>
              </p:cNvPr>
              <p:cNvSpPr/>
              <p:nvPr/>
            </p:nvSpPr>
            <p:spPr>
              <a:xfrm>
                <a:off x="1717023" y="2702826"/>
                <a:ext cx="2496710" cy="4085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계정 생성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BEEEB79-7BCD-45FE-9588-4574C7D84D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3" y="3268289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ID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7C1FC8A-4214-4352-8F54-0E9C12D6DB56}"/>
                  </a:ext>
                </a:extLst>
              </p:cNvPr>
              <p:cNvSpPr/>
              <p:nvPr/>
            </p:nvSpPr>
            <p:spPr>
              <a:xfrm>
                <a:off x="3347084" y="3268289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중복 체크</a:t>
                </a:r>
                <a:endParaRPr lang="ko-KR" altLang="en-US" sz="10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B5AF832-3039-41CA-8534-5A45B9990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3" y="3733176"/>
                <a:ext cx="1431619" cy="329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중복 확인 텍스트</a:t>
                </a: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EC38083-0134-4BFE-95A7-D9EF5B0EB4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4199850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비밀 번호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16C24F5-F634-4692-B0AF-F837BCEB9E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4750541"/>
                <a:ext cx="1431619" cy="40450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500" dirty="0">
                    <a:solidFill>
                      <a:schemeClr val="tx1"/>
                    </a:solidFill>
                  </a:rPr>
                  <a:t>닉네임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99DA952-494F-4702-AE54-8B5CCBDB4A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7022" y="5209003"/>
                <a:ext cx="1431619" cy="3298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중복 확인 텍스트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7351D65-5F69-4D60-849C-372A8C88DB26}"/>
                  </a:ext>
                </a:extLst>
              </p:cNvPr>
              <p:cNvSpPr/>
              <p:nvPr/>
            </p:nvSpPr>
            <p:spPr>
              <a:xfrm>
                <a:off x="3347084" y="4750540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/>
                  <a:t>중복 체크</a:t>
                </a:r>
                <a:endParaRPr lang="ko-KR" altLang="en-US" sz="1000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49EA7D4-A8E4-4D4D-A113-F687D81B0E81}"/>
                  </a:ext>
                </a:extLst>
              </p:cNvPr>
              <p:cNvSpPr/>
              <p:nvPr/>
            </p:nvSpPr>
            <p:spPr>
              <a:xfrm>
                <a:off x="2543521" y="5655477"/>
                <a:ext cx="866649" cy="404501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/>
                  <a:t>생성하기</a:t>
                </a:r>
              </a:p>
            </p:txBody>
          </p:sp>
        </p:grp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90776E17-35BF-4034-B4AE-DEA6273B9F1C}"/>
                </a:ext>
              </a:extLst>
            </p:cNvPr>
            <p:cNvCxnSpPr>
              <a:cxnSpLocks/>
              <a:stCxn id="70" idx="1"/>
              <a:endCxn id="49" idx="3"/>
            </p:cNvCxnSpPr>
            <p:nvPr/>
          </p:nvCxnSpPr>
          <p:spPr>
            <a:xfrm flipH="1" flipV="1">
              <a:off x="2303253" y="2492003"/>
              <a:ext cx="1387224" cy="30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D370373-D6FF-482B-B4F2-2C37EE95A549}"/>
                </a:ext>
              </a:extLst>
            </p:cNvPr>
            <p:cNvCxnSpPr>
              <a:cxnSpLocks/>
              <a:stCxn id="70" idx="1"/>
              <a:endCxn id="54" idx="3"/>
            </p:cNvCxnSpPr>
            <p:nvPr/>
          </p:nvCxnSpPr>
          <p:spPr>
            <a:xfrm flipH="1">
              <a:off x="2303252" y="2793744"/>
              <a:ext cx="1387225" cy="1174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AB1EB23-C420-41A4-8238-B7996E77714F}"/>
                </a:ext>
              </a:extLst>
            </p:cNvPr>
            <p:cNvCxnSpPr>
              <a:stCxn id="82" idx="1"/>
              <a:endCxn id="56" idx="3"/>
            </p:cNvCxnSpPr>
            <p:nvPr/>
          </p:nvCxnSpPr>
          <p:spPr>
            <a:xfrm flipH="1">
              <a:off x="2564781" y="3711373"/>
              <a:ext cx="1125696" cy="74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E746C3E-B9D1-4089-B0F8-F8C377F6CA0F}"/>
                </a:ext>
              </a:extLst>
            </p:cNvPr>
            <p:cNvSpPr/>
            <p:nvPr/>
          </p:nvSpPr>
          <p:spPr>
            <a:xfrm>
              <a:off x="3217600" y="1060639"/>
              <a:ext cx="440357" cy="4403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7C10FB1-7384-4186-B31D-03B10DF5EBA5}"/>
              </a:ext>
            </a:extLst>
          </p:cNvPr>
          <p:cNvSpPr/>
          <p:nvPr/>
        </p:nvSpPr>
        <p:spPr>
          <a:xfrm>
            <a:off x="9442022" y="3300949"/>
            <a:ext cx="2496710" cy="4708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기존 비밀 번호와 같을 경우 표시</a:t>
            </a:r>
            <a:endParaRPr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기존 비밀번호와 동일합니다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+mj-lt"/>
              </a:rPr>
              <a:t>빨간색</a:t>
            </a:r>
            <a:r>
              <a:rPr lang="en-US" altLang="ko-KR" sz="1000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3459903-3B95-4B53-AE82-E0726C786358}"/>
              </a:ext>
            </a:extLst>
          </p:cNvPr>
          <p:cNvGrpSpPr/>
          <p:nvPr/>
        </p:nvGrpSpPr>
        <p:grpSpPr>
          <a:xfrm>
            <a:off x="6513396" y="1184252"/>
            <a:ext cx="3026916" cy="3651018"/>
            <a:chOff x="6513396" y="1307866"/>
            <a:chExt cx="3026916" cy="365101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40CC3EA-E2CA-400C-B19A-A02407C7EFA3}"/>
                </a:ext>
              </a:extLst>
            </p:cNvPr>
            <p:cNvSpPr/>
            <p:nvPr/>
          </p:nvSpPr>
          <p:spPr>
            <a:xfrm>
              <a:off x="6513396" y="1500996"/>
              <a:ext cx="2820385" cy="3457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4C1D778-1656-422B-984A-B041CEE7E13C}"/>
                </a:ext>
              </a:extLst>
            </p:cNvPr>
            <p:cNvSpPr/>
            <p:nvPr/>
          </p:nvSpPr>
          <p:spPr>
            <a:xfrm>
              <a:off x="6621637" y="1555093"/>
              <a:ext cx="2496710" cy="4085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계정 찾기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DFEC4F3-9F3F-4F0C-BAB9-686F4BC47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637" y="2154581"/>
              <a:ext cx="1858175" cy="3449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ID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580DB478-C1D2-4AF9-8CBA-1D2111F52AB1}"/>
                </a:ext>
              </a:extLst>
            </p:cNvPr>
            <p:cNvSpPr/>
            <p:nvPr/>
          </p:nvSpPr>
          <p:spPr>
            <a:xfrm>
              <a:off x="8576240" y="2154581"/>
              <a:ext cx="652885" cy="3449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찾기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BC48A941-6AF9-4F6A-A5CF-3696DAD81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915" y="2559988"/>
              <a:ext cx="1431619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  <a:r>
                <a:rPr lang="ko-KR" altLang="en-US" sz="1200" dirty="0">
                  <a:solidFill>
                    <a:schemeClr val="tx1"/>
                  </a:solidFill>
                </a:rPr>
                <a:t>존재여부확인</a:t>
              </a: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3C8987A6-20B3-4066-BC07-7835E9DBD277}"/>
                </a:ext>
              </a:extLst>
            </p:cNvPr>
            <p:cNvCxnSpPr>
              <a:cxnSpLocks/>
              <a:stCxn id="128" idx="1"/>
              <a:endCxn id="127" idx="3"/>
            </p:cNvCxnSpPr>
            <p:nvPr/>
          </p:nvCxnSpPr>
          <p:spPr>
            <a:xfrm flipH="1">
              <a:off x="8266534" y="2539673"/>
              <a:ext cx="1175488" cy="185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1C73E7C-9532-4269-B005-EAE3E97DF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637" y="2995994"/>
              <a:ext cx="1858175" cy="3449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solidFill>
                    <a:schemeClr val="tx1"/>
                  </a:solidFill>
                </a:rPr>
                <a:t>새 비밀번호 입력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007969A-F68A-4164-9506-E422C4F8ADBA}"/>
                </a:ext>
              </a:extLst>
            </p:cNvPr>
            <p:cNvSpPr/>
            <p:nvPr/>
          </p:nvSpPr>
          <p:spPr>
            <a:xfrm>
              <a:off x="9099955" y="1307866"/>
              <a:ext cx="440357" cy="4403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B4366A6-90A4-4BEB-81AB-2AFC0FC03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6312" y="3384371"/>
              <a:ext cx="1431619" cy="3298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중복 비밀번호</a:t>
              </a:r>
            </a:p>
          </p:txBody>
        </p: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1549C772-57AD-4D8E-98CF-C665CDA042B4}"/>
                </a:ext>
              </a:extLst>
            </p:cNvPr>
            <p:cNvCxnSpPr>
              <a:cxnSpLocks/>
              <a:stCxn id="145" idx="1"/>
              <a:endCxn id="144" idx="3"/>
            </p:cNvCxnSpPr>
            <p:nvPr/>
          </p:nvCxnSpPr>
          <p:spPr>
            <a:xfrm flipH="1">
              <a:off x="8267931" y="3536377"/>
              <a:ext cx="1174091" cy="12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4D127CB-9923-4DA8-8E2E-59231A294538}"/>
                </a:ext>
              </a:extLst>
            </p:cNvPr>
            <p:cNvSpPr/>
            <p:nvPr/>
          </p:nvSpPr>
          <p:spPr>
            <a:xfrm>
              <a:off x="8580741" y="2995994"/>
              <a:ext cx="652885" cy="3449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확인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0B5A00-3EA4-48A8-9D84-AD143883EBE8}"/>
                </a:ext>
              </a:extLst>
            </p:cNvPr>
            <p:cNvSpPr/>
            <p:nvPr/>
          </p:nvSpPr>
          <p:spPr>
            <a:xfrm>
              <a:off x="7490264" y="4417738"/>
              <a:ext cx="866649" cy="40450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결정</a:t>
              </a:r>
            </a:p>
          </p:txBody>
        </p: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A5953F9-2AF9-4C73-8A3A-D2A1C74CE758}"/>
              </a:ext>
            </a:extLst>
          </p:cNvPr>
          <p:cNvCxnSpPr/>
          <p:nvPr/>
        </p:nvCxnSpPr>
        <p:spPr>
          <a:xfrm>
            <a:off x="6299330" y="1014484"/>
            <a:ext cx="0" cy="57365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FD45B95-007B-4E43-AAC9-76E0E866E14B}"/>
              </a:ext>
            </a:extLst>
          </p:cNvPr>
          <p:cNvSpPr/>
          <p:nvPr/>
        </p:nvSpPr>
        <p:spPr>
          <a:xfrm>
            <a:off x="767511" y="79242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로비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F2D1E80-5C6B-41EE-B2E9-731AEEC6E76E}"/>
              </a:ext>
            </a:extLst>
          </p:cNvPr>
          <p:cNvGrpSpPr/>
          <p:nvPr/>
        </p:nvGrpSpPr>
        <p:grpSpPr>
          <a:xfrm>
            <a:off x="6121877" y="1579149"/>
            <a:ext cx="5068085" cy="2619331"/>
            <a:chOff x="6121877" y="1579149"/>
            <a:chExt cx="5068085" cy="261933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C70944-039F-4313-A336-5E1EC430E689}"/>
                </a:ext>
              </a:extLst>
            </p:cNvPr>
            <p:cNvSpPr/>
            <p:nvPr/>
          </p:nvSpPr>
          <p:spPr>
            <a:xfrm>
              <a:off x="6121878" y="157914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8C8D767-81EB-495E-B92D-A4E1275E3680}"/>
                </a:ext>
              </a:extLst>
            </p:cNvPr>
            <p:cNvSpPr/>
            <p:nvPr/>
          </p:nvSpPr>
          <p:spPr>
            <a:xfrm>
              <a:off x="6121877" y="2241204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B53847B-2836-4BD6-8905-29A07C56AA45}"/>
                </a:ext>
              </a:extLst>
            </p:cNvPr>
            <p:cNvSpPr/>
            <p:nvPr/>
          </p:nvSpPr>
          <p:spPr>
            <a:xfrm>
              <a:off x="6121877" y="290325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F0A574E-6351-41B5-9C97-FC21B5A1B96F}"/>
                </a:ext>
              </a:extLst>
            </p:cNvPr>
            <p:cNvSpPr/>
            <p:nvPr/>
          </p:nvSpPr>
          <p:spPr>
            <a:xfrm>
              <a:off x="6121877" y="3565315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FC65BBD-DFE7-4510-8CE7-0DB944200686}"/>
              </a:ext>
            </a:extLst>
          </p:cNvPr>
          <p:cNvGrpSpPr/>
          <p:nvPr/>
        </p:nvGrpSpPr>
        <p:grpSpPr>
          <a:xfrm>
            <a:off x="6095999" y="4538580"/>
            <a:ext cx="5037826" cy="2061713"/>
            <a:chOff x="931653" y="4528868"/>
            <a:chExt cx="5037826" cy="20617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A41DC5A-6CB2-4616-8514-9EA370B00E75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05E3A8-154B-455E-BBEE-79102AEA07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E6A101B-1C9D-41F9-9016-B65C1E3072AF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D3ECA9-666F-4E5C-967E-168A38D0B7FE}"/>
              </a:ext>
            </a:extLst>
          </p:cNvPr>
          <p:cNvSpPr/>
          <p:nvPr/>
        </p:nvSpPr>
        <p:spPr>
          <a:xfrm>
            <a:off x="5013324" y="4224437"/>
            <a:ext cx="965411" cy="2907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이전 페이지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EE735D-4767-437F-90B4-7BB123B04442}"/>
              </a:ext>
            </a:extLst>
          </p:cNvPr>
          <p:cNvSpPr/>
          <p:nvPr/>
        </p:nvSpPr>
        <p:spPr>
          <a:xfrm>
            <a:off x="6121877" y="4224437"/>
            <a:ext cx="965411" cy="2907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다음 페이지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674A5B-B807-471E-A3AA-E17FD3F792C2}"/>
              </a:ext>
            </a:extLst>
          </p:cNvPr>
          <p:cNvSpPr/>
          <p:nvPr/>
        </p:nvSpPr>
        <p:spPr>
          <a:xfrm>
            <a:off x="910650" y="938382"/>
            <a:ext cx="2081179" cy="4850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닉네임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D0E263-07F1-48A7-9A51-1664B7647165}"/>
              </a:ext>
            </a:extLst>
          </p:cNvPr>
          <p:cNvSpPr/>
          <p:nvPr/>
        </p:nvSpPr>
        <p:spPr>
          <a:xfrm>
            <a:off x="10700500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게임</a:t>
            </a:r>
            <a:endParaRPr lang="en-US" altLang="ko-KR" sz="1000" dirty="0"/>
          </a:p>
          <a:p>
            <a:pPr algn="ctr"/>
            <a:r>
              <a:rPr lang="ko-KR" altLang="en-US" sz="1000" dirty="0"/>
              <a:t>종료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A0EF98-CA87-43E9-9A6F-DCFF660C2345}"/>
              </a:ext>
            </a:extLst>
          </p:cNvPr>
          <p:cNvSpPr/>
          <p:nvPr/>
        </p:nvSpPr>
        <p:spPr>
          <a:xfrm>
            <a:off x="10012151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설정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1CC527-3B01-4D84-9A83-A73FD763B091}"/>
              </a:ext>
            </a:extLst>
          </p:cNvPr>
          <p:cNvSpPr/>
          <p:nvPr/>
        </p:nvSpPr>
        <p:spPr>
          <a:xfrm>
            <a:off x="9288163" y="943281"/>
            <a:ext cx="536916" cy="536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도움말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622FFC3-36AE-495B-BE8B-3B4BCC49F04A}"/>
              </a:ext>
            </a:extLst>
          </p:cNvPr>
          <p:cNvGrpSpPr/>
          <p:nvPr/>
        </p:nvGrpSpPr>
        <p:grpSpPr>
          <a:xfrm>
            <a:off x="910651" y="1579149"/>
            <a:ext cx="5068085" cy="2619331"/>
            <a:chOff x="910651" y="1579149"/>
            <a:chExt cx="5068085" cy="2619331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DC15DBE-1BA2-4319-B0B6-9B200AC25B67}"/>
                </a:ext>
              </a:extLst>
            </p:cNvPr>
            <p:cNvSpPr/>
            <p:nvPr/>
          </p:nvSpPr>
          <p:spPr>
            <a:xfrm>
              <a:off x="910652" y="157914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58DF78-0815-4FD5-A053-98541E70079F}"/>
                </a:ext>
              </a:extLst>
            </p:cNvPr>
            <p:cNvSpPr/>
            <p:nvPr/>
          </p:nvSpPr>
          <p:spPr>
            <a:xfrm>
              <a:off x="910651" y="2241204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ACC6408-78BE-4952-8059-A80B06F59E59}"/>
                </a:ext>
              </a:extLst>
            </p:cNvPr>
            <p:cNvSpPr/>
            <p:nvPr/>
          </p:nvSpPr>
          <p:spPr>
            <a:xfrm>
              <a:off x="910651" y="2903259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3727CD3-BBB5-4069-B283-5693AF7E3294}"/>
                </a:ext>
              </a:extLst>
            </p:cNvPr>
            <p:cNvSpPr/>
            <p:nvPr/>
          </p:nvSpPr>
          <p:spPr>
            <a:xfrm>
              <a:off x="910651" y="3565315"/>
              <a:ext cx="5068084" cy="63316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err="1"/>
                <a:t>방이름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최대 </a:t>
              </a:r>
              <a:r>
                <a:rPr lang="en-US" altLang="ko-KR" sz="1200" dirty="0"/>
                <a:t>10</a:t>
              </a:r>
              <a:r>
                <a:rPr lang="ko-KR" altLang="en-US" sz="1200" dirty="0"/>
                <a:t>글자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                                       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현재인원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최대인원</a:t>
              </a:r>
              <a:r>
                <a:rPr lang="en-US" altLang="ko-KR" sz="1200" dirty="0"/>
                <a:t>)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8A3264-6EEF-4029-B9B1-7C431E5F02E3}"/>
              </a:ext>
            </a:extLst>
          </p:cNvPr>
          <p:cNvSpPr/>
          <p:nvPr/>
        </p:nvSpPr>
        <p:spPr>
          <a:xfrm>
            <a:off x="910651" y="4253265"/>
            <a:ext cx="799380" cy="3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새로고침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2DF929C-9098-4259-9E0E-FEA56E6BE6A0}"/>
              </a:ext>
            </a:extLst>
          </p:cNvPr>
          <p:cNvSpPr/>
          <p:nvPr/>
        </p:nvSpPr>
        <p:spPr>
          <a:xfrm>
            <a:off x="910650" y="4704865"/>
            <a:ext cx="1961946" cy="1886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유저 전적</a:t>
            </a:r>
            <a:endParaRPr lang="en-US" altLang="ko-KR" dirty="0"/>
          </a:p>
          <a:p>
            <a:r>
              <a:rPr lang="ko-KR" altLang="en-US" dirty="0"/>
              <a:t>총 플레이 판</a:t>
            </a:r>
            <a:endParaRPr lang="en-US" altLang="ko-KR" dirty="0"/>
          </a:p>
          <a:p>
            <a:r>
              <a:rPr lang="ko-KR" altLang="en-US" dirty="0"/>
              <a:t>승</a:t>
            </a:r>
            <a:r>
              <a:rPr lang="en-US" altLang="ko-KR" dirty="0"/>
              <a:t>/</a:t>
            </a:r>
            <a:r>
              <a:rPr lang="ko-KR" altLang="en-US" dirty="0"/>
              <a:t>패</a:t>
            </a:r>
            <a:r>
              <a:rPr lang="en-US" altLang="ko-KR" dirty="0"/>
              <a:t>(</a:t>
            </a:r>
            <a:r>
              <a:rPr lang="ko-KR" altLang="en-US" dirty="0"/>
              <a:t>승률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753429D-F765-42BD-A6CD-2E4C044084B5}"/>
              </a:ext>
            </a:extLst>
          </p:cNvPr>
          <p:cNvSpPr/>
          <p:nvPr/>
        </p:nvSpPr>
        <p:spPr>
          <a:xfrm>
            <a:off x="3015734" y="4704864"/>
            <a:ext cx="2893359" cy="18868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291845-62C9-4548-A31A-2961C7C1E38E}"/>
              </a:ext>
            </a:extLst>
          </p:cNvPr>
          <p:cNvSpPr/>
          <p:nvPr/>
        </p:nvSpPr>
        <p:spPr>
          <a:xfrm>
            <a:off x="5113591" y="6202829"/>
            <a:ext cx="799380" cy="3968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12862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CD4B5-5C43-4F08-94D5-44CB7F8AA52D}"/>
              </a:ext>
            </a:extLst>
          </p:cNvPr>
          <p:cNvCxnSpPr/>
          <p:nvPr/>
        </p:nvCxnSpPr>
        <p:spPr>
          <a:xfrm>
            <a:off x="0" y="53923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6E68C2-3A3F-4345-9A09-A8BC6F2A92AF}"/>
              </a:ext>
            </a:extLst>
          </p:cNvPr>
          <p:cNvSpPr txBox="1"/>
          <p:nvPr/>
        </p:nvSpPr>
        <p:spPr>
          <a:xfrm>
            <a:off x="448887" y="204999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로비 화면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89E876-DFE9-4D40-AD47-6704A88FF793}"/>
              </a:ext>
            </a:extLst>
          </p:cNvPr>
          <p:cNvGrpSpPr/>
          <p:nvPr/>
        </p:nvGrpSpPr>
        <p:grpSpPr>
          <a:xfrm>
            <a:off x="1026424" y="1080897"/>
            <a:ext cx="10139152" cy="5648360"/>
            <a:chOff x="767511" y="792424"/>
            <a:chExt cx="10656977" cy="59368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FD45B95-007B-4E43-AAC9-76E0E866E14B}"/>
                </a:ext>
              </a:extLst>
            </p:cNvPr>
            <p:cNvSpPr/>
            <p:nvPr/>
          </p:nvSpPr>
          <p:spPr>
            <a:xfrm>
              <a:off x="767511" y="792424"/>
              <a:ext cx="10656977" cy="5936832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F2D1E80-5C6B-41EE-B2E9-731AEEC6E76E}"/>
                </a:ext>
              </a:extLst>
            </p:cNvPr>
            <p:cNvGrpSpPr/>
            <p:nvPr/>
          </p:nvGrpSpPr>
          <p:grpSpPr>
            <a:xfrm>
              <a:off x="6121877" y="1579149"/>
              <a:ext cx="5068085" cy="2619331"/>
              <a:chOff x="6121877" y="1579149"/>
              <a:chExt cx="5068085" cy="261933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2C70944-039F-4313-A336-5E1EC430E689}"/>
                  </a:ext>
                </a:extLst>
              </p:cNvPr>
              <p:cNvSpPr/>
              <p:nvPr/>
            </p:nvSpPr>
            <p:spPr>
              <a:xfrm>
                <a:off x="6121878" y="157914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8C8D767-81EB-495E-B92D-A4E1275E3680}"/>
                  </a:ext>
                </a:extLst>
              </p:cNvPr>
              <p:cNvSpPr/>
              <p:nvPr/>
            </p:nvSpPr>
            <p:spPr>
              <a:xfrm>
                <a:off x="6121877" y="2241204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B53847B-2836-4BD6-8905-29A07C56AA45}"/>
                  </a:ext>
                </a:extLst>
              </p:cNvPr>
              <p:cNvSpPr/>
              <p:nvPr/>
            </p:nvSpPr>
            <p:spPr>
              <a:xfrm>
                <a:off x="6121877" y="290325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F0A574E-6351-41B5-9C97-FC21B5A1B96F}"/>
                  </a:ext>
                </a:extLst>
              </p:cNvPr>
              <p:cNvSpPr/>
              <p:nvPr/>
            </p:nvSpPr>
            <p:spPr>
              <a:xfrm>
                <a:off x="6121877" y="3565315"/>
                <a:ext cx="5068084" cy="6331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100" dirty="0"/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FC65BBD-DFE7-4510-8CE7-0DB944200686}"/>
                </a:ext>
              </a:extLst>
            </p:cNvPr>
            <p:cNvGrpSpPr/>
            <p:nvPr/>
          </p:nvGrpSpPr>
          <p:grpSpPr>
            <a:xfrm>
              <a:off x="6095999" y="4538580"/>
              <a:ext cx="5037826" cy="2061713"/>
              <a:chOff x="931653" y="4528868"/>
              <a:chExt cx="5037826" cy="206171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A41DC5A-6CB2-4616-8514-9EA370B00E75}"/>
                  </a:ext>
                </a:extLst>
              </p:cNvPr>
              <p:cNvSpPr/>
              <p:nvPr/>
            </p:nvSpPr>
            <p:spPr>
              <a:xfrm>
                <a:off x="931653" y="4528868"/>
                <a:ext cx="5037826" cy="2061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 err="1"/>
                  <a:t>챗팅</a:t>
                </a:r>
                <a:r>
                  <a:rPr lang="ko-KR" altLang="en-US" sz="1600" dirty="0"/>
                  <a:t> 표시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205E3A8-154B-455E-BBEE-79102AEA07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7531" y="6291186"/>
                <a:ext cx="4145299" cy="2907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err="1">
                    <a:solidFill>
                      <a:schemeClr val="tx1"/>
                    </a:solidFill>
                  </a:rPr>
                  <a:t>챗팅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 입력란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E6A101B-1C9D-41F9-9016-B65C1E3072AF}"/>
                  </a:ext>
                </a:extLst>
              </p:cNvPr>
              <p:cNvSpPr/>
              <p:nvPr/>
            </p:nvSpPr>
            <p:spPr>
              <a:xfrm>
                <a:off x="5102830" y="6291186"/>
                <a:ext cx="866649" cy="2907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/>
                  <a:t>전송</a:t>
                </a: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8D3ECA9-666F-4E5C-967E-168A38D0B7FE}"/>
                </a:ext>
              </a:extLst>
            </p:cNvPr>
            <p:cNvSpPr/>
            <p:nvPr/>
          </p:nvSpPr>
          <p:spPr>
            <a:xfrm>
              <a:off x="5013324" y="4224437"/>
              <a:ext cx="965411" cy="2907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이전 페이지</a:t>
              </a:r>
              <a:endParaRPr lang="ko-KR" altLang="en-US" sz="9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3EE735D-4767-437F-90B4-7BB123B04442}"/>
                </a:ext>
              </a:extLst>
            </p:cNvPr>
            <p:cNvSpPr/>
            <p:nvPr/>
          </p:nvSpPr>
          <p:spPr>
            <a:xfrm>
              <a:off x="6121877" y="4224437"/>
              <a:ext cx="965411" cy="2907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다음 페이지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2674A5B-B807-471E-A3AA-E17FD3F792C2}"/>
                </a:ext>
              </a:extLst>
            </p:cNvPr>
            <p:cNvSpPr/>
            <p:nvPr/>
          </p:nvSpPr>
          <p:spPr>
            <a:xfrm>
              <a:off x="910650" y="938382"/>
              <a:ext cx="2081179" cy="4850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유저 닉네임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AD0E263-07F1-48A7-9A51-1664B7647165}"/>
                </a:ext>
              </a:extLst>
            </p:cNvPr>
            <p:cNvSpPr/>
            <p:nvPr/>
          </p:nvSpPr>
          <p:spPr>
            <a:xfrm>
              <a:off x="10700500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게임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종료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DA0EF98-CA87-43E9-9A6F-DCFF660C2345}"/>
                </a:ext>
              </a:extLst>
            </p:cNvPr>
            <p:cNvSpPr/>
            <p:nvPr/>
          </p:nvSpPr>
          <p:spPr>
            <a:xfrm>
              <a:off x="10012151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설정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01CC527-3B01-4D84-9A83-A73FD763B091}"/>
                </a:ext>
              </a:extLst>
            </p:cNvPr>
            <p:cNvSpPr/>
            <p:nvPr/>
          </p:nvSpPr>
          <p:spPr>
            <a:xfrm>
              <a:off x="9288163" y="943281"/>
              <a:ext cx="536916" cy="53691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도움말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622FFC3-36AE-495B-BE8B-3B4BCC49F04A}"/>
                </a:ext>
              </a:extLst>
            </p:cNvPr>
            <p:cNvGrpSpPr/>
            <p:nvPr/>
          </p:nvGrpSpPr>
          <p:grpSpPr>
            <a:xfrm>
              <a:off x="910651" y="1579149"/>
              <a:ext cx="5068085" cy="2619331"/>
              <a:chOff x="910651" y="1579149"/>
              <a:chExt cx="5068085" cy="2619331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DC15DBE-1BA2-4319-B0B6-9B200AC25B67}"/>
                  </a:ext>
                </a:extLst>
              </p:cNvPr>
              <p:cNvSpPr/>
              <p:nvPr/>
            </p:nvSpPr>
            <p:spPr>
              <a:xfrm>
                <a:off x="910652" y="157914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F58DF78-0815-4FD5-A053-98541E70079F}"/>
                  </a:ext>
                </a:extLst>
              </p:cNvPr>
              <p:cNvSpPr/>
              <p:nvPr/>
            </p:nvSpPr>
            <p:spPr>
              <a:xfrm>
                <a:off x="910651" y="2241204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ACC6408-78BE-4952-8059-A80B06F59E59}"/>
                  </a:ext>
                </a:extLst>
              </p:cNvPr>
              <p:cNvSpPr/>
              <p:nvPr/>
            </p:nvSpPr>
            <p:spPr>
              <a:xfrm>
                <a:off x="910651" y="2903259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B3727CD3-BBB5-4069-B283-5693AF7E3294}"/>
                  </a:ext>
                </a:extLst>
              </p:cNvPr>
              <p:cNvSpPr/>
              <p:nvPr/>
            </p:nvSpPr>
            <p:spPr>
              <a:xfrm>
                <a:off x="910651" y="3565315"/>
                <a:ext cx="5068084" cy="63316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 err="1"/>
                  <a:t>방이름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최대 </a:t>
                </a:r>
                <a:r>
                  <a:rPr lang="en-US" altLang="ko-KR" sz="1100" dirty="0"/>
                  <a:t>10</a:t>
                </a:r>
                <a:r>
                  <a:rPr lang="ko-KR" altLang="en-US" sz="1100" dirty="0"/>
                  <a:t>글자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                                        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현재인원</a:t>
                </a:r>
                <a:r>
                  <a:rPr lang="en-US" altLang="ko-KR" sz="1100" dirty="0"/>
                  <a:t>/</a:t>
                </a:r>
                <a:r>
                  <a:rPr lang="ko-KR" altLang="en-US" sz="1100" dirty="0"/>
                  <a:t>최대인원</a:t>
                </a:r>
                <a:r>
                  <a:rPr lang="en-US" altLang="ko-KR" sz="1100" dirty="0"/>
                  <a:t>)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8A3264-6EEF-4029-B9B1-7C431E5F02E3}"/>
                </a:ext>
              </a:extLst>
            </p:cNvPr>
            <p:cNvSpPr/>
            <p:nvPr/>
          </p:nvSpPr>
          <p:spPr>
            <a:xfrm>
              <a:off x="910651" y="4253265"/>
              <a:ext cx="799380" cy="39681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새로고침</a:t>
              </a:r>
              <a:endParaRPr lang="ko-KR" altLang="en-US" sz="900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2DF929C-9098-4259-9E0E-FEA56E6BE6A0}"/>
                </a:ext>
              </a:extLst>
            </p:cNvPr>
            <p:cNvSpPr/>
            <p:nvPr/>
          </p:nvSpPr>
          <p:spPr>
            <a:xfrm>
              <a:off x="910651" y="4704865"/>
              <a:ext cx="2081179" cy="18868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/>
                <a:t>유저 전적</a:t>
              </a:r>
              <a:endParaRPr lang="en-US" altLang="ko-KR" sz="1600" dirty="0"/>
            </a:p>
            <a:p>
              <a:r>
                <a:rPr lang="ko-KR" altLang="en-US" sz="1600" dirty="0"/>
                <a:t>총 플레이 판</a:t>
              </a:r>
              <a:endParaRPr lang="en-US" altLang="ko-KR" sz="1600" dirty="0"/>
            </a:p>
            <a:p>
              <a:r>
                <a:rPr lang="ko-KR" altLang="en-US" sz="1600" dirty="0"/>
                <a:t>승</a:t>
              </a:r>
              <a:r>
                <a:rPr lang="en-US" altLang="ko-KR" sz="1600" dirty="0"/>
                <a:t>/</a:t>
              </a:r>
              <a:r>
                <a:rPr lang="ko-KR" altLang="en-US" sz="1600" dirty="0"/>
                <a:t>패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승률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4419679F-3C90-46DF-9B5D-443219A111C2}"/>
              </a:ext>
            </a:extLst>
          </p:cNvPr>
          <p:cNvSpPr/>
          <p:nvPr/>
        </p:nvSpPr>
        <p:spPr>
          <a:xfrm>
            <a:off x="5029085" y="699555"/>
            <a:ext cx="2906356" cy="881296"/>
          </a:xfrm>
          <a:prstGeom prst="wedgeRectCallout">
            <a:avLst>
              <a:gd name="adj1" fmla="val 7495"/>
              <a:gd name="adj2" fmla="val 8895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+mj-lt"/>
              </a:rPr>
              <a:t>방선택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 화면으로 최대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8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개의 방을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보여줌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보여 줄 수 있는 방이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8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개가 넘어가지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않을 경우 빈칸 표시  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13386D1D-17F0-493F-B7B2-7E54933DDB10}"/>
              </a:ext>
            </a:extLst>
          </p:cNvPr>
          <p:cNvSpPr/>
          <p:nvPr/>
        </p:nvSpPr>
        <p:spPr>
          <a:xfrm>
            <a:off x="7935441" y="4085215"/>
            <a:ext cx="2906356" cy="629887"/>
          </a:xfrm>
          <a:prstGeom prst="wedgeRectCallout">
            <a:avLst>
              <a:gd name="adj1" fmla="val -79174"/>
              <a:gd name="adj2" fmla="val 1827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넘어갈 수 있는 페이지가 있을 경우 활성화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4BE46D6-6BA9-4432-B086-D3AD1B3F5620}"/>
              </a:ext>
            </a:extLst>
          </p:cNvPr>
          <p:cNvSpPr/>
          <p:nvPr/>
        </p:nvSpPr>
        <p:spPr>
          <a:xfrm>
            <a:off x="3210415" y="4811858"/>
            <a:ext cx="2741809" cy="17884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59F51C-E4CB-488D-832B-E26211FF496E}"/>
              </a:ext>
            </a:extLst>
          </p:cNvPr>
          <p:cNvSpPr/>
          <p:nvPr/>
        </p:nvSpPr>
        <p:spPr>
          <a:xfrm>
            <a:off x="5198592" y="6232143"/>
            <a:ext cx="757510" cy="3761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</a:t>
            </a:r>
            <a:endParaRPr lang="en-US" altLang="ko-KR" sz="1000" dirty="0"/>
          </a:p>
          <a:p>
            <a:pPr algn="ctr"/>
            <a:r>
              <a:rPr lang="ko-KR" altLang="en-US" sz="1000" dirty="0"/>
              <a:t>변경</a:t>
            </a:r>
          </a:p>
        </p:txBody>
      </p:sp>
      <p:sp>
        <p:nvSpPr>
          <p:cNvPr id="53" name="말풍선: 사각형 52">
            <a:extLst>
              <a:ext uri="{FF2B5EF4-FFF2-40B4-BE49-F238E27FC236}">
                <a16:creationId xmlns:a16="http://schemas.microsoft.com/office/drawing/2014/main" id="{70D86C0B-5735-43C9-BA0E-27ECEF9C11AD}"/>
              </a:ext>
            </a:extLst>
          </p:cNvPr>
          <p:cNvSpPr/>
          <p:nvPr/>
        </p:nvSpPr>
        <p:spPr>
          <a:xfrm>
            <a:off x="3286439" y="5411484"/>
            <a:ext cx="2906356" cy="529077"/>
          </a:xfrm>
          <a:prstGeom prst="wedgeRectCallout">
            <a:avLst>
              <a:gd name="adj1" fmla="val 25304"/>
              <a:gd name="adj2" fmla="val 9322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클릭 시 캐릭터 변경하는 </a:t>
            </a:r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등장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68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선택 </a:t>
            </a:r>
            <a:r>
              <a:rPr lang="en-US" altLang="ko-KR" dirty="0"/>
              <a:t>UI </a:t>
            </a:r>
            <a:r>
              <a:rPr lang="ko-KR" altLang="en-US" dirty="0"/>
              <a:t>세부 설명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79802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2E4CD4-1C28-43A2-A58F-7E03E889AA30}"/>
              </a:ext>
            </a:extLst>
          </p:cNvPr>
          <p:cNvSpPr/>
          <p:nvPr/>
        </p:nvSpPr>
        <p:spPr>
          <a:xfrm>
            <a:off x="3344487" y="1414649"/>
            <a:ext cx="4548683" cy="376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87DCEA-807A-4294-A725-8978C042B863}"/>
              </a:ext>
            </a:extLst>
          </p:cNvPr>
          <p:cNvSpPr/>
          <p:nvPr/>
        </p:nvSpPr>
        <p:spPr>
          <a:xfrm>
            <a:off x="3528576" y="1564139"/>
            <a:ext cx="4173957" cy="40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CAEDD4-DEB2-403D-90F4-A03E17962611}"/>
              </a:ext>
            </a:extLst>
          </p:cNvPr>
          <p:cNvSpPr/>
          <p:nvPr/>
        </p:nvSpPr>
        <p:spPr>
          <a:xfrm>
            <a:off x="7715919" y="1194470"/>
            <a:ext cx="440357" cy="4403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39A8E7D-9A50-4FEA-956D-EB9440A04DCB}"/>
              </a:ext>
            </a:extLst>
          </p:cNvPr>
          <p:cNvSpPr/>
          <p:nvPr/>
        </p:nvSpPr>
        <p:spPr>
          <a:xfrm>
            <a:off x="3438429" y="219287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F684E8-169E-4673-9EAE-826809E2DA4F}"/>
              </a:ext>
            </a:extLst>
          </p:cNvPr>
          <p:cNvSpPr/>
          <p:nvPr/>
        </p:nvSpPr>
        <p:spPr>
          <a:xfrm>
            <a:off x="4919372" y="21868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FA4315-6363-42E2-9E74-99B4F1794320}"/>
              </a:ext>
            </a:extLst>
          </p:cNvPr>
          <p:cNvSpPr/>
          <p:nvPr/>
        </p:nvSpPr>
        <p:spPr>
          <a:xfrm>
            <a:off x="6400315" y="21868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7A6CB4F-4A87-4C41-8FC5-32F62560BE2E}"/>
              </a:ext>
            </a:extLst>
          </p:cNvPr>
          <p:cNvSpPr/>
          <p:nvPr/>
        </p:nvSpPr>
        <p:spPr>
          <a:xfrm>
            <a:off x="3438429" y="3695580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C5D6C34-A7E7-45D1-A325-B233FBBCA35E}"/>
              </a:ext>
            </a:extLst>
          </p:cNvPr>
          <p:cNvSpPr/>
          <p:nvPr/>
        </p:nvSpPr>
        <p:spPr>
          <a:xfrm>
            <a:off x="4919372" y="3681364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477791-6A06-4C3A-8D8D-16B31D48CBD3}"/>
              </a:ext>
            </a:extLst>
          </p:cNvPr>
          <p:cNvSpPr/>
          <p:nvPr/>
        </p:nvSpPr>
        <p:spPr>
          <a:xfrm>
            <a:off x="6400315" y="3681364"/>
            <a:ext cx="1392364" cy="124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930040F6-BFB3-4F36-B036-E7085CF5B267}"/>
              </a:ext>
            </a:extLst>
          </p:cNvPr>
          <p:cNvSpPr/>
          <p:nvPr/>
        </p:nvSpPr>
        <p:spPr>
          <a:xfrm>
            <a:off x="485102" y="2252310"/>
            <a:ext cx="2906356" cy="881296"/>
          </a:xfrm>
          <a:prstGeom prst="wedgeRectCallout">
            <a:avLst>
              <a:gd name="adj1" fmla="val 55875"/>
              <a:gd name="adj2" fmla="val 4001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캐릭터는 버튼으로 되어있으며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각 모델링을 나타냄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선택할 캐릭터를 클릭하고 취소혹은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j-lt"/>
              </a:rPr>
              <a:t>Esc</a:t>
            </a:r>
            <a:r>
              <a:rPr lang="ko-KR" altLang="en-US" sz="1100" dirty="0">
                <a:solidFill>
                  <a:schemeClr val="tx1"/>
                </a:solidFill>
                <a:latin typeface="+mj-lt"/>
              </a:rPr>
              <a:t>버튼을 클릭하면 꺼짐</a:t>
            </a:r>
            <a:endParaRPr lang="en-US" altLang="ko-KR" sz="1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78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C93AB0-2634-4294-B1F4-E42E14E76E04}"/>
              </a:ext>
            </a:extLst>
          </p:cNvPr>
          <p:cNvSpPr txBox="1"/>
          <p:nvPr/>
        </p:nvSpPr>
        <p:spPr>
          <a:xfrm>
            <a:off x="448887" y="28263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룸 </a:t>
            </a:r>
            <a:r>
              <a:rPr lang="en-US" altLang="ko-KR" dirty="0"/>
              <a:t>UI#1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A2DAA4-4C9D-4F20-9DF5-374467606682}"/>
              </a:ext>
            </a:extLst>
          </p:cNvPr>
          <p:cNvCxnSpPr/>
          <p:nvPr/>
        </p:nvCxnSpPr>
        <p:spPr>
          <a:xfrm>
            <a:off x="0" y="6772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D68D39-78F0-4460-81B1-6095BF09E14B}"/>
              </a:ext>
            </a:extLst>
          </p:cNvPr>
          <p:cNvSpPr/>
          <p:nvPr/>
        </p:nvSpPr>
        <p:spPr>
          <a:xfrm>
            <a:off x="586356" y="843534"/>
            <a:ext cx="10656977" cy="59368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C0446-2682-4764-AE74-DC6F309986C8}"/>
              </a:ext>
            </a:extLst>
          </p:cNvPr>
          <p:cNvSpPr txBox="1"/>
          <p:nvPr/>
        </p:nvSpPr>
        <p:spPr>
          <a:xfrm>
            <a:off x="4692410" y="2609298"/>
            <a:ext cx="661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VS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28A9E9-796A-49B7-9B1A-13B380003F88}"/>
              </a:ext>
            </a:extLst>
          </p:cNvPr>
          <p:cNvSpPr/>
          <p:nvPr/>
        </p:nvSpPr>
        <p:spPr>
          <a:xfrm>
            <a:off x="5914844" y="4820762"/>
            <a:ext cx="1856104" cy="1856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맵이미지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4DBF0B-C982-49F7-98CA-4174087007EA}"/>
              </a:ext>
            </a:extLst>
          </p:cNvPr>
          <p:cNvSpPr/>
          <p:nvPr/>
        </p:nvSpPr>
        <p:spPr>
          <a:xfrm>
            <a:off x="9232027" y="4831628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게임시작</a:t>
            </a:r>
            <a:r>
              <a:rPr lang="en-US" altLang="ko-KR" sz="1600" dirty="0"/>
              <a:t>/</a:t>
            </a:r>
            <a:r>
              <a:rPr lang="ko-KR" altLang="en-US" sz="1600" dirty="0"/>
              <a:t>준비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4F7D21-4D55-44BD-A09E-A544DE4AC205}"/>
              </a:ext>
            </a:extLst>
          </p:cNvPr>
          <p:cNvSpPr/>
          <p:nvPr/>
        </p:nvSpPr>
        <p:spPr>
          <a:xfrm>
            <a:off x="9232027" y="6120383"/>
            <a:ext cx="1616984" cy="5013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변경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104BF8-FB64-4C94-8F26-D66EC1F28F5E}"/>
              </a:ext>
            </a:extLst>
          </p:cNvPr>
          <p:cNvSpPr/>
          <p:nvPr/>
        </p:nvSpPr>
        <p:spPr>
          <a:xfrm>
            <a:off x="104773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</a:t>
            </a:r>
            <a:endParaRPr lang="en-US" altLang="ko-KR" sz="1600" dirty="0"/>
          </a:p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252EAA-E8BC-4D11-85C2-93479CF6DB0D}"/>
              </a:ext>
            </a:extLst>
          </p:cNvPr>
          <p:cNvSpPr/>
          <p:nvPr/>
        </p:nvSpPr>
        <p:spPr>
          <a:xfrm>
            <a:off x="96629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설정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E9167E-9870-4528-8CAF-168E808A730B}"/>
              </a:ext>
            </a:extLst>
          </p:cNvPr>
          <p:cNvSpPr/>
          <p:nvPr/>
        </p:nvSpPr>
        <p:spPr>
          <a:xfrm>
            <a:off x="8848501" y="854199"/>
            <a:ext cx="740231" cy="7402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도움말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14BF53-C5F7-4695-A596-AA32E24431D5}"/>
              </a:ext>
            </a:extLst>
          </p:cNvPr>
          <p:cNvGrpSpPr/>
          <p:nvPr/>
        </p:nvGrpSpPr>
        <p:grpSpPr>
          <a:xfrm>
            <a:off x="706369" y="1160747"/>
            <a:ext cx="7737894" cy="1374031"/>
            <a:chOff x="775380" y="1141989"/>
            <a:chExt cx="7737894" cy="1374031"/>
          </a:xfrm>
        </p:grpSpPr>
        <p:sp>
          <p:nvSpPr>
            <p:cNvPr id="2" name="순서도: 데이터 1">
              <a:extLst>
                <a:ext uri="{FF2B5EF4-FFF2-40B4-BE49-F238E27FC236}">
                  <a16:creationId xmlns:a16="http://schemas.microsoft.com/office/drawing/2014/main" id="{ED371075-E16C-4979-9D2C-852CF99D53C9}"/>
                </a:ext>
              </a:extLst>
            </p:cNvPr>
            <p:cNvSpPr/>
            <p:nvPr/>
          </p:nvSpPr>
          <p:spPr>
            <a:xfrm>
              <a:off x="775380" y="1428125"/>
              <a:ext cx="7737894" cy="108789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37909E-C51E-4C70-AD0F-6C11E4EFE94E}"/>
                </a:ext>
              </a:extLst>
            </p:cNvPr>
            <p:cNvSpPr/>
            <p:nvPr/>
          </p:nvSpPr>
          <p:spPr>
            <a:xfrm>
              <a:off x="1627944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508BE33-E72D-4848-85C5-6F35A9769EC7}"/>
                </a:ext>
              </a:extLst>
            </p:cNvPr>
            <p:cNvSpPr/>
            <p:nvPr/>
          </p:nvSpPr>
          <p:spPr>
            <a:xfrm>
              <a:off x="3626912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41D23E2-DDDC-4653-8CC7-FF47681EA9C3}"/>
                </a:ext>
              </a:extLst>
            </p:cNvPr>
            <p:cNvSpPr/>
            <p:nvPr/>
          </p:nvSpPr>
          <p:spPr>
            <a:xfrm>
              <a:off x="5625880" y="1141989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143E3C-65C8-4471-B796-556322AD6C8B}"/>
              </a:ext>
            </a:extLst>
          </p:cNvPr>
          <p:cNvGrpSpPr/>
          <p:nvPr/>
        </p:nvGrpSpPr>
        <p:grpSpPr>
          <a:xfrm>
            <a:off x="2739407" y="3160867"/>
            <a:ext cx="7737894" cy="1391508"/>
            <a:chOff x="1320391" y="3387527"/>
            <a:chExt cx="7737894" cy="1391508"/>
          </a:xfrm>
        </p:grpSpPr>
        <p:sp>
          <p:nvSpPr>
            <p:cNvPr id="22" name="순서도: 데이터 21">
              <a:extLst>
                <a:ext uri="{FF2B5EF4-FFF2-40B4-BE49-F238E27FC236}">
                  <a16:creationId xmlns:a16="http://schemas.microsoft.com/office/drawing/2014/main" id="{7D559AED-F297-4329-9D25-B578CEEE2560}"/>
                </a:ext>
              </a:extLst>
            </p:cNvPr>
            <p:cNvSpPr/>
            <p:nvPr/>
          </p:nvSpPr>
          <p:spPr>
            <a:xfrm flipH="1">
              <a:off x="1320391" y="3683055"/>
              <a:ext cx="7737894" cy="1095980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18EED7-9622-4EA0-A7A6-2B6BE059229B}"/>
                </a:ext>
              </a:extLst>
            </p:cNvPr>
            <p:cNvSpPr/>
            <p:nvPr/>
          </p:nvSpPr>
          <p:spPr>
            <a:xfrm>
              <a:off x="2848992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68FC89-C37A-46D6-B3C5-F6031EDB88C7}"/>
                </a:ext>
              </a:extLst>
            </p:cNvPr>
            <p:cNvSpPr/>
            <p:nvPr/>
          </p:nvSpPr>
          <p:spPr>
            <a:xfrm>
              <a:off x="4878836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4FD9969-1CE2-4DE3-89D6-A0DEE9D46614}"/>
                </a:ext>
              </a:extLst>
            </p:cNvPr>
            <p:cNvSpPr/>
            <p:nvPr/>
          </p:nvSpPr>
          <p:spPr>
            <a:xfrm>
              <a:off x="6908680" y="3387527"/>
              <a:ext cx="1310195" cy="1310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A9B5822-EFB8-425D-8C96-A01FBBAB6321}"/>
              </a:ext>
            </a:extLst>
          </p:cNvPr>
          <p:cNvGrpSpPr/>
          <p:nvPr/>
        </p:nvGrpSpPr>
        <p:grpSpPr>
          <a:xfrm>
            <a:off x="588054" y="4718653"/>
            <a:ext cx="5037826" cy="2061713"/>
            <a:chOff x="931653" y="4528868"/>
            <a:chExt cx="5037826" cy="206171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51015C0-D4BC-41D4-98C6-7A3B5EC1B8AF}"/>
                </a:ext>
              </a:extLst>
            </p:cNvPr>
            <p:cNvSpPr/>
            <p:nvPr/>
          </p:nvSpPr>
          <p:spPr>
            <a:xfrm>
              <a:off x="931653" y="4528868"/>
              <a:ext cx="5037826" cy="20617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챗팅</a:t>
              </a:r>
              <a:r>
                <a:rPr lang="ko-KR" altLang="en-US" dirty="0"/>
                <a:t> 표시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5E9AF7E-7DA1-4D8B-A916-B98508023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531" y="6291186"/>
              <a:ext cx="4145299" cy="290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>
                  <a:solidFill>
                    <a:schemeClr val="tx1"/>
                  </a:solidFill>
                </a:rPr>
                <a:t>챗팅</a:t>
              </a:r>
              <a:r>
                <a:rPr lang="ko-KR" altLang="en-US" sz="1200" dirty="0">
                  <a:solidFill>
                    <a:schemeClr val="tx1"/>
                  </a:solidFill>
                </a:rPr>
                <a:t> 입력란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94B7F68-9316-4C88-80DC-0D27ED86AEA0}"/>
                </a:ext>
              </a:extLst>
            </p:cNvPr>
            <p:cNvSpPr/>
            <p:nvPr/>
          </p:nvSpPr>
          <p:spPr>
            <a:xfrm>
              <a:off x="5102830" y="6291186"/>
              <a:ext cx="866649" cy="2907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전송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83E5AC1-F2F6-4535-9B2A-7FE790298429}"/>
              </a:ext>
            </a:extLst>
          </p:cNvPr>
          <p:cNvSpPr>
            <a:spLocks noChangeAspect="1"/>
          </p:cNvSpPr>
          <p:nvPr/>
        </p:nvSpPr>
        <p:spPr>
          <a:xfrm>
            <a:off x="1736060" y="2155265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DB1F48-927A-408E-985D-0AE126FCCFE4}"/>
              </a:ext>
            </a:extLst>
          </p:cNvPr>
          <p:cNvSpPr>
            <a:spLocks noChangeAspect="1"/>
          </p:cNvSpPr>
          <p:nvPr/>
        </p:nvSpPr>
        <p:spPr>
          <a:xfrm>
            <a:off x="3721692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C8702-9781-4D8F-AC1A-06900AD6D92C}"/>
              </a:ext>
            </a:extLst>
          </p:cNvPr>
          <p:cNvSpPr>
            <a:spLocks noChangeAspect="1"/>
          </p:cNvSpPr>
          <p:nvPr/>
        </p:nvSpPr>
        <p:spPr>
          <a:xfrm>
            <a:off x="5733996" y="215526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C7B18A-5120-4235-BB0E-260BEA794759}"/>
              </a:ext>
            </a:extLst>
          </p:cNvPr>
          <p:cNvSpPr>
            <a:spLocks noChangeAspect="1"/>
          </p:cNvSpPr>
          <p:nvPr/>
        </p:nvSpPr>
        <p:spPr>
          <a:xfrm>
            <a:off x="4445135" y="4150230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DB7B5ED-340C-4C26-87F5-7A82EA26871A}"/>
              </a:ext>
            </a:extLst>
          </p:cNvPr>
          <p:cNvSpPr>
            <a:spLocks noChangeAspect="1"/>
          </p:cNvSpPr>
          <p:nvPr/>
        </p:nvSpPr>
        <p:spPr>
          <a:xfrm>
            <a:off x="6474979" y="4150592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67BCF0-427E-4A6E-9A53-6C66B82051EA}"/>
              </a:ext>
            </a:extLst>
          </p:cNvPr>
          <p:cNvSpPr>
            <a:spLocks noChangeAspect="1"/>
          </p:cNvSpPr>
          <p:nvPr/>
        </p:nvSpPr>
        <p:spPr>
          <a:xfrm>
            <a:off x="8510278" y="4149574"/>
            <a:ext cx="955939" cy="31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닉네임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9EEA8C6-518B-43EE-A260-1351536E432C}"/>
              </a:ext>
            </a:extLst>
          </p:cNvPr>
          <p:cNvSpPr/>
          <p:nvPr/>
        </p:nvSpPr>
        <p:spPr>
          <a:xfrm>
            <a:off x="2655595" y="101708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6C70082-DB02-41A3-B7AB-5C51D081820B}"/>
              </a:ext>
            </a:extLst>
          </p:cNvPr>
          <p:cNvSpPr/>
          <p:nvPr/>
        </p:nvSpPr>
        <p:spPr>
          <a:xfrm>
            <a:off x="4688579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2FD9B56-E030-46AA-A3D4-E644D278D098}"/>
              </a:ext>
            </a:extLst>
          </p:cNvPr>
          <p:cNvSpPr/>
          <p:nvPr/>
        </p:nvSpPr>
        <p:spPr>
          <a:xfrm>
            <a:off x="6699815" y="100595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B8F334C-A733-46A0-87A6-03AF6C32D5AF}"/>
              </a:ext>
            </a:extLst>
          </p:cNvPr>
          <p:cNvSpPr/>
          <p:nvPr/>
        </p:nvSpPr>
        <p:spPr>
          <a:xfrm>
            <a:off x="5410954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DEA408-394C-4809-8D02-0DF2A6806B3B}"/>
              </a:ext>
            </a:extLst>
          </p:cNvPr>
          <p:cNvSpPr/>
          <p:nvPr/>
        </p:nvSpPr>
        <p:spPr>
          <a:xfrm>
            <a:off x="7430918" y="2997329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318428-19A3-4674-93A9-915374D56256}"/>
              </a:ext>
            </a:extLst>
          </p:cNvPr>
          <p:cNvSpPr/>
          <p:nvPr/>
        </p:nvSpPr>
        <p:spPr>
          <a:xfrm>
            <a:off x="9495652" y="2990736"/>
            <a:ext cx="334498" cy="3344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8B5F310-AE7A-4B7B-8929-FCB949E07776}"/>
              </a:ext>
            </a:extLst>
          </p:cNvPr>
          <p:cNvSpPr/>
          <p:nvPr/>
        </p:nvSpPr>
        <p:spPr>
          <a:xfrm>
            <a:off x="2134794" y="2820914"/>
            <a:ext cx="1209225" cy="3307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플랫폼 표기</a:t>
            </a:r>
            <a:endParaRPr lang="ko-KR" altLang="en-US" sz="1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270ADC-0726-42F4-8B8E-25C43518024F}"/>
              </a:ext>
            </a:extLst>
          </p:cNvPr>
          <p:cNvCxnSpPr>
            <a:cxnSpLocks/>
            <a:stCxn id="7" idx="0"/>
            <a:endCxn id="51" idx="2"/>
          </p:cNvCxnSpPr>
          <p:nvPr/>
        </p:nvCxnSpPr>
        <p:spPr>
          <a:xfrm flipV="1">
            <a:off x="2739407" y="1351587"/>
            <a:ext cx="83437" cy="14693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692</Words>
  <Application>Microsoft Office PowerPoint</Application>
  <PresentationFormat>와이드스크린</PresentationFormat>
  <Paragraphs>225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2</cp:revision>
  <dcterms:created xsi:type="dcterms:W3CDTF">2022-04-28T11:35:20Z</dcterms:created>
  <dcterms:modified xsi:type="dcterms:W3CDTF">2022-04-29T15:44:56Z</dcterms:modified>
</cp:coreProperties>
</file>