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7" r:id="rId14"/>
    <p:sldId id="265" r:id="rId15"/>
    <p:sldId id="266" r:id="rId16"/>
    <p:sldId id="268" r:id="rId17"/>
    <p:sldId id="271" r:id="rId18"/>
    <p:sldId id="269" r:id="rId19"/>
    <p:sldId id="272" r:id="rId20"/>
    <p:sldId id="270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B16B0-38A9-420C-AA33-C66A8FEBE714}" v="188" dt="2022-11-19T07:07:48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BE61-326A-59C5-6C48-E64E8B10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FDA9BD-A72F-63D8-8AEE-79C8FE549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8394-BC75-7E84-E2A3-86CAE7CE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1691F-1EA2-B605-43D4-235F93BE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37F69-7FDF-42D5-3568-BC487F8C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0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B68D-5882-2BAC-10F4-9FF2E52B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0B7DD-415E-CEA2-3E51-8522149E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9B4B9-F8A6-5A94-18C3-92D3A139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3E77F-B02D-2198-7D8E-5A87AA1F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43748-133A-1D44-5E0E-E087B535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2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F79BA6-2156-24BE-B214-1E7EE3236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3E3FC-5BAC-78DF-E54B-DDA433EE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53991-999F-7FED-7EC2-EAF37A61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02F26-5490-F424-30EB-D776F35B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248DF-C800-4AB1-CAA0-119282E8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340C2-2E3E-718A-7841-7925ACE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C0C84-C863-04E4-9C09-9B515C95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2D268-00E0-9AC9-5A8D-6DF1F029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682BC-2EBA-B33D-D442-098F95F2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A492D-5E55-1040-944F-56A87FCA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8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58E-FB8E-9BBB-BD63-477B21CB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C10F4-E2FA-9BBF-8BA7-7A4C85F5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28CD-A356-7CFC-9C73-3832263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1CB4-D37C-9820-FFEB-9E1C4F4E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232B7-F5E5-2463-481F-577CC08E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8D37B-B5B4-A914-D579-06494F83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66FAF-7322-6724-D60C-B09E2CB33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66FB4-329A-A1D6-F816-444D5D71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4EEA0-E76F-F4E3-67BD-CE644F80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773E3-B45C-DF02-8549-3399BDF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3B6EB-09B9-5AB6-E564-F55039B3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2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125-DC8E-E0D2-F839-C12A2286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7B070-01B4-7E51-42D5-CB1855A56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E08B7-5286-1222-CD5E-41FBEA37F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5F1D5E-070B-149D-534F-C486214DE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DE77CF-20F3-4C4C-91FD-BE929E819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01668-F0C3-359C-9EAF-CC98553D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40419C-F812-F681-5C09-AE16671C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ABADBB-ED9B-1339-1C72-DA99CCFC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6F224-FF29-1CA1-DEEF-D7671CB6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8F831D-30A0-E538-D19C-47E4F9DF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3D18E-E1A1-706E-ED2F-D307775D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4067E-69C3-BC39-EB20-F267D246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0D8631-AFC5-859A-B1C9-196E9172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7E6D09-18D9-1535-3DC1-55842425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7CD87-AABE-4DF7-7318-8EAA4AB6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9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69294-603F-D41B-237C-ED366253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9A681-612E-A768-4E88-A8EF8B06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31820-786C-0C40-12BE-F55EDB5A1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8D334-D9D2-7BC5-C2AA-36E2A397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D6A18-BD03-BD5A-BCB2-F642112A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0DFB4-C753-73C5-91CD-A141E908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1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315F5-0418-E3C8-ED8A-FFAF63B2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80C7D4-D8D2-7E57-C167-4E039380B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4ECBC-2D95-852A-8306-6FB4556A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795ED-4DD6-FC58-65F0-F65BFDC5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66D37-12AC-C5AA-5210-E01640FC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1CCDE-9FC0-6069-D777-9873BE4A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78F534-0F50-AD6B-F27B-7919B4F6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CDF00-1799-E52C-70FC-31E16547E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FF0A2-74AE-73D7-0AEB-FD1B9A23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F34C-2CA8-4CCF-B4BB-ADEFD529D3B6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8AC3D-D321-CB7B-B24C-3C636C29D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4BDB8-5873-8873-DAD7-9864E4AE5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E119-1F8C-4E5F-8753-68F244E1C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9W4YmjzflOOkYtngb2SZcHEDx7Om-3s/view?usp=share_lin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file/d/16Bue44cis4X8iV-Q6dVOxFIQdyk9FM3p/view?usp=share_lin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download/dotnet/thank-you/runtime-desktop-6.0.11-windows-x64-instal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nami.com/stack/wamp/install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X4eg1b6UHXlQ0Ill2oMSb_51U-6c1Pr/view?usp=share_lin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656D-4787-199A-7623-A3A49E979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설치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889EC-1F43-3E4C-63AA-AF4B92925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8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88D91-59BF-4A98-534B-94ADEDE6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생성</a:t>
            </a:r>
          </a:p>
        </p:txBody>
      </p:sp>
      <p:pic>
        <p:nvPicPr>
          <p:cNvPr id="4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5EC8ABB-EDD7-74F2-53C1-606180AE3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57" y="1860513"/>
            <a:ext cx="6905125" cy="332188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42E66CD-C7B2-70D3-203C-C56D1C38C95A}"/>
              </a:ext>
            </a:extLst>
          </p:cNvPr>
          <p:cNvSpPr/>
          <p:nvPr/>
        </p:nvSpPr>
        <p:spPr>
          <a:xfrm>
            <a:off x="2995332" y="4687933"/>
            <a:ext cx="303877" cy="2639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1732B-88F2-DFD1-B5C8-39B6D606CDE5}"/>
              </a:ext>
            </a:extLst>
          </p:cNvPr>
          <p:cNvSpPr txBox="1"/>
          <p:nvPr/>
        </p:nvSpPr>
        <p:spPr>
          <a:xfrm>
            <a:off x="1649375" y="5465989"/>
            <a:ext cx="970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9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BF430-8157-1FFB-BC3D-2CA629DD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웹서버 내용 교체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8234BF-E579-2C44-C971-A6B53B43C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05" y="1838917"/>
            <a:ext cx="5209018" cy="25912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7432A-08B4-2E93-B9F3-41F7E6B6E668}"/>
              </a:ext>
            </a:extLst>
          </p:cNvPr>
          <p:cNvSpPr txBox="1"/>
          <p:nvPr/>
        </p:nvSpPr>
        <p:spPr>
          <a:xfrm>
            <a:off x="1285875" y="4923064"/>
            <a:ext cx="97044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웹서버 파일 다운로드</a:t>
            </a:r>
            <a:endParaRPr lang="en-US" altLang="ko-KR" dirty="0"/>
          </a:p>
          <a:p>
            <a:r>
              <a:rPr lang="en-US" altLang="ko-KR" sz="1400" dirty="0">
                <a:hlinkClick r:id="rId3"/>
              </a:rPr>
              <a:t>https://drive.google.com/file/d/1B9W4YmjzflOOkYtngb2SZcHEDx7Om-3s/view?usp=share_link</a:t>
            </a:r>
            <a:endParaRPr lang="en-US" altLang="ko-KR" sz="1400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WAMP</a:t>
            </a:r>
            <a:r>
              <a:rPr lang="ko-KR" altLang="en-US" dirty="0" err="1"/>
              <a:t>설치폴더</a:t>
            </a:r>
            <a:r>
              <a:rPr lang="en-US" altLang="ko-KR" sz="1100" dirty="0"/>
              <a:t>(default C:\Bitnami\wampstack-8.x.x-0)</a:t>
            </a:r>
            <a:r>
              <a:rPr lang="en-US" altLang="ko-KR" dirty="0"/>
              <a:t>\apache2\htdocs </a:t>
            </a:r>
            <a:r>
              <a:rPr lang="ko-KR" altLang="en-US" dirty="0"/>
              <a:t>폴더내용을 다운로드 받은 폴더 내용으로 교체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DA39E2-E7CF-4F05-C282-DE2D5663152B}"/>
              </a:ext>
            </a:extLst>
          </p:cNvPr>
          <p:cNvSpPr/>
          <p:nvPr/>
        </p:nvSpPr>
        <p:spPr>
          <a:xfrm>
            <a:off x="3277197" y="2831223"/>
            <a:ext cx="914951" cy="14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1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8567-57B9-AC30-738B-12E9BFAA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웹서버 내용 교체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5AA1D8D-CAB2-606E-0C2D-A7AFB7003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42" y="2030838"/>
            <a:ext cx="3466402" cy="255207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6DCF25-308A-97DB-C425-66D4298A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49" y="2008362"/>
            <a:ext cx="3719770" cy="2839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8593BC-A099-A89D-2D7F-3CD9C989B390}"/>
              </a:ext>
            </a:extLst>
          </p:cNvPr>
          <p:cNvSpPr txBox="1"/>
          <p:nvPr/>
        </p:nvSpPr>
        <p:spPr>
          <a:xfrm>
            <a:off x="1285875" y="4923064"/>
            <a:ext cx="970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WAMP</a:t>
            </a:r>
            <a:r>
              <a:rPr lang="ko-KR" altLang="en-US" dirty="0" err="1"/>
              <a:t>설치폴더</a:t>
            </a:r>
            <a:r>
              <a:rPr lang="en-US" altLang="ko-KR" dirty="0"/>
              <a:t>\manager-windows.exe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 재시작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CDCA2-608B-5177-B3C9-806345059414}"/>
              </a:ext>
            </a:extLst>
          </p:cNvPr>
          <p:cNvSpPr/>
          <p:nvPr/>
        </p:nvSpPr>
        <p:spPr>
          <a:xfrm>
            <a:off x="1109749" y="3855841"/>
            <a:ext cx="914951" cy="14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ADB7CD-7B55-C0B7-9F22-3E9DDBD1C2C2}"/>
              </a:ext>
            </a:extLst>
          </p:cNvPr>
          <p:cNvSpPr/>
          <p:nvPr/>
        </p:nvSpPr>
        <p:spPr>
          <a:xfrm>
            <a:off x="6926935" y="1884154"/>
            <a:ext cx="303877" cy="2639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C7E554-24AD-5F00-AFD2-D124F0A0E7DA}"/>
              </a:ext>
            </a:extLst>
          </p:cNvPr>
          <p:cNvSpPr/>
          <p:nvPr/>
        </p:nvSpPr>
        <p:spPr>
          <a:xfrm>
            <a:off x="8670871" y="4044315"/>
            <a:ext cx="303877" cy="2639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006199-D1AE-3C99-8A06-3280312DE035}"/>
              </a:ext>
            </a:extLst>
          </p:cNvPr>
          <p:cNvSpPr/>
          <p:nvPr/>
        </p:nvSpPr>
        <p:spPr>
          <a:xfrm>
            <a:off x="7340460" y="2207409"/>
            <a:ext cx="636047" cy="12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F605FE-556C-1B02-E0D6-F12BCBF553E8}"/>
              </a:ext>
            </a:extLst>
          </p:cNvPr>
          <p:cNvSpPr/>
          <p:nvPr/>
        </p:nvSpPr>
        <p:spPr>
          <a:xfrm>
            <a:off x="8974748" y="4329414"/>
            <a:ext cx="544809" cy="16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5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3602-9C56-9243-26FC-CB1E5D9E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95A0E-4D5E-E169-8277-B72D5E35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8555"/>
            <a:ext cx="10515600" cy="1728407"/>
          </a:xfrm>
        </p:spPr>
        <p:txBody>
          <a:bodyPr>
            <a:normAutofit/>
          </a:bodyPr>
          <a:lstStyle/>
          <a:p>
            <a:r>
              <a:rPr lang="ko-KR" altLang="en-US" dirty="0"/>
              <a:t>인스톨파일 실행</a:t>
            </a:r>
            <a:endParaRPr lang="en-US" altLang="ko-KR" dirty="0"/>
          </a:p>
          <a:p>
            <a:r>
              <a:rPr lang="ko-KR" altLang="en-US" sz="1400" dirty="0"/>
              <a:t>다운로드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https://drive.google.com/file/d/16Bue44cis4X8iV-Q6dVOxFIQdyk9FM3p/view?usp=share_link</a:t>
            </a:r>
            <a:endParaRPr lang="en-US" altLang="ko-KR" sz="1400" dirty="0"/>
          </a:p>
          <a:p>
            <a:r>
              <a:rPr lang="ko-KR" altLang="en-US" dirty="0"/>
              <a:t>설치경로 </a:t>
            </a:r>
            <a:r>
              <a:rPr lang="en-US" altLang="ko-KR" dirty="0"/>
              <a:t>C:\Havoc Festival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27445-3DCA-B242-8B5C-1F1FA68B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67" y="2328087"/>
            <a:ext cx="172426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7C867-6E7E-3801-AF65-8B0DF92F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서버 주소설정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9F69E-0E15-94BF-45E4-47E2F7C6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5671"/>
            <a:ext cx="10515600" cy="1621292"/>
          </a:xfrm>
        </p:spPr>
        <p:txBody>
          <a:bodyPr>
            <a:normAutofit fontScale="92500"/>
          </a:bodyPr>
          <a:lstStyle/>
          <a:p>
            <a:r>
              <a:rPr lang="ko-KR" altLang="en-US" sz="2000" dirty="0"/>
              <a:t>게임설치경로</a:t>
            </a:r>
            <a:r>
              <a:rPr lang="en-US" altLang="ko-KR" sz="2000" dirty="0"/>
              <a:t>\server\deploy\</a:t>
            </a:r>
            <a:r>
              <a:rPr lang="en-US" altLang="ko-KR" sz="2000" dirty="0" err="1"/>
              <a:t>LoadBalancing</a:t>
            </a:r>
            <a:r>
              <a:rPr lang="en-US" altLang="ko-KR" sz="2000" dirty="0"/>
              <a:t>\Master\bin\</a:t>
            </a:r>
            <a:r>
              <a:rPr lang="en-US" altLang="ko-KR" sz="2000" dirty="0" err="1"/>
              <a:t>Master.xml.config</a:t>
            </a:r>
            <a:r>
              <a:rPr lang="en-US" altLang="ko-KR" sz="2000" dirty="0"/>
              <a:t> </a:t>
            </a:r>
            <a:r>
              <a:rPr lang="ko-KR" altLang="en-US" sz="2000" dirty="0"/>
              <a:t>파일 열기</a:t>
            </a:r>
            <a:endParaRPr lang="en-US" altLang="ko-KR" sz="2000" dirty="0"/>
          </a:p>
          <a:p>
            <a:r>
              <a:rPr lang="ko-KR" altLang="en-US" sz="2000" dirty="0"/>
              <a:t>파일 내 모든 </a:t>
            </a:r>
            <a:r>
              <a:rPr lang="en-US" altLang="ko-KR" sz="2000" dirty="0"/>
              <a:t>127.0.0.1</a:t>
            </a:r>
            <a:r>
              <a:rPr lang="ko-KR" altLang="en-US" sz="2000" dirty="0"/>
              <a:t>을 외부</a:t>
            </a:r>
            <a:r>
              <a:rPr lang="en-US" altLang="ko-KR" sz="2000" dirty="0"/>
              <a:t>IP</a:t>
            </a:r>
            <a:r>
              <a:rPr lang="ko-KR" altLang="en-US" sz="2000" dirty="0"/>
              <a:t>로 교체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로컬에서만 돌릴 경우 할 필요 없음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2545ED-F5FA-3546-4946-449D9797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83" y="1504503"/>
            <a:ext cx="5747006" cy="27443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08DCC-66B1-0B1C-FDB6-E44AFA21E4D3}"/>
              </a:ext>
            </a:extLst>
          </p:cNvPr>
          <p:cNvSpPr/>
          <p:nvPr/>
        </p:nvSpPr>
        <p:spPr>
          <a:xfrm>
            <a:off x="2779345" y="3278079"/>
            <a:ext cx="1070115" cy="150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7C867-6E7E-3801-AF65-8B0DF92F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서버 주소설정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9F69E-0E15-94BF-45E4-47E2F7C6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5671"/>
            <a:ext cx="10515600" cy="162129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게임설치경로</a:t>
            </a:r>
            <a:r>
              <a:rPr lang="en-US" altLang="ko-KR" sz="1700" dirty="0"/>
              <a:t> \server\deploy\</a:t>
            </a:r>
            <a:r>
              <a:rPr lang="en-US" altLang="ko-KR" sz="1700" dirty="0" err="1"/>
              <a:t>LoadBalancing</a:t>
            </a:r>
            <a:r>
              <a:rPr lang="en-US" altLang="ko-KR" sz="1700" dirty="0"/>
              <a:t>\</a:t>
            </a:r>
            <a:r>
              <a:rPr lang="en-US" altLang="ko-KR" sz="1700" dirty="0" err="1"/>
              <a:t>GameServer</a:t>
            </a:r>
            <a:r>
              <a:rPr lang="en-US" altLang="ko-KR" sz="1700" dirty="0"/>
              <a:t>\bin\</a:t>
            </a:r>
            <a:r>
              <a:rPr lang="en-US" altLang="ko-KR" sz="1700" dirty="0" err="1"/>
              <a:t>GameServer.xml.config</a:t>
            </a:r>
            <a:r>
              <a:rPr lang="en-US" altLang="ko-KR" sz="1700" dirty="0"/>
              <a:t> </a:t>
            </a:r>
            <a:r>
              <a:rPr lang="ko-KR" altLang="en-US" sz="1700" dirty="0"/>
              <a:t>파일 열기</a:t>
            </a:r>
            <a:endParaRPr lang="en-US" altLang="ko-KR" sz="1700" dirty="0"/>
          </a:p>
          <a:p>
            <a:r>
              <a:rPr lang="ko-KR" altLang="en-US" sz="2000" dirty="0"/>
              <a:t>파일 내 모든 </a:t>
            </a:r>
            <a:r>
              <a:rPr lang="en-US" altLang="ko-KR" sz="2000" dirty="0"/>
              <a:t>127.0.0.1</a:t>
            </a:r>
            <a:r>
              <a:rPr lang="ko-KR" altLang="en-US" sz="2000" dirty="0"/>
              <a:t>을 외부</a:t>
            </a:r>
            <a:r>
              <a:rPr lang="en-US" altLang="ko-KR" sz="2000" dirty="0"/>
              <a:t>IP</a:t>
            </a:r>
            <a:r>
              <a:rPr lang="ko-KR" altLang="en-US" sz="2000" dirty="0"/>
              <a:t>로 교체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로컬에서만 돌릴 경우 할 필요 없음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96C224-BD7C-C5DE-D505-0D628239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09" y="1627253"/>
            <a:ext cx="4824168" cy="24347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08DCC-66B1-0B1C-FDB6-E44AFA21E4D3}"/>
              </a:ext>
            </a:extLst>
          </p:cNvPr>
          <p:cNvSpPr/>
          <p:nvPr/>
        </p:nvSpPr>
        <p:spPr>
          <a:xfrm>
            <a:off x="3146738" y="2801895"/>
            <a:ext cx="1070115" cy="150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3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6E08-1B03-E1EA-9A29-98A7A1C5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6BEA6-F0D6-9439-ECD3-F2DCDA3C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7071"/>
            <a:ext cx="10515600" cy="184989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게임설치경로</a:t>
            </a:r>
            <a:r>
              <a:rPr lang="en-US" altLang="ko-KR" sz="1800" dirty="0"/>
              <a:t> \server\deploy\bin_Win64\PhotonControl.exe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r>
              <a:rPr lang="ko-KR" altLang="en-US" sz="1800" dirty="0"/>
              <a:t>작업표시줄 아이콘 오른쪽 클릭</a:t>
            </a:r>
            <a:endParaRPr lang="en-US" altLang="ko-KR" sz="1800" dirty="0"/>
          </a:p>
          <a:p>
            <a:r>
              <a:rPr lang="en-US" altLang="ko-KR" sz="1800" dirty="0" err="1"/>
              <a:t>LoadBalancing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MyCloud</a:t>
            </a:r>
            <a:r>
              <a:rPr lang="en-US" altLang="ko-KR" sz="1800" dirty="0"/>
              <a:t>)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r>
              <a:rPr lang="en-US" altLang="ko-KR" sz="1800" dirty="0"/>
              <a:t>Start as application </a:t>
            </a:r>
            <a:r>
              <a:rPr lang="ko-KR" altLang="en-US" sz="1800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6ED0A-7974-5E0F-E62F-4612E18E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98" y="1453896"/>
            <a:ext cx="3713334" cy="2569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DCEA52-D9E9-9539-F77E-B345C4D5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56" y="2426052"/>
            <a:ext cx="400106" cy="428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19FD78-2A05-99CC-F5FD-0E1C6A406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766" y="1644968"/>
            <a:ext cx="3486722" cy="22806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1B2E7-5791-CFBC-5941-AD8D0E7B6244}"/>
              </a:ext>
            </a:extLst>
          </p:cNvPr>
          <p:cNvSpPr/>
          <p:nvPr/>
        </p:nvSpPr>
        <p:spPr>
          <a:xfrm>
            <a:off x="900398" y="2907792"/>
            <a:ext cx="1070115" cy="101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B47706-45D5-8FDA-C878-A69F849041AD}"/>
              </a:ext>
            </a:extLst>
          </p:cNvPr>
          <p:cNvSpPr/>
          <p:nvPr/>
        </p:nvSpPr>
        <p:spPr>
          <a:xfrm>
            <a:off x="7850919" y="2382013"/>
            <a:ext cx="1070115" cy="150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773FE2-05F7-2C86-3DDA-F21803E65800}"/>
              </a:ext>
            </a:extLst>
          </p:cNvPr>
          <p:cNvSpPr/>
          <p:nvPr/>
        </p:nvSpPr>
        <p:spPr>
          <a:xfrm>
            <a:off x="9264074" y="2387353"/>
            <a:ext cx="1070115" cy="150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F0CF68-CC8F-2F8A-B12B-7B1C07A0553A}"/>
              </a:ext>
            </a:extLst>
          </p:cNvPr>
          <p:cNvSpPr/>
          <p:nvPr/>
        </p:nvSpPr>
        <p:spPr>
          <a:xfrm>
            <a:off x="7527950" y="2250048"/>
            <a:ext cx="303877" cy="2639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7E88A59-F854-1C0A-322D-6C3C3E332B9E}"/>
              </a:ext>
            </a:extLst>
          </p:cNvPr>
          <p:cNvSpPr/>
          <p:nvPr/>
        </p:nvSpPr>
        <p:spPr>
          <a:xfrm>
            <a:off x="9074780" y="2158508"/>
            <a:ext cx="303877" cy="2639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EBF50-47FE-8CF5-18E7-83CFEA052D2F}"/>
              </a:ext>
            </a:extLst>
          </p:cNvPr>
          <p:cNvSpPr txBox="1"/>
          <p:nvPr/>
        </p:nvSpPr>
        <p:spPr>
          <a:xfrm>
            <a:off x="5142465" y="3013301"/>
            <a:ext cx="17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작업표시줄 아이콘</a:t>
            </a:r>
            <a:endParaRPr lang="en-US" altLang="ko-KR" sz="1200" dirty="0"/>
          </a:p>
          <a:p>
            <a:pPr algn="ctr"/>
            <a:r>
              <a:rPr lang="ko-KR" altLang="en-US" sz="1200" dirty="0"/>
              <a:t>왼쪽</a:t>
            </a:r>
            <a:r>
              <a:rPr lang="en-US" altLang="ko-KR" sz="1200" dirty="0"/>
              <a:t>: off   </a:t>
            </a:r>
            <a:r>
              <a:rPr lang="ko-KR" altLang="en-US" sz="1200" dirty="0"/>
              <a:t>오른쪽</a:t>
            </a:r>
            <a:r>
              <a:rPr lang="en-US" altLang="ko-KR" sz="1200" dirty="0"/>
              <a:t>: on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FF4D6E-1660-F573-0099-E407BFB63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024" y="2422437"/>
            <a:ext cx="40963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0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3F5A1-87A0-CA3A-2C28-5A3C86C4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실행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208045-B25F-10BC-CF05-5DCBA489F3C6}"/>
              </a:ext>
            </a:extLst>
          </p:cNvPr>
          <p:cNvSpPr txBox="1">
            <a:spLocks/>
          </p:cNvSpPr>
          <p:nvPr/>
        </p:nvSpPr>
        <p:spPr>
          <a:xfrm>
            <a:off x="838200" y="4327071"/>
            <a:ext cx="10515600" cy="1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게임설치경로</a:t>
            </a:r>
            <a:r>
              <a:rPr lang="en-US" altLang="ko-KR" sz="1800" dirty="0"/>
              <a:t>\server\chat\ChatServer_v2.exe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r>
              <a:rPr lang="ko-KR" altLang="en-US" sz="1800" dirty="0"/>
              <a:t>게임설치경로</a:t>
            </a:r>
            <a:r>
              <a:rPr lang="en-US" altLang="ko-KR" sz="1800" dirty="0"/>
              <a:t>\server\DB\DBServer.exe </a:t>
            </a:r>
            <a:r>
              <a:rPr lang="ko-KR" altLang="en-US" sz="1800" dirty="0"/>
              <a:t>실행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3496AA-E870-98A8-30F8-C8FD90E2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0" y="1465420"/>
            <a:ext cx="4885768" cy="13307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C9E5A2-371B-C6D9-BC2A-5F11F858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092" y="1515712"/>
            <a:ext cx="4555168" cy="13307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E5CEEBE-1922-AC2E-0BC4-F8BF9F325568}"/>
              </a:ext>
            </a:extLst>
          </p:cNvPr>
          <p:cNvSpPr/>
          <p:nvPr/>
        </p:nvSpPr>
        <p:spPr>
          <a:xfrm>
            <a:off x="838200" y="2266971"/>
            <a:ext cx="1070115" cy="150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7409AF-C2D7-AAA9-4385-8C63D86A8B6F}"/>
              </a:ext>
            </a:extLst>
          </p:cNvPr>
          <p:cNvSpPr/>
          <p:nvPr/>
        </p:nvSpPr>
        <p:spPr>
          <a:xfrm>
            <a:off x="6669092" y="2204600"/>
            <a:ext cx="1070115" cy="150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7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5DE59-2C96-C7E3-9702-0442FC98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EA7F8-6F02-C9F2-C293-BCF447A4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83" y="1689327"/>
            <a:ext cx="6016313" cy="168320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DC23380-2192-E3C9-4F7F-460F157A1472}"/>
              </a:ext>
            </a:extLst>
          </p:cNvPr>
          <p:cNvSpPr txBox="1">
            <a:spLocks/>
          </p:cNvSpPr>
          <p:nvPr/>
        </p:nvSpPr>
        <p:spPr>
          <a:xfrm>
            <a:off x="838200" y="4327071"/>
            <a:ext cx="10515600" cy="1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게임설치경로</a:t>
            </a:r>
            <a:r>
              <a:rPr lang="en-US" altLang="ko-KR" sz="1800" dirty="0"/>
              <a:t>\game\ProjectHavocFestival.exe </a:t>
            </a:r>
            <a:r>
              <a:rPr lang="ko-KR" altLang="en-US" sz="1800" dirty="0"/>
              <a:t>실행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49C47-B7EB-EEA2-A325-68CB25E7FFB6}"/>
              </a:ext>
            </a:extLst>
          </p:cNvPr>
          <p:cNvSpPr/>
          <p:nvPr/>
        </p:nvSpPr>
        <p:spPr>
          <a:xfrm>
            <a:off x="2228088" y="2645229"/>
            <a:ext cx="1443228" cy="189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6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A2436-DB30-6543-9B7B-B458310E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AF41D-81F9-A499-4E0C-C071AF70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9220"/>
            <a:ext cx="10515600" cy="987742"/>
          </a:xfrm>
        </p:spPr>
        <p:txBody>
          <a:bodyPr/>
          <a:lstStyle/>
          <a:p>
            <a:r>
              <a:rPr lang="ko-KR" altLang="en-US" dirty="0"/>
              <a:t>서버 주소 입력 후 </a:t>
            </a:r>
            <a:r>
              <a:rPr lang="en-US" altLang="ko-KR" dirty="0"/>
              <a:t>OK </a:t>
            </a:r>
            <a:r>
              <a:rPr lang="ko-KR" altLang="en-US" dirty="0"/>
              <a:t>버튼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449C3B-048D-406A-8CBA-6FC28B4C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20" y="1819656"/>
            <a:ext cx="5210048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D53A4-5FA0-96FF-3D99-ACCD0E5A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805BA-4466-791F-F978-DC95E3B4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UDP 5055~5056, TCP 4520, 80, 15000~15001</a:t>
            </a:r>
            <a:r>
              <a:rPr lang="ko-KR" altLang="en-US" dirty="0"/>
              <a:t>을 포트 포워딩</a:t>
            </a:r>
            <a:endParaRPr lang="en-US" altLang="ko-KR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설치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실행 과정 중 방화벽 허용 알림 등장 시 허용 눌러야 됨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NET 6.0 Desktop Runtime (v6.0.11) </a:t>
            </a:r>
            <a:r>
              <a:rPr lang="ko-KR" alt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설치</a:t>
            </a:r>
            <a:endParaRPr lang="en-US" altLang="ko-KR" b="1" i="0" u="none" strike="noStrike" dirty="0">
              <a:solidFill>
                <a:srgbClr val="141414"/>
              </a:solidFill>
              <a:effectLst/>
              <a:latin typeface="Space Grotesk"/>
            </a:endParaRPr>
          </a:p>
          <a:p>
            <a:r>
              <a:rPr lang="en-US" altLang="ko-KR" sz="1800" dirty="0">
                <a:hlinkClick r:id="rId2"/>
              </a:rPr>
              <a:t>Download .NET 6.0 Desktop Runtime (v6.0.11) - Windows x64 Installer (microsoft.com)</a:t>
            </a:r>
            <a:endParaRPr lang="en-US" altLang="ko-KR" sz="1800" b="1" i="0" u="none" strike="noStrike" dirty="0">
              <a:solidFill>
                <a:srgbClr val="141414"/>
              </a:solidFill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1030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1E992-74C9-A95B-FFBB-EA13AF66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WAMP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E68DA-62C6-B398-3583-5008BA93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https://bitnami.com/stack/wamp/installer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596EF-9137-E223-5756-63668633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" y="2745340"/>
            <a:ext cx="12192000" cy="30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995EF-E553-7B29-6F95-D054802C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WAMP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57E1861-9E45-1EAB-4DFB-45F787FA3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8" y="1948073"/>
            <a:ext cx="4778154" cy="4054191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59B788E-A1C7-D9E5-A016-D5F09D92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65" y="1974198"/>
            <a:ext cx="4778154" cy="40541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CF418C-BFBF-8005-0E87-FA45C760E721}"/>
              </a:ext>
            </a:extLst>
          </p:cNvPr>
          <p:cNvSpPr/>
          <p:nvPr/>
        </p:nvSpPr>
        <p:spPr>
          <a:xfrm>
            <a:off x="4150129" y="5716645"/>
            <a:ext cx="914951" cy="14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81108-A20F-C24F-ED57-14352528DBD2}"/>
              </a:ext>
            </a:extLst>
          </p:cNvPr>
          <p:cNvSpPr/>
          <p:nvPr/>
        </p:nvSpPr>
        <p:spPr>
          <a:xfrm>
            <a:off x="6513853" y="3133465"/>
            <a:ext cx="1724891" cy="1301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D05521-74E0-FC0E-DF6D-6836C86F9A6C}"/>
              </a:ext>
            </a:extLst>
          </p:cNvPr>
          <p:cNvSpPr/>
          <p:nvPr/>
        </p:nvSpPr>
        <p:spPr>
          <a:xfrm>
            <a:off x="9572521" y="5748649"/>
            <a:ext cx="914951" cy="14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F7F833-C5E7-1FED-48F4-A9B817CC416C}"/>
              </a:ext>
            </a:extLst>
          </p:cNvPr>
          <p:cNvSpPr/>
          <p:nvPr/>
        </p:nvSpPr>
        <p:spPr>
          <a:xfrm>
            <a:off x="3955358" y="5556790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1B0FA0-D785-2AB6-03DC-9F5FFCC10D10}"/>
              </a:ext>
            </a:extLst>
          </p:cNvPr>
          <p:cNvSpPr/>
          <p:nvPr/>
        </p:nvSpPr>
        <p:spPr>
          <a:xfrm>
            <a:off x="6247394" y="2980782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C76E705-AEEB-EB17-DA60-DD9F642071B4}"/>
              </a:ext>
            </a:extLst>
          </p:cNvPr>
          <p:cNvSpPr/>
          <p:nvPr/>
        </p:nvSpPr>
        <p:spPr>
          <a:xfrm>
            <a:off x="9377750" y="5556790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8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C4D00-D8A8-9B45-FCD8-6321887F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WAMP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C44194A-6412-866D-4DC1-AC609F643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2480"/>
            <a:ext cx="4778154" cy="405419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4857AAA-1294-FDFC-0191-BB981A28A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46" y="1997344"/>
            <a:ext cx="4778154" cy="4054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8A827-C597-E052-8494-A2C197DC3FAA}"/>
              </a:ext>
            </a:extLst>
          </p:cNvPr>
          <p:cNvSpPr txBox="1"/>
          <p:nvPr/>
        </p:nvSpPr>
        <p:spPr>
          <a:xfrm>
            <a:off x="6991004" y="4073236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</a:t>
            </a:r>
            <a:r>
              <a:rPr lang="en-US" altLang="ko-KR" dirty="0"/>
              <a:t>2022project </a:t>
            </a:r>
            <a:r>
              <a:rPr lang="ko-KR" altLang="en-US" dirty="0"/>
              <a:t>로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552451-8863-FC00-2D9F-9EB23F90A450}"/>
              </a:ext>
            </a:extLst>
          </p:cNvPr>
          <p:cNvSpPr/>
          <p:nvPr/>
        </p:nvSpPr>
        <p:spPr>
          <a:xfrm>
            <a:off x="3962677" y="5702929"/>
            <a:ext cx="914951" cy="14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DBF9E-EA69-5498-1174-0C8BF7F9B019}"/>
              </a:ext>
            </a:extLst>
          </p:cNvPr>
          <p:cNvSpPr/>
          <p:nvPr/>
        </p:nvSpPr>
        <p:spPr>
          <a:xfrm>
            <a:off x="6683017" y="3138037"/>
            <a:ext cx="2255243" cy="487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951BB0-1BA5-D004-00A9-99E9118EAEC7}"/>
              </a:ext>
            </a:extLst>
          </p:cNvPr>
          <p:cNvSpPr/>
          <p:nvPr/>
        </p:nvSpPr>
        <p:spPr>
          <a:xfrm>
            <a:off x="9677677" y="5777381"/>
            <a:ext cx="914951" cy="14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B1CAB5-229A-FF0A-3487-6469987F2DC1}"/>
              </a:ext>
            </a:extLst>
          </p:cNvPr>
          <p:cNvSpPr/>
          <p:nvPr/>
        </p:nvSpPr>
        <p:spPr>
          <a:xfrm>
            <a:off x="3767906" y="5558092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E39417-EEF6-2C22-0861-5279AEF63E7C}"/>
              </a:ext>
            </a:extLst>
          </p:cNvPr>
          <p:cNvSpPr/>
          <p:nvPr/>
        </p:nvSpPr>
        <p:spPr>
          <a:xfrm>
            <a:off x="6434560" y="3042107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AFBAE6D-8541-939B-B3DF-C080529DEE1D}"/>
              </a:ext>
            </a:extLst>
          </p:cNvPr>
          <p:cNvSpPr/>
          <p:nvPr/>
        </p:nvSpPr>
        <p:spPr>
          <a:xfrm>
            <a:off x="9509749" y="5652132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13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14DA3-ECF4-7443-47A7-8EEC0805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49EE231-2E70-06EC-5323-6815969D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1898293"/>
            <a:ext cx="4778154" cy="40541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7157C6-6CD9-3EBA-C502-3BC48C0D0A17}"/>
              </a:ext>
            </a:extLst>
          </p:cNvPr>
          <p:cNvSpPr/>
          <p:nvPr/>
        </p:nvSpPr>
        <p:spPr>
          <a:xfrm>
            <a:off x="1317846" y="3727825"/>
            <a:ext cx="3043842" cy="258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2FFD6-A35D-2BFA-B637-65497FC5A177}"/>
              </a:ext>
            </a:extLst>
          </p:cNvPr>
          <p:cNvSpPr/>
          <p:nvPr/>
        </p:nvSpPr>
        <p:spPr>
          <a:xfrm>
            <a:off x="4433593" y="5657209"/>
            <a:ext cx="914951" cy="14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DBA6914-2CA1-7DA2-D6C0-FF62ED3F4296}"/>
              </a:ext>
            </a:extLst>
          </p:cNvPr>
          <p:cNvSpPr/>
          <p:nvPr/>
        </p:nvSpPr>
        <p:spPr>
          <a:xfrm>
            <a:off x="1123075" y="3535966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9C113F-3A52-F1F2-79D6-5994D3DC6536}"/>
              </a:ext>
            </a:extLst>
          </p:cNvPr>
          <p:cNvSpPr/>
          <p:nvPr/>
        </p:nvSpPr>
        <p:spPr>
          <a:xfrm>
            <a:off x="4297372" y="5465350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2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2DD44-E965-237C-F193-38AEB2B4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95737-B09E-C565-8EDC-47119550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4422"/>
          </a:xfrm>
        </p:spPr>
        <p:txBody>
          <a:bodyPr/>
          <a:lstStyle/>
          <a:p>
            <a:r>
              <a:rPr lang="en-US" altLang="ko-KR" dirty="0"/>
              <a:t>http://127.0.0.1/phpmyadmin </a:t>
            </a:r>
            <a:r>
              <a:rPr lang="ko-KR" altLang="en-US" dirty="0"/>
              <a:t>이동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ADF652-DE93-18E3-E591-EB92A21F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599565"/>
            <a:ext cx="7663543" cy="36967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64C815-B592-686B-2F1B-4CA6A2587CA7}"/>
              </a:ext>
            </a:extLst>
          </p:cNvPr>
          <p:cNvSpPr txBox="1"/>
          <p:nvPr/>
        </p:nvSpPr>
        <p:spPr>
          <a:xfrm>
            <a:off x="7414953" y="3848793"/>
            <a:ext cx="41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사용자명 </a:t>
            </a:r>
            <a:r>
              <a:rPr lang="en-US" altLang="ko-KR" dirty="0"/>
              <a:t>root</a:t>
            </a:r>
          </a:p>
          <a:p>
            <a:endParaRPr lang="en-US" altLang="ko-KR" dirty="0"/>
          </a:p>
          <a:p>
            <a:r>
              <a:rPr lang="ko-KR" altLang="en-US" dirty="0"/>
              <a:t>비밀번호 </a:t>
            </a:r>
            <a:r>
              <a:rPr lang="en-US" altLang="ko-KR" dirty="0"/>
              <a:t>2022project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17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68F29-F5DC-389C-2472-CC0DC209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생성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10DBB1F-D8BA-B151-1E25-954BB7F27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1" y="1870626"/>
            <a:ext cx="7376557" cy="2885071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F8FF11F-D214-E1A3-FAAB-900648C910B6}"/>
              </a:ext>
            </a:extLst>
          </p:cNvPr>
          <p:cNvSpPr/>
          <p:nvPr/>
        </p:nvSpPr>
        <p:spPr>
          <a:xfrm>
            <a:off x="1609036" y="2363562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B09E1C-DC06-9617-1E78-155EA1008C7F}"/>
              </a:ext>
            </a:extLst>
          </p:cNvPr>
          <p:cNvSpPr/>
          <p:nvPr/>
        </p:nvSpPr>
        <p:spPr>
          <a:xfrm>
            <a:off x="3042558" y="2661558"/>
            <a:ext cx="194771" cy="191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7C0806-06F1-2451-9E1F-B88586F00D69}"/>
              </a:ext>
            </a:extLst>
          </p:cNvPr>
          <p:cNvSpPr/>
          <p:nvPr/>
        </p:nvSpPr>
        <p:spPr>
          <a:xfrm>
            <a:off x="1887309" y="2410599"/>
            <a:ext cx="914951" cy="14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E8F7E-25A4-E031-8679-AC2B1F806B78}"/>
              </a:ext>
            </a:extLst>
          </p:cNvPr>
          <p:cNvSpPr txBox="1"/>
          <p:nvPr/>
        </p:nvSpPr>
        <p:spPr>
          <a:xfrm>
            <a:off x="1285875" y="4923064"/>
            <a:ext cx="970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입력상자에</a:t>
            </a:r>
            <a:r>
              <a:rPr lang="en-US" altLang="ko-KR" dirty="0"/>
              <a:t> </a:t>
            </a:r>
            <a:r>
              <a:rPr lang="en-US" altLang="ko-KR" dirty="0" err="1"/>
              <a:t>havocfes</a:t>
            </a:r>
            <a:r>
              <a:rPr lang="en-US" altLang="ko-KR" dirty="0"/>
              <a:t> </a:t>
            </a:r>
            <a:r>
              <a:rPr lang="ko-KR" altLang="en-US" dirty="0"/>
              <a:t>입력 후 만들기 클릭</a:t>
            </a:r>
          </a:p>
        </p:txBody>
      </p:sp>
    </p:spTree>
    <p:extLst>
      <p:ext uri="{BB962C8B-B14F-4D97-AF65-F5344CB8AC3E}">
        <p14:creationId xmlns:p14="http://schemas.microsoft.com/office/powerpoint/2010/main" val="37506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E679F-3EF7-0081-1D6C-15B81CB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생성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DB304AA-D80A-4E7D-D7E7-D96683E02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73" y="2008505"/>
            <a:ext cx="7091600" cy="3189859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CB68575-5676-C74F-C00B-44457EB6E629}"/>
              </a:ext>
            </a:extLst>
          </p:cNvPr>
          <p:cNvSpPr/>
          <p:nvPr/>
        </p:nvSpPr>
        <p:spPr>
          <a:xfrm>
            <a:off x="1974796" y="2606040"/>
            <a:ext cx="303877" cy="2639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EFAFB3-6C79-215D-0B9E-43FE05EC668F}"/>
              </a:ext>
            </a:extLst>
          </p:cNvPr>
          <p:cNvSpPr/>
          <p:nvPr/>
        </p:nvSpPr>
        <p:spPr>
          <a:xfrm>
            <a:off x="3328108" y="3159252"/>
            <a:ext cx="292916" cy="309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0CB2B-8328-C8C3-B24C-1879812C44BD}"/>
              </a:ext>
            </a:extLst>
          </p:cNvPr>
          <p:cNvSpPr txBox="1"/>
          <p:nvPr/>
        </p:nvSpPr>
        <p:spPr>
          <a:xfrm>
            <a:off x="1395603" y="5416764"/>
            <a:ext cx="97044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목록에서 </a:t>
            </a:r>
            <a:r>
              <a:rPr lang="en-US" altLang="ko-KR" dirty="0" err="1"/>
              <a:t>havocfes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파일선택 클릭 후 </a:t>
            </a:r>
            <a:r>
              <a:rPr lang="en-US" altLang="ko-KR" dirty="0" err="1"/>
              <a:t>db</a:t>
            </a:r>
            <a:r>
              <a:rPr lang="ko-KR" altLang="en-US" dirty="0"/>
              <a:t>백업 파일 선택</a:t>
            </a:r>
            <a:endParaRPr lang="en-US" altLang="ko-KR" dirty="0"/>
          </a:p>
          <a:p>
            <a:r>
              <a:rPr lang="en-US" altLang="ko-KR" sz="1400" dirty="0"/>
              <a:t>Db</a:t>
            </a:r>
            <a:r>
              <a:rPr lang="ko-KR" altLang="en-US" sz="1400" dirty="0"/>
              <a:t>백업파일 링크 </a:t>
            </a:r>
            <a:r>
              <a:rPr lang="en-US" altLang="ko-KR" sz="1400" dirty="0"/>
              <a:t>: </a:t>
            </a:r>
            <a:r>
              <a:rPr lang="en-US" altLang="ko-KR" sz="1400" b="1" dirty="0">
                <a:hlinkClick r:id="rId3"/>
              </a:rPr>
              <a:t>https://drive.google.com/file/d/1CX4eg1b6UHXlQ0Ill2oMSb_51U-6c1Pr/view?usp=share_link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3070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BADC0CF357174FA4AF0DB9CCB2C990" ma:contentTypeVersion="4" ma:contentTypeDescription="새 문서를 만듭니다." ma:contentTypeScope="" ma:versionID="8d311c536f35297bfd5f71d218a1cc68">
  <xsd:schema xmlns:xsd="http://www.w3.org/2001/XMLSchema" xmlns:xs="http://www.w3.org/2001/XMLSchema" xmlns:p="http://schemas.microsoft.com/office/2006/metadata/properties" xmlns:ns3="ccfd3946-8f19-43a6-b98f-2cdd678b068e" targetNamespace="http://schemas.microsoft.com/office/2006/metadata/properties" ma:root="true" ma:fieldsID="714a09505e89809d6a237f04cfd2290d" ns3:_="">
    <xsd:import namespace="ccfd3946-8f19-43a6-b98f-2cdd678b06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3946-8f19-43a6-b98f-2cdd678b0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E0366A-8EFC-4D19-949A-2B7A0BF22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AEDF0B-13AC-497C-9F77-56724E4F41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fd3946-8f19-43a6-b98f-2cdd678b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AD885A-FAF8-47A4-9975-C56E3D4C3596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cfd3946-8f19-43a6-b98f-2cdd678b068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404</Words>
  <Application>Microsoft Office PowerPoint</Application>
  <PresentationFormat>와이드스크린</PresentationFormat>
  <Paragraphs>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Space Grotesk</vt:lpstr>
      <vt:lpstr>맑은 고딕</vt:lpstr>
      <vt:lpstr>Arial</vt:lpstr>
      <vt:lpstr>Office 테마</vt:lpstr>
      <vt:lpstr>게임 설치 설명서</vt:lpstr>
      <vt:lpstr>사전 준비</vt:lpstr>
      <vt:lpstr>WAMP 설치</vt:lpstr>
      <vt:lpstr>WAMP 설치</vt:lpstr>
      <vt:lpstr>WAMP 설치</vt:lpstr>
      <vt:lpstr>PowerPoint 프레젠테이션</vt:lpstr>
      <vt:lpstr>PowerPoint 프레젠테이션</vt:lpstr>
      <vt:lpstr>DB생성</vt:lpstr>
      <vt:lpstr>DB생성</vt:lpstr>
      <vt:lpstr>DB생성</vt:lpstr>
      <vt:lpstr>웹서버 내용 교체</vt:lpstr>
      <vt:lpstr>웹서버 내용 교체</vt:lpstr>
      <vt:lpstr>게임 설치</vt:lpstr>
      <vt:lpstr>게임 서버 주소설정</vt:lpstr>
      <vt:lpstr>게임 서버 주소설정</vt:lpstr>
      <vt:lpstr>서버 실행</vt:lpstr>
      <vt:lpstr>서버 실행</vt:lpstr>
      <vt:lpstr>게임 실행</vt:lpstr>
      <vt:lpstr>게임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김호진(2017182012)</dc:creator>
  <cp:lastModifiedBy>김호진(2017182012)</cp:lastModifiedBy>
  <cp:revision>2</cp:revision>
  <dcterms:created xsi:type="dcterms:W3CDTF">2022-11-19T06:17:07Z</dcterms:created>
  <dcterms:modified xsi:type="dcterms:W3CDTF">2022-11-19T07:20:24Z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0x010100F8BADC0CF357174FA4AF0DB9CCB2C990</vt:lpwstr>
  </property>
</Properties>
</file>