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</p:sldIdLst>
  <p:sldSz cx="12192000" cy="6858000"/>
  <p:notesSz cx="6858000" cy="9144000"/>
  <p:embeddedFontLst>
    <p:embeddedFont>
      <p:font typeface="1훈화양연화 R" panose="02020603020101020101" pitchFamily="18" charset="-127"/>
      <p:regular r:id="rId7"/>
    </p:embeddedFont>
    <p:embeddedFont>
      <p:font typeface="Trebuchet MS" panose="020B0603020202020204" pitchFamily="34" charset="0"/>
      <p:regular r:id="rId8"/>
      <p:bold r:id="rId9"/>
      <p:italic r:id="rId10"/>
      <p:boldItalic r:id="rId11"/>
    </p:embeddedFont>
    <p:embeddedFont>
      <p:font typeface="Wingdings 3" panose="05040102010807070707" pitchFamily="18" charset="2"/>
      <p:regular r:id="rId12"/>
    </p:embeddedFont>
    <p:embeddedFont>
      <p:font typeface="휴먼굵은샘체" panose="02010804000101010101" pitchFamily="2" charset="-127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FAF5"/>
    <a:srgbClr val="11F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4A03-C672-464D-97CD-AF9FFF9B9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124" y="1984016"/>
            <a:ext cx="7766936" cy="1646302"/>
          </a:xfrm>
        </p:spPr>
        <p:txBody>
          <a:bodyPr/>
          <a:lstStyle/>
          <a:p>
            <a:pPr algn="ctr"/>
            <a:r>
              <a:rPr lang="en-US" altLang="ko-KR" sz="8800" dirty="0">
                <a:solidFill>
                  <a:srgbClr val="002060"/>
                </a:solidFill>
                <a:latin typeface="휴먼굵은샘체" panose="02010804000101010101" pitchFamily="2" charset="-127"/>
                <a:ea typeface="휴먼굵은샘체" panose="02010804000101010101" pitchFamily="2" charset="-127"/>
              </a:rPr>
              <a:t>Never die</a:t>
            </a:r>
            <a:endParaRPr lang="ko-KR" altLang="en-US" sz="8800" dirty="0">
              <a:solidFill>
                <a:srgbClr val="002060"/>
              </a:solidFill>
              <a:latin typeface="휴먼굵은샘체" panose="02010804000101010101" pitchFamily="2" charset="-127"/>
              <a:ea typeface="휴먼굵은샘체" panose="02010804000101010101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F2D7E4-22AC-4759-87A8-924A2411E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2D game programming</a:t>
            </a:r>
          </a:p>
          <a:p>
            <a:r>
              <a:rPr lang="en-US" altLang="ko-KR" dirty="0"/>
              <a:t>2017182026 </a:t>
            </a:r>
            <a:r>
              <a:rPr lang="ko-KR" altLang="en-US" dirty="0"/>
              <a:t>윤장혁</a:t>
            </a:r>
          </a:p>
        </p:txBody>
      </p:sp>
    </p:spTree>
    <p:extLst>
      <p:ext uri="{BB962C8B-B14F-4D97-AF65-F5344CB8AC3E}">
        <p14:creationId xmlns:p14="http://schemas.microsoft.com/office/powerpoint/2010/main" val="319756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08EFB-53DF-46FB-98D9-698A451C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7" y="175122"/>
            <a:ext cx="8596668" cy="861342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solidFill>
                  <a:srgbClr val="0070C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FD830-8FDE-4751-9D13-3D3F6FA0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57" y="1036464"/>
            <a:ext cx="8596668" cy="3880773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게임 이름</a:t>
            </a:r>
            <a:endParaRPr lang="en-US" altLang="ko-KR" sz="3200" b="1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endParaRPr lang="en-US" altLang="ko-KR" sz="3200" b="1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endParaRPr lang="en-US" altLang="ko-KR" sz="3200" b="1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r>
              <a:rPr lang="en-US" altLang="ko-KR" sz="3200" b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High Concept</a:t>
            </a:r>
          </a:p>
          <a:p>
            <a:endParaRPr lang="en-US" altLang="ko-KR" sz="3200" b="1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endParaRPr lang="en-US" altLang="ko-KR" sz="3200" b="1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pPr lvl="1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F83C1-2A13-4D32-9EB2-94C384049B54}"/>
              </a:ext>
            </a:extLst>
          </p:cNvPr>
          <p:cNvSpPr txBox="1"/>
          <p:nvPr/>
        </p:nvSpPr>
        <p:spPr>
          <a:xfrm>
            <a:off x="736057" y="4434439"/>
            <a:ext cx="717215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핵심 메커니즘 </a:t>
            </a:r>
            <a:r>
              <a:rPr lang="en-US" altLang="ko-KR" sz="3600" b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:</a:t>
            </a:r>
          </a:p>
          <a:p>
            <a:r>
              <a:rPr lang="en-US" altLang="ko-KR" sz="2400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	- </a:t>
            </a:r>
            <a:r>
              <a:rPr lang="ko-KR" altLang="en-US" sz="2400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횡 스크롤 슈팅 게임 </a:t>
            </a:r>
            <a:endParaRPr lang="en-US" altLang="ko-KR" sz="2400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r>
              <a:rPr lang="en-US" altLang="ko-KR" sz="2400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		</a:t>
            </a:r>
            <a:r>
              <a:rPr lang="ko-KR" altLang="en-US" sz="2000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무수히 많이 날라오는 적들의 공격을 피하며 적을 제거한다</a:t>
            </a:r>
            <a:r>
              <a:rPr lang="en-US" altLang="ko-KR" sz="2000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.</a:t>
            </a:r>
          </a:p>
          <a:p>
            <a:r>
              <a:rPr lang="en-US" altLang="ko-KR" sz="2000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	 </a:t>
            </a:r>
            <a:r>
              <a:rPr lang="en-US" altLang="ko-KR" sz="2400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- </a:t>
            </a:r>
            <a:r>
              <a:rPr lang="ko-KR" altLang="en-US" sz="2400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전략적인 요소 </a:t>
            </a:r>
            <a:endParaRPr lang="en-US" altLang="ko-KR" sz="2400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r>
              <a:rPr lang="en-US" altLang="ko-KR" sz="2400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		</a:t>
            </a:r>
            <a:r>
              <a:rPr lang="ko-KR" altLang="en-US" sz="2000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보스의 특수 패턴을 익혀서 공략법을 찾아야한다</a:t>
            </a:r>
            <a:r>
              <a:rPr lang="en-US" altLang="ko-KR" sz="2000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.</a:t>
            </a:r>
            <a:endParaRPr lang="ko-KR" altLang="en-US" sz="2400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165C0-3EA8-4E7A-93EA-91638E116695}"/>
              </a:ext>
            </a:extLst>
          </p:cNvPr>
          <p:cNvSpPr/>
          <p:nvPr/>
        </p:nvSpPr>
        <p:spPr>
          <a:xfrm>
            <a:off x="1348941" y="3508004"/>
            <a:ext cx="48365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버티고 살아남아라</a:t>
            </a:r>
            <a:endParaRPr lang="en-US" altLang="ko-KR" sz="4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263F1-6870-43A5-8C26-643838BD17DB}"/>
              </a:ext>
            </a:extLst>
          </p:cNvPr>
          <p:cNvSpPr txBox="1"/>
          <p:nvPr/>
        </p:nvSpPr>
        <p:spPr>
          <a:xfrm>
            <a:off x="1972407" y="1810569"/>
            <a:ext cx="3790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2060"/>
                </a:solidFill>
                <a:latin typeface="휴먼굵은샘체" panose="02010804000101010101" pitchFamily="2" charset="-127"/>
                <a:ea typeface="휴먼굵은샘체" panose="02010804000101010101" pitchFamily="2" charset="-127"/>
              </a:rPr>
              <a:t>Never die</a:t>
            </a:r>
            <a:endParaRPr lang="ko-KR" altLang="en-US" sz="6000" dirty="0">
              <a:solidFill>
                <a:srgbClr val="002060"/>
              </a:solidFill>
              <a:latin typeface="휴먼굵은샘체" panose="02010804000101010101" pitchFamily="2" charset="-127"/>
              <a:ea typeface="휴먼굵은샘체" panose="02010804000101010101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11E54-8DDC-471B-A07E-DC01F914AC20}"/>
              </a:ext>
            </a:extLst>
          </p:cNvPr>
          <p:cNvSpPr txBox="1"/>
          <p:nvPr/>
        </p:nvSpPr>
        <p:spPr>
          <a:xfrm>
            <a:off x="6839826" y="5004841"/>
            <a:ext cx="192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/>
              <a:t>예시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스테레덴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3DDD8D-9415-41B3-B588-489DD87CB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826" y="2358389"/>
            <a:ext cx="4704804" cy="2646452"/>
          </a:xfrm>
          <a:prstGeom prst="rect">
            <a:avLst/>
          </a:prstGeom>
          <a:effectLst>
            <a:softEdge rad="63500"/>
          </a:effectLst>
          <a:scene3d>
            <a:camera prst="orthographicFront"/>
            <a:lightRig rig="threePt" dir="t"/>
          </a:scene3d>
          <a:sp3d>
            <a:bevelT w="88900"/>
            <a:bevelB w="127000" h="127000"/>
          </a:sp3d>
        </p:spPr>
      </p:pic>
    </p:spTree>
    <p:extLst>
      <p:ext uri="{BB962C8B-B14F-4D97-AF65-F5344CB8AC3E}">
        <p14:creationId xmlns:p14="http://schemas.microsoft.com/office/powerpoint/2010/main" val="51691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B81FA-3C36-4E1C-B921-9C2C5D67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96" y="117446"/>
            <a:ext cx="8596668" cy="528506"/>
          </a:xfrm>
        </p:spPr>
        <p:txBody>
          <a:bodyPr>
            <a:normAutofit fontScale="90000"/>
          </a:bodyPr>
          <a:lstStyle/>
          <a:p>
            <a:r>
              <a:rPr lang="ko-KR" altLang="en-US" sz="3200" b="1" dirty="0">
                <a:solidFill>
                  <a:srgbClr val="0070C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개발범위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5AFE501-C13B-4383-9AC7-93334A0EEC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153197"/>
              </p:ext>
            </p:extLst>
          </p:nvPr>
        </p:nvGraphicFramePr>
        <p:xfrm>
          <a:off x="68509" y="645953"/>
          <a:ext cx="12054983" cy="6111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497">
                  <a:extLst>
                    <a:ext uri="{9D8B030D-6E8A-4147-A177-3AD203B41FA5}">
                      <a16:colId xmlns:a16="http://schemas.microsoft.com/office/drawing/2014/main" val="771089601"/>
                    </a:ext>
                  </a:extLst>
                </a:gridCol>
                <a:gridCol w="5561884">
                  <a:extLst>
                    <a:ext uri="{9D8B030D-6E8A-4147-A177-3AD203B41FA5}">
                      <a16:colId xmlns:a16="http://schemas.microsoft.com/office/drawing/2014/main" val="3147659163"/>
                    </a:ext>
                  </a:extLst>
                </a:gridCol>
                <a:gridCol w="2775457">
                  <a:extLst>
                    <a:ext uri="{9D8B030D-6E8A-4147-A177-3AD203B41FA5}">
                      <a16:colId xmlns:a16="http://schemas.microsoft.com/office/drawing/2014/main" val="1263688456"/>
                    </a:ext>
                  </a:extLst>
                </a:gridCol>
                <a:gridCol w="1872145">
                  <a:extLst>
                    <a:ext uri="{9D8B030D-6E8A-4147-A177-3AD203B41FA5}">
                      <a16:colId xmlns:a16="http://schemas.microsoft.com/office/drawing/2014/main" val="448247171"/>
                    </a:ext>
                  </a:extLst>
                </a:gridCol>
              </a:tblGrid>
              <a:tr h="44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최소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추가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구현율</a:t>
                      </a:r>
                      <a:endParaRPr lang="ko-KR" altLang="en-US" sz="1600" dirty="0">
                        <a:latin typeface="1훈화양연화 R" panose="02020603020101020101" pitchFamily="18" charset="-127"/>
                        <a:ea typeface="1훈화양연화 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1098314"/>
                  </a:ext>
                </a:extLst>
              </a:tr>
              <a:tr h="869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캐릭터 컨트롤</a:t>
                      </a:r>
                      <a:endParaRPr lang="en-US" altLang="ko-KR" sz="1600" dirty="0">
                        <a:latin typeface="1훈화양연화 R" panose="02020603020101020101" pitchFamily="18" charset="-127"/>
                        <a:ea typeface="1훈화양연화 R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방향키 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: 8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방향 이동</a:t>
                      </a:r>
                      <a:endParaRPr lang="en-US" altLang="ko-KR" sz="1600" dirty="0">
                        <a:latin typeface="1훈화양연화 R" panose="02020603020101020101" pitchFamily="18" charset="-127"/>
                        <a:ea typeface="1훈화양연화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Z : 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투사체 발사</a:t>
                      </a:r>
                      <a:endParaRPr lang="en-US" altLang="ko-KR" sz="1600" dirty="0">
                        <a:latin typeface="1훈화양연화 R" panose="02020603020101020101" pitchFamily="18" charset="-127"/>
                        <a:ea typeface="1훈화양연화 R" panose="02020603020101020101" pitchFamily="18" charset="-127"/>
                      </a:endParaRP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X : 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폭탄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추가적인 캐릭터의 스킬 구현</a:t>
                      </a:r>
                      <a:endParaRPr lang="en-US" altLang="ko-KR" sz="1600" dirty="0">
                        <a:latin typeface="1훈화양연화 R" panose="02020603020101020101" pitchFamily="18" charset="-127"/>
                        <a:ea typeface="1훈화양연화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Ctrl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키 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: 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추가 스킬</a:t>
                      </a:r>
                      <a:endParaRPr lang="en-US" altLang="ko-KR" sz="1600" dirty="0">
                        <a:latin typeface="1훈화양연화 R" panose="02020603020101020101" pitchFamily="18" charset="-127"/>
                        <a:ea typeface="1훈화양연화 R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80%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(</a:t>
                      </a:r>
                      <a:r>
                        <a:rPr lang="ko-KR" altLang="en-US" sz="1600" dirty="0" err="1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추가스킬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 구현 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6229"/>
                  </a:ext>
                </a:extLst>
              </a:tr>
              <a:tr h="806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강화 아이템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빨간 알약 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: 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공격력 증가</a:t>
                      </a:r>
                      <a:endParaRPr lang="en-US" altLang="ko-KR" sz="1600" dirty="0">
                        <a:latin typeface="1훈화양연화 R" panose="02020603020101020101" pitchFamily="18" charset="-127"/>
                        <a:ea typeface="1훈화양연화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파란 알약 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: 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체력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하얀 알약 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: 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캐릭터주위에 보호막 생성</a:t>
                      </a:r>
                      <a:endParaRPr lang="en-US" altLang="ko-KR" sz="1600" dirty="0">
                        <a:latin typeface="1훈화양연화 R" panose="02020603020101020101" pitchFamily="18" charset="-127"/>
                        <a:ea typeface="1훈화양연화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공격을 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1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회 막아 줌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)</a:t>
                      </a:r>
                      <a:endParaRPr lang="ko-KR" altLang="en-US" sz="1600" dirty="0">
                        <a:latin typeface="1훈화양연화 R" panose="02020603020101020101" pitchFamily="18" charset="-127"/>
                        <a:ea typeface="1훈화양연화 R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0%(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아이템 구현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x)</a:t>
                      </a:r>
                      <a:endParaRPr lang="ko-KR" altLang="en-US" sz="1600" dirty="0">
                        <a:latin typeface="1훈화양연화 R" panose="02020603020101020101" pitchFamily="18" charset="-127"/>
                        <a:ea typeface="1훈화양연화 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675991"/>
                  </a:ext>
                </a:extLst>
              </a:tr>
              <a:tr h="691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횡 스크롤 배경화면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: 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스크롤을 이용한 입체적 연출</a:t>
                      </a:r>
                      <a:endParaRPr lang="en-US" altLang="ko-KR" sz="1600" dirty="0">
                        <a:latin typeface="1훈화양연화 R" panose="02020603020101020101" pitchFamily="18" charset="-127"/>
                        <a:ea typeface="1훈화양연화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스테이지 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3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개 구현 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1훈화양연화 R" panose="02020603020101020101" pitchFamily="18" charset="-127"/>
                        <a:ea typeface="1훈화양연화 R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208142"/>
                  </a:ext>
                </a:extLst>
              </a:tr>
              <a:tr h="746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적 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AI</a:t>
                      </a:r>
                      <a:endParaRPr lang="ko-KR" altLang="en-US" sz="1600" dirty="0">
                        <a:latin typeface="1훈화양연화 R" panose="02020603020101020101" pitchFamily="18" charset="-127"/>
                        <a:ea typeface="1훈화양연화 R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기본 적 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AI : 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탄을 쏘고 사라진다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보스 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AI : 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탄을 특정 패턴으로 쏜다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. </a:t>
                      </a:r>
                      <a:endParaRPr lang="ko-KR" altLang="en-US" sz="1600" dirty="0">
                        <a:latin typeface="1훈화양연화 R" panose="02020603020101020101" pitchFamily="18" charset="-127"/>
                        <a:ea typeface="1훈화양연화 R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보스 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1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개당 여러 패턴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100%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보스의 무적상태</a:t>
                      </a:r>
                      <a:r>
                        <a:rPr lang="en-US" altLang="ko-KR" sz="14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003076"/>
                  </a:ext>
                </a:extLst>
              </a:tr>
              <a:tr h="869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플레이어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: 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탄 발사음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필사기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 발사음</a:t>
                      </a:r>
                      <a:endParaRPr lang="en-US" altLang="ko-KR" sz="1600" dirty="0">
                        <a:latin typeface="1훈화양연화 R" panose="02020603020101020101" pitchFamily="18" charset="-127"/>
                        <a:ea typeface="1훈화양연화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배경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: 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배경에 맞는 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BGM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적 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: 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탄 발사음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1훈화양연화 R" panose="02020603020101020101" pitchFamily="18" charset="-127"/>
                        <a:ea typeface="1훈화양연화 R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90%</a:t>
                      </a:r>
                      <a:endParaRPr lang="ko-KR" altLang="en-US" sz="1600" dirty="0">
                        <a:latin typeface="1훈화양연화 R" panose="02020603020101020101" pitchFamily="18" charset="-127"/>
                        <a:ea typeface="1훈화양연화 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184736"/>
                  </a:ext>
                </a:extLst>
              </a:tr>
              <a:tr h="869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플레이어 체력 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: 0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이 될 시 게임이 끝남</a:t>
                      </a:r>
                      <a:endParaRPr lang="en-US" altLang="ko-KR" sz="1600" dirty="0">
                        <a:latin typeface="1훈화양연화 R" panose="02020603020101020101" pitchFamily="18" charset="-127"/>
                        <a:ea typeface="1훈화양연화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보스 체력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: 0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이 될 시 해당 스테이지 클리어</a:t>
                      </a:r>
                      <a:endParaRPr lang="en-US" altLang="ko-KR" sz="1600" dirty="0">
                        <a:latin typeface="1훈화양연화 R" panose="02020603020101020101" pitchFamily="18" charset="-127"/>
                        <a:ea typeface="1훈화양연화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보스 출현 게이지 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: 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게이지가 가득 차면 보스 출현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점수 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: 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스테이지 끝날 시 점수에 따른 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100%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추가구현 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x)</a:t>
                      </a:r>
                      <a:endParaRPr lang="ko-KR" altLang="en-US" sz="1600" dirty="0">
                        <a:latin typeface="1훈화양연화 R" panose="02020603020101020101" pitchFamily="18" charset="-127"/>
                        <a:ea typeface="1훈화양연화 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990863"/>
                  </a:ext>
                </a:extLst>
              </a:tr>
              <a:tr h="800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플레이어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: IDLE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동작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사망 모션</a:t>
                      </a:r>
                      <a:endParaRPr lang="en-US" altLang="ko-KR" sz="1600" dirty="0">
                        <a:latin typeface="1훈화양연화 R" panose="02020603020101020101" pitchFamily="18" charset="-127"/>
                        <a:ea typeface="1훈화양연화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보스 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: 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패턴 동작</a:t>
                      </a:r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사망 모션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1훈화양연화 R" panose="02020603020101020101" pitchFamily="18" charset="-127"/>
                        <a:ea typeface="1훈화양연화 R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1훈화양연화 R" panose="02020603020101020101" pitchFamily="18" charset="-127"/>
                          <a:ea typeface="1훈화양연화 R" panose="02020603020101020101" pitchFamily="18" charset="-127"/>
                        </a:rPr>
                        <a:t>20%</a:t>
                      </a:r>
                      <a:endParaRPr lang="ko-KR" altLang="en-US" sz="1600" dirty="0">
                        <a:latin typeface="1훈화양연화 R" panose="02020603020101020101" pitchFamily="18" charset="-127"/>
                        <a:ea typeface="1훈화양연화 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653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86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4408B6F-4383-4B41-AE75-EBDEB428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7" y="175122"/>
            <a:ext cx="8596668" cy="861342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0070C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Git hub commit </a:t>
            </a:r>
            <a:r>
              <a:rPr lang="ko-KR" altLang="en-US" sz="4400" b="1" dirty="0">
                <a:solidFill>
                  <a:srgbClr val="0070C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통계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F4925-C839-4CF9-9195-01754CED67B4}"/>
              </a:ext>
            </a:extLst>
          </p:cNvPr>
          <p:cNvSpPr txBox="1"/>
          <p:nvPr/>
        </p:nvSpPr>
        <p:spPr>
          <a:xfrm>
            <a:off x="1819470" y="1046561"/>
            <a:ext cx="732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https://github.com/uhreungdu/my-pc-2dgp/graphs/commit-activity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837AC37-A45F-46C6-BEBC-04EC8EC62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409564"/>
              </p:ext>
            </p:extLst>
          </p:nvPr>
        </p:nvGraphicFramePr>
        <p:xfrm>
          <a:off x="1416087" y="1425990"/>
          <a:ext cx="8128000" cy="519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262">
                  <a:extLst>
                    <a:ext uri="{9D8B030D-6E8A-4147-A177-3AD203B41FA5}">
                      <a16:colId xmlns:a16="http://schemas.microsoft.com/office/drawing/2014/main" val="3844196829"/>
                    </a:ext>
                  </a:extLst>
                </a:gridCol>
                <a:gridCol w="3713738">
                  <a:extLst>
                    <a:ext uri="{9D8B030D-6E8A-4147-A177-3AD203B41FA5}">
                      <a16:colId xmlns:a16="http://schemas.microsoft.com/office/drawing/2014/main" val="2156136411"/>
                    </a:ext>
                  </a:extLst>
                </a:gridCol>
              </a:tblGrid>
              <a:tr h="519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595119"/>
                  </a:ext>
                </a:extLst>
              </a:tr>
              <a:tr h="519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910709"/>
                  </a:ext>
                </a:extLst>
              </a:tr>
              <a:tr h="519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211999"/>
                  </a:ext>
                </a:extLst>
              </a:tr>
              <a:tr h="519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434996"/>
                  </a:ext>
                </a:extLst>
              </a:tr>
              <a:tr h="519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187758"/>
                  </a:ext>
                </a:extLst>
              </a:tr>
              <a:tr h="519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530890"/>
                  </a:ext>
                </a:extLst>
              </a:tr>
              <a:tr h="519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742936"/>
                  </a:ext>
                </a:extLst>
              </a:tr>
              <a:tr h="519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3252195"/>
                  </a:ext>
                </a:extLst>
              </a:tr>
              <a:tr h="519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838354"/>
                  </a:ext>
                </a:extLst>
              </a:tr>
              <a:tr h="519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Dec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699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66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3F1142D-9FC6-41D1-95A8-47787FAB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7" y="175122"/>
            <a:ext cx="8596668" cy="861342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solidFill>
                  <a:srgbClr val="0070C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소감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85846F9-E75F-4B05-9FD8-5BFB680F8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57" y="1036464"/>
            <a:ext cx="9194006" cy="5027452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잘된 점</a:t>
            </a:r>
            <a:endParaRPr lang="en-US" altLang="ko-KR" sz="3200" b="1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pPr lvl="1"/>
            <a:r>
              <a:rPr lang="ko-KR" altLang="en-US" sz="2400" b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캐릭터의 </a:t>
            </a:r>
            <a:r>
              <a:rPr lang="ko-KR" altLang="en-US" sz="2400" b="1" dirty="0" err="1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동시키</a:t>
            </a:r>
            <a:r>
              <a:rPr lang="ko-KR" altLang="en-US" sz="2400" b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입력 구현</a:t>
            </a:r>
            <a:endParaRPr lang="en-US" altLang="ko-KR" sz="2400" b="1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pPr lvl="1"/>
            <a:r>
              <a:rPr lang="ko-KR" altLang="en-US" sz="2400" b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보스의 패턴</a:t>
            </a:r>
            <a:endParaRPr lang="en-US" altLang="ko-KR" sz="2400" b="1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pPr lvl="1"/>
            <a:r>
              <a:rPr lang="ko-KR" altLang="en-US" sz="2400" b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보스 게이지</a:t>
            </a:r>
            <a:endParaRPr lang="en-US" altLang="ko-KR" sz="2400" b="1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r>
              <a:rPr lang="ko-KR" altLang="en-US" sz="3200" b="1" dirty="0" err="1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아쉬운점</a:t>
            </a:r>
            <a:endParaRPr lang="en-US" altLang="ko-KR" sz="3200" b="1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pPr lvl="1"/>
            <a:r>
              <a:rPr lang="ko-KR" altLang="en-US" sz="2400" b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추가 스테이지 구현 못함</a:t>
            </a:r>
            <a:endParaRPr lang="en-US" altLang="ko-KR" sz="2400" b="1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pPr lvl="1"/>
            <a:r>
              <a:rPr lang="ko-KR" altLang="en-US" sz="2400" b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아이템 구현 </a:t>
            </a:r>
            <a:r>
              <a:rPr lang="en-US" altLang="ko-KR" sz="2400" b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x</a:t>
            </a:r>
          </a:p>
          <a:p>
            <a:pPr lvl="1"/>
            <a:r>
              <a:rPr lang="ko-KR" altLang="en-US" sz="2400" b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난이도의 조절 실패</a:t>
            </a:r>
            <a:endParaRPr lang="en-US" altLang="ko-KR" sz="2400" b="1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pPr lvl="1"/>
            <a:r>
              <a:rPr lang="ko-KR" altLang="en-US" sz="2400" b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애니메이션의 구현 </a:t>
            </a:r>
            <a:r>
              <a:rPr lang="en-US" altLang="ko-KR" sz="2400" b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x</a:t>
            </a:r>
          </a:p>
          <a:p>
            <a:pPr lvl="1"/>
            <a:endParaRPr lang="en-US" altLang="ko-KR" sz="2800" b="1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endParaRPr lang="en-US" altLang="ko-KR" sz="3200" b="1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endParaRPr lang="en-US" altLang="ko-KR" sz="3200" b="1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68338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1148</TotalTime>
  <Words>309</Words>
  <Application>Microsoft Office PowerPoint</Application>
  <PresentationFormat>와이드스크린</PresentationFormat>
  <Paragraphs>96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</vt:lpstr>
      <vt:lpstr>Wingdings 3</vt:lpstr>
      <vt:lpstr>1훈화양연화 R</vt:lpstr>
      <vt:lpstr>Trebuchet MS</vt:lpstr>
      <vt:lpstr>휴먼굵은샘체</vt:lpstr>
      <vt:lpstr>패싯</vt:lpstr>
      <vt:lpstr>Never die</vt:lpstr>
      <vt:lpstr>게임 소개</vt:lpstr>
      <vt:lpstr>개발범위</vt:lpstr>
      <vt:lpstr>Git hub commit 통계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1차 발표</dc:title>
  <dc:creator>윤 장혁</dc:creator>
  <cp:lastModifiedBy>장혁 윤</cp:lastModifiedBy>
  <cp:revision>55</cp:revision>
  <dcterms:created xsi:type="dcterms:W3CDTF">2018-09-27T12:41:05Z</dcterms:created>
  <dcterms:modified xsi:type="dcterms:W3CDTF">2018-12-03T16:34:45Z</dcterms:modified>
</cp:coreProperties>
</file>