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743200" y="6508751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Pearson Education, Inc. Publishing as Prentice Hall.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492876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C0B4377-37F1-48F0-80BB-4EDBD14C6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251200" y="3733800"/>
            <a:ext cx="833120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3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itchFamily="18" charset="0"/>
                <a:ea typeface="Garamond" pitchFamily="18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itchFamily="18" charset="0"/>
                <a:cs typeface="Arial" pitchFamily="34" charset="0"/>
              </a:defRPr>
            </a:lvl1pPr>
            <a:lvl2pPr>
              <a:defRPr>
                <a:latin typeface="Garamond" pitchFamily="18" charset="0"/>
                <a:cs typeface="Arial" pitchFamily="34" charset="0"/>
              </a:defRPr>
            </a:lvl2pPr>
            <a:lvl3pPr>
              <a:defRPr>
                <a:latin typeface="Garamond" pitchFamily="18" charset="0"/>
                <a:cs typeface="Arial" pitchFamily="34" charset="0"/>
              </a:defRPr>
            </a:lvl3pPr>
            <a:lvl4pPr>
              <a:defRPr>
                <a:latin typeface="Garamond" pitchFamily="18" charset="0"/>
                <a:cs typeface="Arial" pitchFamily="34" charset="0"/>
              </a:defRPr>
            </a:lvl4pPr>
            <a:lvl5pPr>
              <a:defRPr>
                <a:latin typeface="Garamond" pitchFamily="18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0" y="6356351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fld id="{EC0B4377-37F1-48F0-80BB-4EDBD14C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itchFamily="18" charset="0"/>
                <a:ea typeface="Garamond" pitchFamily="18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200">
                <a:latin typeface="Garamond" pitchFamily="18" charset="0"/>
                <a:cs typeface="Arial" pitchFamily="34" charset="0"/>
              </a:defRPr>
            </a:lvl1pPr>
            <a:lvl2pPr>
              <a:defRPr sz="2800">
                <a:latin typeface="Garamond" pitchFamily="18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>
                <a:latin typeface="Garamond" pitchFamily="18" charset="0"/>
                <a:cs typeface="Arial" pitchFamily="34" charset="0"/>
              </a:defRPr>
            </a:lvl1pPr>
            <a:lvl2pPr>
              <a:defRPr sz="2800">
                <a:latin typeface="Garamond" pitchFamily="18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0" y="6356351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fld id="{EC0B4377-37F1-48F0-80BB-4EDBD14C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0" y="6356351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fld id="{EC0B4377-37F1-48F0-80BB-4EDBD14C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0" y="6356351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Garamond" pitchFamily="18" charset="0"/>
                <a:cs typeface="Arial" pitchFamily="34" charset="0"/>
              </a:defRPr>
            </a:lvl1pPr>
          </a:lstStyle>
          <a:p>
            <a:fld id="{EC0B4377-37F1-48F0-80BB-4EDBD14C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0" y="6356351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C0B4377-37F1-48F0-80BB-4EDBD14C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Recursive Programming</a:t>
            </a:r>
            <a:endParaRPr lang="en-US" alt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better recursive version:</a:t>
            </a:r>
          </a:p>
          <a:p>
            <a:pPr marL="0" indent="0">
              <a:buNone/>
            </a:pPr>
            <a:r>
              <a:rPr lang="fr-FR" dirty="0"/>
              <a:t>double rpow2(double x, </a:t>
            </a:r>
            <a:r>
              <a:rPr lang="fr-FR" dirty="0" err="1"/>
              <a:t>int</a:t>
            </a:r>
            <a:r>
              <a:rPr lang="fr-FR" dirty="0"/>
              <a:t> n)  // x </a:t>
            </a:r>
            <a:r>
              <a:rPr lang="fr-FR" dirty="0" err="1"/>
              <a:t>is</a:t>
            </a:r>
            <a:r>
              <a:rPr lang="fr-FR" dirty="0"/>
              <a:t> the base and n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exponent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en-US" dirty="0"/>
              <a:t>    if (n == 0)                          // n = 0 is base part of recursive</a:t>
            </a:r>
          </a:p>
          <a:p>
            <a:pPr marL="0" indent="0">
              <a:buNone/>
            </a:pPr>
            <a:r>
              <a:rPr lang="en-US" dirty="0"/>
              <a:t>       return 1.0;</a:t>
            </a:r>
          </a:p>
          <a:p>
            <a:pPr marL="0" indent="0">
              <a:buNone/>
            </a:pPr>
            <a:r>
              <a:rPr lang="en-US" dirty="0"/>
              <a:t>       if (n % 2 == 1) // n is odd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fr-FR" dirty="0"/>
              <a:t>         double y = rpow2(x, (n - 1) / 2);</a:t>
            </a:r>
          </a:p>
          <a:p>
            <a:pPr marL="0" indent="0">
              <a:buNone/>
            </a:pPr>
            <a:r>
              <a:rPr lang="en-US" dirty="0"/>
              <a:t>         return x * y * y;</a:t>
            </a:r>
          </a:p>
          <a:p>
            <a:pPr marL="0" indent="0">
              <a:buNone/>
            </a:pPr>
            <a:r>
              <a:rPr lang="en-US" dirty="0"/>
              <a:t>       } else </a:t>
            </a:r>
          </a:p>
          <a:p>
            <a:pPr marL="0" indent="0">
              <a:buNone/>
            </a:pPr>
            <a:r>
              <a:rPr lang="en-US" dirty="0"/>
              <a:t>         {</a:t>
            </a:r>
          </a:p>
          <a:p>
            <a:pPr marL="0" indent="0">
              <a:buNone/>
            </a:pPr>
            <a:r>
              <a:rPr lang="fr-FR" dirty="0"/>
              <a:t>                  double y = rpow2(x, n / 2);</a:t>
            </a:r>
          </a:p>
          <a:p>
            <a:pPr marL="0" indent="0">
              <a:buNone/>
            </a:pPr>
            <a:r>
              <a:rPr lang="en-US" dirty="0"/>
              <a:t>              return y * y;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880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8BAA78C-818B-466E-8D63-53639B3762B3}" vid="{B2983E03-364A-4781-B2F8-32448D9635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Theme1</vt:lpstr>
      <vt:lpstr>Recursive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Programming</dc:title>
  <dc:creator>Microsoft account</dc:creator>
  <cp:lastModifiedBy>Microsoft account</cp:lastModifiedBy>
  <cp:revision>2</cp:revision>
  <dcterms:created xsi:type="dcterms:W3CDTF">2015-09-15T20:18:13Z</dcterms:created>
  <dcterms:modified xsi:type="dcterms:W3CDTF">2016-01-31T11:52:41Z</dcterms:modified>
</cp:coreProperties>
</file>