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1231-58CD-47D4-A6D8-63CDF13B5C26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75BCF-1993-479D-B776-EF20AFB0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846F-A3E5-4C0D-9E2E-DC3824167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2665-5B97-4B06-AA04-61DF6874AD8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0B5B-FD2F-4E4C-88AD-CFF85A8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Polymorphism via 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534400" cy="990600"/>
          </a:xfrm>
        </p:spPr>
        <p:txBody>
          <a:bodyPr/>
          <a:lstStyle/>
          <a:p>
            <a:r>
              <a:rPr lang="en-US" altLang="en-US" smtClean="0"/>
              <a:t>Consider the following class hierarchy: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95600" y="2286000"/>
            <a:ext cx="6400800" cy="3200400"/>
            <a:chOff x="864" y="1392"/>
            <a:chExt cx="4032" cy="2016"/>
          </a:xfrm>
        </p:grpSpPr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 flipV="1">
              <a:off x="2496" y="181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67" name="AutoShape 6"/>
            <p:cNvSpPr>
              <a:spLocks noChangeArrowheads="1"/>
            </p:cNvSpPr>
            <p:nvPr/>
          </p:nvSpPr>
          <p:spPr bwMode="auto">
            <a:xfrm>
              <a:off x="2400" y="1515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1440" y="2064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3072" y="291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1440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3744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3072" y="291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4368" y="29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5" name="AutoShape 14"/>
            <p:cNvSpPr>
              <a:spLocks noChangeArrowheads="1"/>
            </p:cNvSpPr>
            <p:nvPr/>
          </p:nvSpPr>
          <p:spPr bwMode="auto">
            <a:xfrm>
              <a:off x="3600" y="2385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1872" y="1392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1">
                  <a:latin typeface="Arial Unicode MS" panose="020B0604020202020204" pitchFamily="34" charset="-128"/>
                </a:rPr>
                <a:t>StaffMember</a:t>
              </a:r>
              <a:endParaRPr lang="en-US" altLang="en-US" sz="2000" b="1">
                <a:latin typeface="Arial Unicode MS" panose="020B0604020202020204" pitchFamily="34" charset="-128"/>
              </a:endParaRP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2592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 Unicode MS" panose="020B0604020202020204" pitchFamily="34" charset="-128"/>
                </a:rPr>
                <a:t>Executive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3888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 Unicode MS" panose="020B0604020202020204" pitchFamily="34" charset="-128"/>
                </a:rPr>
                <a:t>Hourly</a:t>
              </a:r>
            </a:p>
          </p:txBody>
        </p:sp>
        <p:sp>
          <p:nvSpPr>
            <p:cNvPr id="40979" name="Rectangle 18"/>
            <p:cNvSpPr>
              <a:spLocks noChangeArrowheads="1"/>
            </p:cNvSpPr>
            <p:nvPr/>
          </p:nvSpPr>
          <p:spPr bwMode="auto">
            <a:xfrm>
              <a:off x="864" y="2256"/>
              <a:ext cx="1152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 Unicode MS" panose="020B0604020202020204" pitchFamily="34" charset="-128"/>
                </a:rPr>
                <a:t>Volunteer</a:t>
              </a:r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3120" y="2256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 Unicode MS" panose="020B0604020202020204" pitchFamily="34" charset="-128"/>
                </a:rPr>
                <a:t>Employee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37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Polymorphism via 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via Inheritance</dc:title>
  <dc:creator>Microsoft account</dc:creator>
  <cp:lastModifiedBy>Microsoft account</cp:lastModifiedBy>
  <cp:revision>1</cp:revision>
  <dcterms:created xsi:type="dcterms:W3CDTF">2015-09-12T14:44:48Z</dcterms:created>
  <dcterms:modified xsi:type="dcterms:W3CDTF">2015-09-12T14:45:31Z</dcterms:modified>
</cp:coreProperties>
</file>