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7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0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FFA4-6AC5-40BB-9CE3-BB834E12021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2C6D-C7F0-417C-992B-EB14D85C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8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2016-03-03T17:06:24Z</dcterms:created>
  <dcterms:modified xsi:type="dcterms:W3CDTF">2016-03-03T17:07:11Z</dcterms:modified>
</cp:coreProperties>
</file>