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36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5ECAD5-A2A6-4E81-A4AC-3FF55D0F5007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A47D-03C9-40E1-9F7D-D9C14799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Binary (Search) </a:t>
            </a:r>
            <a:r>
              <a:rPr lang="en-US" b="0" dirty="0" smtClean="0"/>
              <a:t>Trees Traversal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 traversal: 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inorder</a:t>
            </a:r>
            <a:r>
              <a:rPr lang="en-US" dirty="0" smtClean="0"/>
              <a:t> traversal, the left subtree of current node is visit first, then the current node then finally the right subtree of current node. The </a:t>
            </a:r>
            <a:r>
              <a:rPr lang="en-US" dirty="0" err="1" smtClean="0"/>
              <a:t>inorder</a:t>
            </a:r>
            <a:r>
              <a:rPr lang="en-US" dirty="0" smtClean="0"/>
              <a:t> traversal displays all the nodes in a BST in increase order.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 traversal: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postorder</a:t>
            </a:r>
            <a:r>
              <a:rPr lang="en-US" dirty="0" smtClean="0"/>
              <a:t> traversal, the left subtree is visit first, then the right subtree and finally the current node itself.</a:t>
            </a:r>
          </a:p>
          <a:p>
            <a:pPr marL="0" indent="0">
              <a:buNone/>
            </a:pPr>
            <a:r>
              <a:rPr lang="en-US" dirty="0" smtClean="0"/>
              <a:t>Preorder Traversal:</a:t>
            </a:r>
          </a:p>
          <a:p>
            <a:pPr marL="0" indent="0">
              <a:buNone/>
            </a:pPr>
            <a:r>
              <a:rPr lang="en-US" dirty="0" smtClean="0"/>
              <a:t>With preorder traversal, the current node is visited first, then the left subtree and finally the right subtree.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4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Binary (Search) Trees Traversal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2015-10-04T12:55:15Z</dcterms:created>
  <dcterms:modified xsi:type="dcterms:W3CDTF">2015-10-04T12:55:42Z</dcterms:modified>
</cp:coreProperties>
</file>