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7" r:id="rId15"/>
    <p:sldId id="280" r:id="rId16"/>
    <p:sldId id="281" r:id="rId17"/>
    <p:sldId id="282" r:id="rId18"/>
    <p:sldId id="283" r:id="rId19"/>
    <p:sldId id="279" r:id="rId20"/>
    <p:sldId id="270" r:id="rId21"/>
    <p:sldId id="271" r:id="rId22"/>
    <p:sldId id="273" r:id="rId23"/>
    <p:sldId id="274" r:id="rId24"/>
    <p:sldId id="272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05955-3A3E-4818-8115-61AAB4A3344C}" v="3236" dt="2025-10-25T02:30:0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isang.Hwang" userId="ff31788d-e7f8-473d-8559-e09edcce660a" providerId="ADAL" clId="{4782C3F0-101A-4321-9814-D3528C60F802}"/>
    <pc:docChg chg="undo custSel addSld delSld modSld sldOrd">
      <pc:chgData name="Uisang.Hwang" userId="ff31788d-e7f8-473d-8559-e09edcce660a" providerId="ADAL" clId="{4782C3F0-101A-4321-9814-D3528C60F802}" dt="2025-10-25T23:51:10.864" v="4660" actId="1076"/>
      <pc:docMkLst>
        <pc:docMk/>
      </pc:docMkLst>
      <pc:sldChg chg="addSp delSp modSp mod">
        <pc:chgData name="Uisang.Hwang" userId="ff31788d-e7f8-473d-8559-e09edcce660a" providerId="ADAL" clId="{4782C3F0-101A-4321-9814-D3528C60F802}" dt="2025-10-20T04:02:07.954" v="3303" actId="478"/>
        <pc:sldMkLst>
          <pc:docMk/>
          <pc:sldMk cId="10384166" sldId="256"/>
        </pc:sldMkLst>
        <pc:spChg chg="add mod">
          <ac:chgData name="Uisang.Hwang" userId="ff31788d-e7f8-473d-8559-e09edcce660a" providerId="ADAL" clId="{4782C3F0-101A-4321-9814-D3528C60F802}" dt="2025-10-19T22:42:58.939" v="1015" actId="16959"/>
          <ac:spMkLst>
            <pc:docMk/>
            <pc:sldMk cId="10384166" sldId="256"/>
            <ac:spMk id="3" creationId="{B1680C7D-C875-0DBD-4A66-7FA85321F345}"/>
          </ac:spMkLst>
        </pc:spChg>
        <pc:spChg chg="add mod">
          <ac:chgData name="Uisang.Hwang" userId="ff31788d-e7f8-473d-8559-e09edcce660a" providerId="ADAL" clId="{4782C3F0-101A-4321-9814-D3528C60F802}" dt="2025-10-19T01:16:04.860" v="212" actId="20577"/>
          <ac:spMkLst>
            <pc:docMk/>
            <pc:sldMk cId="10384166" sldId="256"/>
            <ac:spMk id="4" creationId="{EA31388F-C33E-D4DD-3A6A-0D095E9F036A}"/>
          </ac:spMkLst>
        </pc:spChg>
        <pc:spChg chg="add mod">
          <ac:chgData name="Uisang.Hwang" userId="ff31788d-e7f8-473d-8559-e09edcce660a" providerId="ADAL" clId="{4782C3F0-101A-4321-9814-D3528C60F802}" dt="2025-10-19T21:28:45.728" v="929" actId="1076"/>
          <ac:spMkLst>
            <pc:docMk/>
            <pc:sldMk cId="10384166" sldId="256"/>
            <ac:spMk id="5" creationId="{76C9831D-92AA-2AA0-93AB-C3EFE18223A1}"/>
          </ac:spMkLst>
        </pc:spChg>
        <pc:spChg chg="add mod">
          <ac:chgData name="Uisang.Hwang" userId="ff31788d-e7f8-473d-8559-e09edcce660a" providerId="ADAL" clId="{4782C3F0-101A-4321-9814-D3528C60F802}" dt="2025-10-19T01:16:50.965" v="219" actId="1076"/>
          <ac:spMkLst>
            <pc:docMk/>
            <pc:sldMk cId="10384166" sldId="256"/>
            <ac:spMk id="6" creationId="{1F9BF258-9C56-444F-0A5B-C75C47E0C630}"/>
          </ac:spMkLst>
        </pc:spChg>
        <pc:spChg chg="add mod">
          <ac:chgData name="Uisang.Hwang" userId="ff31788d-e7f8-473d-8559-e09edcce660a" providerId="ADAL" clId="{4782C3F0-101A-4321-9814-D3528C60F802}" dt="2025-10-19T01:19:05.380" v="255" actId="1076"/>
          <ac:spMkLst>
            <pc:docMk/>
            <pc:sldMk cId="10384166" sldId="256"/>
            <ac:spMk id="7" creationId="{F2C80E13-1A67-13AC-8F6F-8B97483DA886}"/>
          </ac:spMkLst>
        </pc:spChg>
        <pc:spChg chg="add mod">
          <ac:chgData name="Uisang.Hwang" userId="ff31788d-e7f8-473d-8559-e09edcce660a" providerId="ADAL" clId="{4782C3F0-101A-4321-9814-D3528C60F802}" dt="2025-10-19T01:21:16.910" v="265" actId="1076"/>
          <ac:spMkLst>
            <pc:docMk/>
            <pc:sldMk cId="10384166" sldId="256"/>
            <ac:spMk id="13" creationId="{2BB258CF-347C-6625-6FC5-D6359A9FE210}"/>
          </ac:spMkLst>
        </pc:spChg>
        <pc:spChg chg="add mod">
          <ac:chgData name="Uisang.Hwang" userId="ff31788d-e7f8-473d-8559-e09edcce660a" providerId="ADAL" clId="{4782C3F0-101A-4321-9814-D3528C60F802}" dt="2025-10-19T01:21:28.871" v="269" actId="1076"/>
          <ac:spMkLst>
            <pc:docMk/>
            <pc:sldMk cId="10384166" sldId="256"/>
            <ac:spMk id="15" creationId="{C44D62BC-E2C3-BA1C-4EA2-F7D128F0D8E2}"/>
          </ac:spMkLst>
        </pc:spChg>
        <pc:spChg chg="mod">
          <ac:chgData name="Uisang.Hwang" userId="ff31788d-e7f8-473d-8559-e09edcce660a" providerId="ADAL" clId="{4782C3F0-101A-4321-9814-D3528C60F802}" dt="2025-10-18T02:03:18.425" v="134" actId="692"/>
          <ac:spMkLst>
            <pc:docMk/>
            <pc:sldMk cId="10384166" sldId="256"/>
            <ac:spMk id="19" creationId="{17955C8C-5B43-0960-9A94-553D96CC503D}"/>
          </ac:spMkLst>
        </pc:spChg>
        <pc:spChg chg="mod">
          <ac:chgData name="Uisang.Hwang" userId="ff31788d-e7f8-473d-8559-e09edcce660a" providerId="ADAL" clId="{4782C3F0-101A-4321-9814-D3528C60F802}" dt="2025-10-18T02:03:26.726" v="135" actId="692"/>
          <ac:spMkLst>
            <pc:docMk/>
            <pc:sldMk cId="10384166" sldId="256"/>
            <ac:spMk id="20" creationId="{6EE5ACFA-A792-BA43-509D-9A51E7255E2B}"/>
          </ac:spMkLst>
        </pc:spChg>
        <pc:spChg chg="add mod">
          <ac:chgData name="Uisang.Hwang" userId="ff31788d-e7f8-473d-8559-e09edcce660a" providerId="ADAL" clId="{4782C3F0-101A-4321-9814-D3528C60F802}" dt="2025-10-19T02:00:20.072" v="430" actId="1076"/>
          <ac:spMkLst>
            <pc:docMk/>
            <pc:sldMk cId="10384166" sldId="256"/>
            <ac:spMk id="21" creationId="{1977620A-135D-953F-89CB-7909580AD5CB}"/>
          </ac:spMkLst>
        </pc:spChg>
        <pc:spChg chg="add mod">
          <ac:chgData name="Uisang.Hwang" userId="ff31788d-e7f8-473d-8559-e09edcce660a" providerId="ADAL" clId="{4782C3F0-101A-4321-9814-D3528C60F802}" dt="2025-10-19T01:33:32.274" v="419" actId="20577"/>
          <ac:spMkLst>
            <pc:docMk/>
            <pc:sldMk cId="10384166" sldId="256"/>
            <ac:spMk id="23" creationId="{542F948C-79ED-1D5F-C3F8-16E2FE88615D}"/>
          </ac:spMkLst>
        </pc:spChg>
        <pc:spChg chg="add mod">
          <ac:chgData name="Uisang.Hwang" userId="ff31788d-e7f8-473d-8559-e09edcce660a" providerId="ADAL" clId="{4782C3F0-101A-4321-9814-D3528C60F802}" dt="2025-10-19T01:33:41.762" v="424" actId="6549"/>
          <ac:spMkLst>
            <pc:docMk/>
            <pc:sldMk cId="10384166" sldId="256"/>
            <ac:spMk id="24" creationId="{387C7323-0CC7-C9B7-AF17-21C4312E56BA}"/>
          </ac:spMkLst>
        </pc:spChg>
        <pc:spChg chg="add mod">
          <ac:chgData name="Uisang.Hwang" userId="ff31788d-e7f8-473d-8559-e09edcce660a" providerId="ADAL" clId="{4782C3F0-101A-4321-9814-D3528C60F802}" dt="2025-10-18T01:51:45.393" v="4" actId="1076"/>
          <ac:spMkLst>
            <pc:docMk/>
            <pc:sldMk cId="10384166" sldId="256"/>
            <ac:spMk id="25" creationId="{E18543FE-7210-5972-418E-72B70B22A9AF}"/>
          </ac:spMkLst>
        </pc:spChg>
        <pc:spChg chg="add mod">
          <ac:chgData name="Uisang.Hwang" userId="ff31788d-e7f8-473d-8559-e09edcce660a" providerId="ADAL" clId="{4782C3F0-101A-4321-9814-D3528C60F802}" dt="2025-10-18T01:51:40.965" v="3" actId="1076"/>
          <ac:spMkLst>
            <pc:docMk/>
            <pc:sldMk cId="10384166" sldId="256"/>
            <ac:spMk id="26" creationId="{E24E770B-0BF9-C8F3-45E8-1AC7DC87737D}"/>
          </ac:spMkLst>
        </pc:spChg>
        <pc:spChg chg="add mod">
          <ac:chgData name="Uisang.Hwang" userId="ff31788d-e7f8-473d-8559-e09edcce660a" providerId="ADAL" clId="{4782C3F0-101A-4321-9814-D3528C60F802}" dt="2025-10-19T22:05:40.884" v="974" actId="208"/>
          <ac:spMkLst>
            <pc:docMk/>
            <pc:sldMk cId="10384166" sldId="256"/>
            <ac:spMk id="27" creationId="{A63C7706-BA18-2356-D4DB-94A93D0C17E4}"/>
          </ac:spMkLst>
        </pc:spChg>
        <pc:spChg chg="add mod">
          <ac:chgData name="Uisang.Hwang" userId="ff31788d-e7f8-473d-8559-e09edcce660a" providerId="ADAL" clId="{4782C3F0-101A-4321-9814-D3528C60F802}" dt="2025-10-19T01:12:52.654" v="188"/>
          <ac:spMkLst>
            <pc:docMk/>
            <pc:sldMk cId="10384166" sldId="256"/>
            <ac:spMk id="28" creationId="{81ECF936-20BB-9C9B-0C7A-F2FC503C8BB3}"/>
          </ac:spMkLst>
        </pc:spChg>
        <pc:spChg chg="add mod">
          <ac:chgData name="Uisang.Hwang" userId="ff31788d-e7f8-473d-8559-e09edcce660a" providerId="ADAL" clId="{4782C3F0-101A-4321-9814-D3528C60F802}" dt="2025-10-18T01:55:03.327" v="65" actId="1076"/>
          <ac:spMkLst>
            <pc:docMk/>
            <pc:sldMk cId="10384166" sldId="256"/>
            <ac:spMk id="29" creationId="{688A35BD-7CF2-5CCE-7F16-9060884FE100}"/>
          </ac:spMkLst>
        </pc:spChg>
        <pc:spChg chg="add mod">
          <ac:chgData name="Uisang.Hwang" userId="ff31788d-e7f8-473d-8559-e09edcce660a" providerId="ADAL" clId="{4782C3F0-101A-4321-9814-D3528C60F802}" dt="2025-10-18T01:54:59.095" v="64" actId="1076"/>
          <ac:spMkLst>
            <pc:docMk/>
            <pc:sldMk cId="10384166" sldId="256"/>
            <ac:spMk id="30" creationId="{B76298CE-B71C-813B-931F-52010A5CACF0}"/>
          </ac:spMkLst>
        </pc:spChg>
        <pc:spChg chg="add mod">
          <ac:chgData name="Uisang.Hwang" userId="ff31788d-e7f8-473d-8559-e09edcce660a" providerId="ADAL" clId="{4782C3F0-101A-4321-9814-D3528C60F802}" dt="2025-10-19T01:14:48.307" v="197"/>
          <ac:spMkLst>
            <pc:docMk/>
            <pc:sldMk cId="10384166" sldId="256"/>
            <ac:spMk id="31" creationId="{775BB743-5AA9-3C82-4AE5-05A996C4939D}"/>
          </ac:spMkLst>
        </pc:spChg>
        <pc:spChg chg="add mod">
          <ac:chgData name="Uisang.Hwang" userId="ff31788d-e7f8-473d-8559-e09edcce660a" providerId="ADAL" clId="{4782C3F0-101A-4321-9814-D3528C60F802}" dt="2025-10-18T01:56:47.662" v="77" actId="1076"/>
          <ac:spMkLst>
            <pc:docMk/>
            <pc:sldMk cId="10384166" sldId="256"/>
            <ac:spMk id="32" creationId="{59D7E234-6F37-ACF0-69D7-32CA8BACE5C7}"/>
          </ac:spMkLst>
        </pc:spChg>
        <pc:spChg chg="add mod">
          <ac:chgData name="Uisang.Hwang" userId="ff31788d-e7f8-473d-8559-e09edcce660a" providerId="ADAL" clId="{4782C3F0-101A-4321-9814-D3528C60F802}" dt="2025-10-18T01:57:08.594" v="82" actId="1076"/>
          <ac:spMkLst>
            <pc:docMk/>
            <pc:sldMk cId="10384166" sldId="256"/>
            <ac:spMk id="33" creationId="{F2C7626D-3B76-0045-BDC3-1FC6A9918C9D}"/>
          </ac:spMkLst>
        </pc:spChg>
        <pc:spChg chg="add mod">
          <ac:chgData name="Uisang.Hwang" userId="ff31788d-e7f8-473d-8559-e09edcce660a" providerId="ADAL" clId="{4782C3F0-101A-4321-9814-D3528C60F802}" dt="2025-10-19T02:00:40.723" v="437" actId="6549"/>
          <ac:spMkLst>
            <pc:docMk/>
            <pc:sldMk cId="10384166" sldId="256"/>
            <ac:spMk id="34" creationId="{E23D21EB-BB26-9613-A377-2D4D88C17292}"/>
          </ac:spMkLst>
        </pc:spChg>
        <pc:spChg chg="add mod">
          <ac:chgData name="Uisang.Hwang" userId="ff31788d-e7f8-473d-8559-e09edcce660a" providerId="ADAL" clId="{4782C3F0-101A-4321-9814-D3528C60F802}" dt="2025-10-19T01:12:13.192" v="183" actId="1076"/>
          <ac:spMkLst>
            <pc:docMk/>
            <pc:sldMk cId="10384166" sldId="256"/>
            <ac:spMk id="36" creationId="{20DD6A9A-9107-3682-7889-C46AD35AE861}"/>
          </ac:spMkLst>
        </pc:spChg>
        <pc:spChg chg="add mod">
          <ac:chgData name="Uisang.Hwang" userId="ff31788d-e7f8-473d-8559-e09edcce660a" providerId="ADAL" clId="{4782C3F0-101A-4321-9814-D3528C60F802}" dt="2025-10-19T02:00:58.400" v="443" actId="6549"/>
          <ac:spMkLst>
            <pc:docMk/>
            <pc:sldMk cId="10384166" sldId="256"/>
            <ac:spMk id="37" creationId="{C8821B1E-6233-AB65-8F4D-A28947E10224}"/>
          </ac:spMkLst>
        </pc:spChg>
        <pc:spChg chg="add mod">
          <ac:chgData name="Uisang.Hwang" userId="ff31788d-e7f8-473d-8559-e09edcce660a" providerId="ADAL" clId="{4782C3F0-101A-4321-9814-D3528C60F802}" dt="2025-10-19T22:01:50.330" v="933"/>
          <ac:spMkLst>
            <pc:docMk/>
            <pc:sldMk cId="10384166" sldId="256"/>
            <ac:spMk id="39" creationId="{7522E34D-7BA4-F94B-ECF0-998C58AF8F1B}"/>
          </ac:spMkLst>
        </pc:spChg>
        <pc:spChg chg="add mod">
          <ac:chgData name="Uisang.Hwang" userId="ff31788d-e7f8-473d-8559-e09edcce660a" providerId="ADAL" clId="{4782C3F0-101A-4321-9814-D3528C60F802}" dt="2025-10-19T01:05:21.256" v="163" actId="16959"/>
          <ac:spMkLst>
            <pc:docMk/>
            <pc:sldMk cId="10384166" sldId="256"/>
            <ac:spMk id="40" creationId="{F903B4C9-5C2E-C3F5-73E2-140010AA4FA8}"/>
          </ac:spMkLst>
        </pc:spChg>
        <pc:cxnChg chg="add mod">
          <ac:chgData name="Uisang.Hwang" userId="ff31788d-e7f8-473d-8559-e09edcce660a" providerId="ADAL" clId="{4782C3F0-101A-4321-9814-D3528C60F802}" dt="2025-10-19T01:19:32.118" v="257" actId="1076"/>
          <ac:cxnSpMkLst>
            <pc:docMk/>
            <pc:sldMk cId="10384166" sldId="256"/>
            <ac:cxnSpMk id="8" creationId="{C8FBB136-6C76-9C45-4238-03F0D6963227}"/>
          </ac:cxnSpMkLst>
        </pc:cxnChg>
        <pc:cxnChg chg="add mod">
          <ac:chgData name="Uisang.Hwang" userId="ff31788d-e7f8-473d-8559-e09edcce660a" providerId="ADAL" clId="{4782C3F0-101A-4321-9814-D3528C60F802}" dt="2025-10-19T01:19:50.094" v="259" actId="13822"/>
          <ac:cxnSpMkLst>
            <pc:docMk/>
            <pc:sldMk cId="10384166" sldId="256"/>
            <ac:cxnSpMk id="10" creationId="{0D7237BE-8C80-1004-3A43-E0E43A51994C}"/>
          </ac:cxnSpMkLst>
        </pc:cxnChg>
        <pc:cxnChg chg="add mod">
          <ac:chgData name="Uisang.Hwang" userId="ff31788d-e7f8-473d-8559-e09edcce660a" providerId="ADAL" clId="{4782C3F0-101A-4321-9814-D3528C60F802}" dt="2025-10-19T01:20:00.758" v="261" actId="13822"/>
          <ac:cxnSpMkLst>
            <pc:docMk/>
            <pc:sldMk cId="10384166" sldId="256"/>
            <ac:cxnSpMk id="12" creationId="{BDC08257-BA2A-2D7F-2F5D-F6C878FD44E8}"/>
          </ac:cxnSpMkLst>
        </pc:cxnChg>
        <pc:cxnChg chg="mod">
          <ac:chgData name="Uisang.Hwang" userId="ff31788d-e7f8-473d-8559-e09edcce660a" providerId="ADAL" clId="{4782C3F0-101A-4321-9814-D3528C60F802}" dt="2025-10-19T01:14:07.866" v="194" actId="1582"/>
          <ac:cxnSpMkLst>
            <pc:docMk/>
            <pc:sldMk cId="10384166" sldId="256"/>
            <ac:cxnSpMk id="16" creationId="{0F9F0F33-5436-DDF5-5AFD-1A4BE1D5598E}"/>
          </ac:cxnSpMkLst>
        </pc:cxnChg>
        <pc:cxnChg chg="mod">
          <ac:chgData name="Uisang.Hwang" userId="ff31788d-e7f8-473d-8559-e09edcce660a" providerId="ADAL" clId="{4782C3F0-101A-4321-9814-D3528C60F802}" dt="2025-10-19T01:14:24.536" v="195" actId="1582"/>
          <ac:cxnSpMkLst>
            <pc:docMk/>
            <pc:sldMk cId="10384166" sldId="256"/>
            <ac:cxnSpMk id="22" creationId="{BD3F7086-8BD5-E019-AB34-5A4D41F9D712}"/>
          </ac:cxnSpMkLst>
        </pc:cxnChg>
      </pc:sldChg>
      <pc:sldChg chg="addSp delSp modSp new mod">
        <pc:chgData name="Uisang.Hwang" userId="ff31788d-e7f8-473d-8559-e09edcce660a" providerId="ADAL" clId="{4782C3F0-101A-4321-9814-D3528C60F802}" dt="2025-10-19T22:44:40.835" v="1033" actId="1035"/>
        <pc:sldMkLst>
          <pc:docMk/>
          <pc:sldMk cId="2976265564" sldId="257"/>
        </pc:sldMkLst>
        <pc:spChg chg="add mod">
          <ac:chgData name="Uisang.Hwang" userId="ff31788d-e7f8-473d-8559-e09edcce660a" providerId="ADAL" clId="{4782C3F0-101A-4321-9814-D3528C60F802}" dt="2025-10-19T22:43:55.417" v="1023" actId="6549"/>
          <ac:spMkLst>
            <pc:docMk/>
            <pc:sldMk cId="2976265564" sldId="257"/>
            <ac:spMk id="2" creationId="{493C5E75-8D91-2C5A-65AB-8F0F0520A572}"/>
          </ac:spMkLst>
        </pc:spChg>
        <pc:spChg chg="add mod">
          <ac:chgData name="Uisang.Hwang" userId="ff31788d-e7f8-473d-8559-e09edcce660a" providerId="ADAL" clId="{4782C3F0-101A-4321-9814-D3528C60F802}" dt="2025-10-19T02:03:39.939" v="467" actId="14100"/>
          <ac:spMkLst>
            <pc:docMk/>
            <pc:sldMk cId="2976265564" sldId="257"/>
            <ac:spMk id="4" creationId="{2AFDE7A4-3B0B-FE33-12CE-D83C265AC0D8}"/>
          </ac:spMkLst>
        </pc:spChg>
        <pc:spChg chg="add mod">
          <ac:chgData name="Uisang.Hwang" userId="ff31788d-e7f8-473d-8559-e09edcce660a" providerId="ADAL" clId="{4782C3F0-101A-4321-9814-D3528C60F802}" dt="2025-10-19T22:10:07.689" v="984" actId="1076"/>
          <ac:spMkLst>
            <pc:docMk/>
            <pc:sldMk cId="2976265564" sldId="257"/>
            <ac:spMk id="5" creationId="{A95A03EF-F484-F028-223F-CC78CBFCAABA}"/>
          </ac:spMkLst>
        </pc:spChg>
        <pc:spChg chg="add mod">
          <ac:chgData name="Uisang.Hwang" userId="ff31788d-e7f8-473d-8559-e09edcce660a" providerId="ADAL" clId="{4782C3F0-101A-4321-9814-D3528C60F802}" dt="2025-10-19T01:27:59.407" v="342" actId="1076"/>
          <ac:spMkLst>
            <pc:docMk/>
            <pc:sldMk cId="2976265564" sldId="257"/>
            <ac:spMk id="6" creationId="{E2361EE5-4EA9-553B-FE78-B527EFF0B92A}"/>
          </ac:spMkLst>
        </pc:spChg>
        <pc:spChg chg="add mod">
          <ac:chgData name="Uisang.Hwang" userId="ff31788d-e7f8-473d-8559-e09edcce660a" providerId="ADAL" clId="{4782C3F0-101A-4321-9814-D3528C60F802}" dt="2025-10-19T22:11:27.814" v="995" actId="1076"/>
          <ac:spMkLst>
            <pc:docMk/>
            <pc:sldMk cId="2976265564" sldId="257"/>
            <ac:spMk id="7" creationId="{9BC06753-F7A0-3F04-1825-0BB3CEA162B7}"/>
          </ac:spMkLst>
        </pc:spChg>
        <pc:spChg chg="add mod">
          <ac:chgData name="Uisang.Hwang" userId="ff31788d-e7f8-473d-8559-e09edcce660a" providerId="ADAL" clId="{4782C3F0-101A-4321-9814-D3528C60F802}" dt="2025-10-19T01:30:31.029" v="382" actId="20577"/>
          <ac:spMkLst>
            <pc:docMk/>
            <pc:sldMk cId="2976265564" sldId="257"/>
            <ac:spMk id="8" creationId="{F3E916FB-3DD6-D6A3-1D5B-FA70D0E2C799}"/>
          </ac:spMkLst>
        </pc:spChg>
        <pc:spChg chg="add mod">
          <ac:chgData name="Uisang.Hwang" userId="ff31788d-e7f8-473d-8559-e09edcce660a" providerId="ADAL" clId="{4782C3F0-101A-4321-9814-D3528C60F802}" dt="2025-10-19T22:44:40.835" v="1033" actId="1035"/>
          <ac:spMkLst>
            <pc:docMk/>
            <pc:sldMk cId="2976265564" sldId="257"/>
            <ac:spMk id="9" creationId="{72337225-6D5B-1304-42E8-1C92317DEED4}"/>
          </ac:spMkLst>
        </pc:spChg>
        <pc:spChg chg="add mod">
          <ac:chgData name="Uisang.Hwang" userId="ff31788d-e7f8-473d-8559-e09edcce660a" providerId="ADAL" clId="{4782C3F0-101A-4321-9814-D3528C60F802}" dt="2025-10-19T02:05:21.626" v="503" actId="1076"/>
          <ac:spMkLst>
            <pc:docMk/>
            <pc:sldMk cId="2976265564" sldId="257"/>
            <ac:spMk id="10" creationId="{188E7FBF-C4BA-5DEA-9F7A-0A582207A0AD}"/>
          </ac:spMkLst>
        </pc:spChg>
        <pc:spChg chg="add mod">
          <ac:chgData name="Uisang.Hwang" userId="ff31788d-e7f8-473d-8559-e09edcce660a" providerId="ADAL" clId="{4782C3F0-101A-4321-9814-D3528C60F802}" dt="2025-10-19T22:12:03.412" v="1006"/>
          <ac:spMkLst>
            <pc:docMk/>
            <pc:sldMk cId="2976265564" sldId="257"/>
            <ac:spMk id="11" creationId="{C1241C19-E5DD-99F6-E5A4-195E28EB53E3}"/>
          </ac:spMkLst>
        </pc:spChg>
        <pc:spChg chg="add mod">
          <ac:chgData name="Uisang.Hwang" userId="ff31788d-e7f8-473d-8559-e09edcce660a" providerId="ADAL" clId="{4782C3F0-101A-4321-9814-D3528C60F802}" dt="2025-10-19T18:18:16.057" v="510" actId="1036"/>
          <ac:spMkLst>
            <pc:docMk/>
            <pc:sldMk cId="2976265564" sldId="257"/>
            <ac:spMk id="12" creationId="{B65E817D-218F-BDA5-23B0-B05E240E0F89}"/>
          </ac:spMkLst>
        </pc:spChg>
        <pc:spChg chg="add mod">
          <ac:chgData name="Uisang.Hwang" userId="ff31788d-e7f8-473d-8559-e09edcce660a" providerId="ADAL" clId="{4782C3F0-101A-4321-9814-D3528C60F802}" dt="2025-10-19T02:01:58.839" v="446" actId="1076"/>
          <ac:spMkLst>
            <pc:docMk/>
            <pc:sldMk cId="2976265564" sldId="257"/>
            <ac:spMk id="13" creationId="{C1D5BA94-ED12-421D-DBF8-93AEBABEC746}"/>
          </ac:spMkLst>
        </pc:spChg>
        <pc:spChg chg="add mod">
          <ac:chgData name="Uisang.Hwang" userId="ff31788d-e7f8-473d-8559-e09edcce660a" providerId="ADAL" clId="{4782C3F0-101A-4321-9814-D3528C60F802}" dt="2025-10-19T02:01:58.839" v="446" actId="1076"/>
          <ac:spMkLst>
            <pc:docMk/>
            <pc:sldMk cId="2976265564" sldId="257"/>
            <ac:spMk id="14" creationId="{40F0F2B1-C1C3-7A0A-B621-9547CECC0F4E}"/>
          </ac:spMkLst>
        </pc:spChg>
        <pc:spChg chg="add mod">
          <ac:chgData name="Uisang.Hwang" userId="ff31788d-e7f8-473d-8559-e09edcce660a" providerId="ADAL" clId="{4782C3F0-101A-4321-9814-D3528C60F802}" dt="2025-10-19T02:05:04.409" v="491" actId="6549"/>
          <ac:spMkLst>
            <pc:docMk/>
            <pc:sldMk cId="2976265564" sldId="257"/>
            <ac:spMk id="15" creationId="{D8BE7C57-E82D-297E-1337-688C69302757}"/>
          </ac:spMkLst>
        </pc:spChg>
        <pc:spChg chg="add mod">
          <ac:chgData name="Uisang.Hwang" userId="ff31788d-e7f8-473d-8559-e09edcce660a" providerId="ADAL" clId="{4782C3F0-101A-4321-9814-D3528C60F802}" dt="2025-10-19T22:44:30.384" v="1029" actId="1076"/>
          <ac:spMkLst>
            <pc:docMk/>
            <pc:sldMk cId="2976265564" sldId="257"/>
            <ac:spMk id="17" creationId="{DED86F04-F351-BBEB-E7F9-2B137DE9B1DA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5T02:04:45.832" v="4653" actId="6549"/>
        <pc:sldMkLst>
          <pc:docMk/>
          <pc:sldMk cId="3773818715" sldId="258"/>
        </pc:sldMkLst>
        <pc:spChg chg="add mod topLvl">
          <ac:chgData name="Uisang.Hwang" userId="ff31788d-e7f8-473d-8559-e09edcce660a" providerId="ADAL" clId="{4782C3F0-101A-4321-9814-D3528C60F802}" dt="2025-10-20T03:34:12.560" v="3063" actId="165"/>
          <ac:spMkLst>
            <pc:docMk/>
            <pc:sldMk cId="3773818715" sldId="258"/>
            <ac:spMk id="3" creationId="{29116C1A-B785-E4BC-7656-C34AF40E4B80}"/>
          </ac:spMkLst>
        </pc:spChg>
        <pc:spChg chg="add mod topLvl">
          <ac:chgData name="Uisang.Hwang" userId="ff31788d-e7f8-473d-8559-e09edcce660a" providerId="ADAL" clId="{4782C3F0-101A-4321-9814-D3528C60F802}" dt="2025-10-25T02:04:37.007" v="4645" actId="6549"/>
          <ac:spMkLst>
            <pc:docMk/>
            <pc:sldMk cId="3773818715" sldId="258"/>
            <ac:spMk id="4" creationId="{049C45E3-BCE0-7E3D-A132-7D0407CD8B65}"/>
          </ac:spMkLst>
        </pc:spChg>
        <pc:spChg chg="add mod topLvl">
          <ac:chgData name="Uisang.Hwang" userId="ff31788d-e7f8-473d-8559-e09edcce660a" providerId="ADAL" clId="{4782C3F0-101A-4321-9814-D3528C60F802}" dt="2025-10-25T02:04:41.905" v="4649" actId="6549"/>
          <ac:spMkLst>
            <pc:docMk/>
            <pc:sldMk cId="3773818715" sldId="258"/>
            <ac:spMk id="7" creationId="{017A593E-B55C-86EC-D5F6-25832AC365B4}"/>
          </ac:spMkLst>
        </pc:spChg>
        <pc:spChg chg="add mod topLvl">
          <ac:chgData name="Uisang.Hwang" userId="ff31788d-e7f8-473d-8559-e09edcce660a" providerId="ADAL" clId="{4782C3F0-101A-4321-9814-D3528C60F802}" dt="2025-10-20T03:34:12.560" v="3063" actId="165"/>
          <ac:spMkLst>
            <pc:docMk/>
            <pc:sldMk cId="3773818715" sldId="258"/>
            <ac:spMk id="10" creationId="{676C0AA5-A51D-A3B6-7466-1BFF7583FEAD}"/>
          </ac:spMkLst>
        </pc:spChg>
        <pc:spChg chg="add mod topLvl">
          <ac:chgData name="Uisang.Hwang" userId="ff31788d-e7f8-473d-8559-e09edcce660a" providerId="ADAL" clId="{4782C3F0-101A-4321-9814-D3528C60F802}" dt="2025-10-20T03:34:12.560" v="3063" actId="165"/>
          <ac:spMkLst>
            <pc:docMk/>
            <pc:sldMk cId="3773818715" sldId="258"/>
            <ac:spMk id="11" creationId="{4B50E6A9-66B5-0F9F-77A3-B011DD2E7490}"/>
          </ac:spMkLst>
        </pc:spChg>
        <pc:spChg chg="add mod topLvl">
          <ac:chgData name="Uisang.Hwang" userId="ff31788d-e7f8-473d-8559-e09edcce660a" providerId="ADAL" clId="{4782C3F0-101A-4321-9814-D3528C60F802}" dt="2025-10-25T02:04:27.114" v="4637" actId="6549"/>
          <ac:spMkLst>
            <pc:docMk/>
            <pc:sldMk cId="3773818715" sldId="258"/>
            <ac:spMk id="13" creationId="{64FE134F-305B-F236-9DB9-8ECC419DC27E}"/>
          </ac:spMkLst>
        </pc:spChg>
        <pc:spChg chg="add mod topLvl">
          <ac:chgData name="Uisang.Hwang" userId="ff31788d-e7f8-473d-8559-e09edcce660a" providerId="ADAL" clId="{4782C3F0-101A-4321-9814-D3528C60F802}" dt="2025-10-25T02:04:32.735" v="4641" actId="6549"/>
          <ac:spMkLst>
            <pc:docMk/>
            <pc:sldMk cId="3773818715" sldId="258"/>
            <ac:spMk id="14" creationId="{4476D664-5729-9D00-01AA-304016C1B72C}"/>
          </ac:spMkLst>
        </pc:spChg>
        <pc:spChg chg="add mod topLvl">
          <ac:chgData name="Uisang.Hwang" userId="ff31788d-e7f8-473d-8559-e09edcce660a" providerId="ADAL" clId="{4782C3F0-101A-4321-9814-D3528C60F802}" dt="2025-10-25T02:04:45.832" v="4653" actId="6549"/>
          <ac:spMkLst>
            <pc:docMk/>
            <pc:sldMk cId="3773818715" sldId="258"/>
            <ac:spMk id="16" creationId="{3D6E130D-FE6D-5210-A1B2-2A799EF8A56C}"/>
          </ac:spMkLst>
        </pc:spChg>
        <pc:spChg chg="add mod topLvl">
          <ac:chgData name="Uisang.Hwang" userId="ff31788d-e7f8-473d-8559-e09edcce660a" providerId="ADAL" clId="{4782C3F0-101A-4321-9814-D3528C60F802}" dt="2025-10-25T02:03:10.678" v="4633" actId="20577"/>
          <ac:spMkLst>
            <pc:docMk/>
            <pc:sldMk cId="3773818715" sldId="258"/>
            <ac:spMk id="18" creationId="{09B44F3A-3945-FDFC-A6DE-BCA1D27F1386}"/>
          </ac:spMkLst>
        </pc:spChg>
        <pc:spChg chg="add mod topLvl">
          <ac:chgData name="Uisang.Hwang" userId="ff31788d-e7f8-473d-8559-e09edcce660a" providerId="ADAL" clId="{4782C3F0-101A-4321-9814-D3528C60F802}" dt="2025-10-20T03:34:12.560" v="3063" actId="165"/>
          <ac:spMkLst>
            <pc:docMk/>
            <pc:sldMk cId="3773818715" sldId="258"/>
            <ac:spMk id="19" creationId="{28C15700-720E-135D-BDF9-6072C43DC0E9}"/>
          </ac:spMkLst>
        </pc:spChg>
      </pc:sldChg>
      <pc:sldChg chg="addSp delSp modSp new mod ord">
        <pc:chgData name="Uisang.Hwang" userId="ff31788d-e7f8-473d-8559-e09edcce660a" providerId="ADAL" clId="{4782C3F0-101A-4321-9814-D3528C60F802}" dt="2025-10-25T23:51:10.864" v="4660" actId="1076"/>
        <pc:sldMkLst>
          <pc:docMk/>
          <pc:sldMk cId="793633661" sldId="259"/>
        </pc:sldMkLst>
        <pc:spChg chg="add mod">
          <ac:chgData name="Uisang.Hwang" userId="ff31788d-e7f8-473d-8559-e09edcce660a" providerId="ADAL" clId="{4782C3F0-101A-4321-9814-D3528C60F802}" dt="2025-10-19T23:00:56.366" v="1206" actId="1076"/>
          <ac:spMkLst>
            <pc:docMk/>
            <pc:sldMk cId="793633661" sldId="259"/>
            <ac:spMk id="2" creationId="{CC88996C-2E24-366F-7620-0761D9CA5833}"/>
          </ac:spMkLst>
        </pc:spChg>
        <pc:spChg chg="add mod">
          <ac:chgData name="Uisang.Hwang" userId="ff31788d-e7f8-473d-8559-e09edcce660a" providerId="ADAL" clId="{4782C3F0-101A-4321-9814-D3528C60F802}" dt="2025-10-19T23:01:03.444" v="1208" actId="1076"/>
          <ac:spMkLst>
            <pc:docMk/>
            <pc:sldMk cId="793633661" sldId="259"/>
            <ac:spMk id="3" creationId="{18E56A9B-7520-A9A6-C973-10CBB9EC4B4D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5" creationId="{C267BCD4-7937-6268-DEA8-323D5CAA9195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6" creationId="{CF01E62F-9C09-CE15-179A-98A293711496}"/>
          </ac:spMkLst>
        </pc:spChg>
        <pc:spChg chg="add mod">
          <ac:chgData name="Uisang.Hwang" userId="ff31788d-e7f8-473d-8559-e09edcce660a" providerId="ADAL" clId="{4782C3F0-101A-4321-9814-D3528C60F802}" dt="2025-10-19T23:03:41.940" v="1254" actId="207"/>
          <ac:spMkLst>
            <pc:docMk/>
            <pc:sldMk cId="793633661" sldId="259"/>
            <ac:spMk id="8" creationId="{B4990AAB-DEC2-9157-A079-FA84EDF79B38}"/>
          </ac:spMkLst>
        </pc:spChg>
        <pc:spChg chg="add del mod">
          <ac:chgData name="Uisang.Hwang" userId="ff31788d-e7f8-473d-8559-e09edcce660a" providerId="ADAL" clId="{4782C3F0-101A-4321-9814-D3528C60F802}" dt="2025-10-25T23:51:05.796" v="4658" actId="478"/>
          <ac:spMkLst>
            <pc:docMk/>
            <pc:sldMk cId="793633661" sldId="259"/>
            <ac:spMk id="9" creationId="{D7C81FBE-83E4-E80B-BCB3-8EC6F129893F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10" creationId="{B97C70F0-F830-592A-26FD-28B5C1107C19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11" creationId="{738244A3-3AF0-108B-E6A2-0B694357B0FA}"/>
          </ac:spMkLst>
        </pc:spChg>
        <pc:spChg chg="add mod">
          <ac:chgData name="Uisang.Hwang" userId="ff31788d-e7f8-473d-8559-e09edcce660a" providerId="ADAL" clId="{4782C3F0-101A-4321-9814-D3528C60F802}" dt="2025-10-25T23:51:10.864" v="4660" actId="1076"/>
          <ac:spMkLst>
            <pc:docMk/>
            <pc:sldMk cId="793633661" sldId="259"/>
            <ac:spMk id="12" creationId="{EABA0E3F-42A0-EEAE-ADF3-06825C007935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13" creationId="{BE1F13A2-9F10-F266-959D-60CB01D3AEDC}"/>
          </ac:spMkLst>
        </pc:spChg>
        <pc:spChg chg="add del mod">
          <ac:chgData name="Uisang.Hwang" userId="ff31788d-e7f8-473d-8559-e09edcce660a" providerId="ADAL" clId="{4782C3F0-101A-4321-9814-D3528C60F802}" dt="2025-10-25T23:51:07.730" v="4659" actId="478"/>
          <ac:spMkLst>
            <pc:docMk/>
            <pc:sldMk cId="793633661" sldId="259"/>
            <ac:spMk id="14" creationId="{BA611CBE-9B2D-D4E9-3C23-41776C50A10D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15" creationId="{43C2205A-4891-8739-4AA4-8B98B8D5801F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16" creationId="{70096BC5-52C2-A5AE-BE9D-D348B6E70793}"/>
          </ac:spMkLst>
        </pc:spChg>
        <pc:spChg chg="add mod">
          <ac:chgData name="Uisang.Hwang" userId="ff31788d-e7f8-473d-8559-e09edcce660a" providerId="ADAL" clId="{4782C3F0-101A-4321-9814-D3528C60F802}" dt="2025-10-19T23:09:07.500" v="1309" actId="1076"/>
          <ac:spMkLst>
            <pc:docMk/>
            <pc:sldMk cId="793633661" sldId="259"/>
            <ac:spMk id="18" creationId="{F9DF0C0F-AFDA-48D9-095B-E2C88FC099D7}"/>
          </ac:spMkLst>
        </pc:spChg>
        <pc:spChg chg="add mod">
          <ac:chgData name="Uisang.Hwang" userId="ff31788d-e7f8-473d-8559-e09edcce660a" providerId="ADAL" clId="{4782C3F0-101A-4321-9814-D3528C60F802}" dt="2025-10-19T23:14:54.248" v="1339" actId="16959"/>
          <ac:spMkLst>
            <pc:docMk/>
            <pc:sldMk cId="793633661" sldId="259"/>
            <ac:spMk id="19" creationId="{7E6AEEDA-7E37-92F1-633C-8BB442054993}"/>
          </ac:spMkLst>
        </pc:spChg>
        <pc:spChg chg="add mod">
          <ac:chgData name="Uisang.Hwang" userId="ff31788d-e7f8-473d-8559-e09edcce660a" providerId="ADAL" clId="{4782C3F0-101A-4321-9814-D3528C60F802}" dt="2025-10-19T23:14:25.001" v="1337" actId="6549"/>
          <ac:spMkLst>
            <pc:docMk/>
            <pc:sldMk cId="793633661" sldId="259"/>
            <ac:spMk id="30" creationId="{BEF8CB8E-7B72-BF04-CC47-23C7A5BBB2C1}"/>
          </ac:spMkLst>
        </pc:spChg>
        <pc:spChg chg="add mod">
          <ac:chgData name="Uisang.Hwang" userId="ff31788d-e7f8-473d-8559-e09edcce660a" providerId="ADAL" clId="{4782C3F0-101A-4321-9814-D3528C60F802}" dt="2025-10-21T01:47:54.377" v="3554" actId="14100"/>
          <ac:spMkLst>
            <pc:docMk/>
            <pc:sldMk cId="793633661" sldId="259"/>
            <ac:spMk id="32" creationId="{004B53D7-CCFE-DFCE-C6C3-C23507F4E78C}"/>
          </ac:spMkLst>
        </pc:spChg>
        <pc:spChg chg="add mod">
          <ac:chgData name="Uisang.Hwang" userId="ff31788d-e7f8-473d-8559-e09edcce660a" providerId="ADAL" clId="{4782C3F0-101A-4321-9814-D3528C60F802}" dt="2025-10-21T01:47:51.508" v="3553" actId="14100"/>
          <ac:spMkLst>
            <pc:docMk/>
            <pc:sldMk cId="793633661" sldId="259"/>
            <ac:spMk id="34" creationId="{BB699EAC-E50D-3F92-BBE3-6680786B376B}"/>
          </ac:spMkLst>
        </pc:spChg>
        <pc:cxnChg chg="add mod">
          <ac:chgData name="Uisang.Hwang" userId="ff31788d-e7f8-473d-8559-e09edcce660a" providerId="ADAL" clId="{4782C3F0-101A-4321-9814-D3528C60F802}" dt="2025-10-19T18:23:49.261" v="609"/>
          <ac:cxnSpMkLst>
            <pc:docMk/>
            <pc:sldMk cId="793633661" sldId="259"/>
            <ac:cxnSpMk id="4" creationId="{A607C3C7-8E49-40AA-6895-C81D9A137C77}"/>
          </ac:cxnSpMkLst>
        </pc:cxnChg>
        <pc:cxnChg chg="add mod">
          <ac:chgData name="Uisang.Hwang" userId="ff31788d-e7f8-473d-8559-e09edcce660a" providerId="ADAL" clId="{4782C3F0-101A-4321-9814-D3528C60F802}" dt="2025-10-19T18:24:04.258" v="613" actId="14100"/>
          <ac:cxnSpMkLst>
            <pc:docMk/>
            <pc:sldMk cId="793633661" sldId="259"/>
            <ac:cxnSpMk id="7" creationId="{DE13A50D-36AF-65D5-7186-C890269A3D04}"/>
          </ac:cxnSpMkLst>
        </pc:cxnChg>
        <pc:cxnChg chg="add mod">
          <ac:chgData name="Uisang.Hwang" userId="ff31788d-e7f8-473d-8559-e09edcce660a" providerId="ADAL" clId="{4782C3F0-101A-4321-9814-D3528C60F802}" dt="2025-10-19T23:03:21.232" v="1252" actId="1076"/>
          <ac:cxnSpMkLst>
            <pc:docMk/>
            <pc:sldMk cId="793633661" sldId="259"/>
            <ac:cxnSpMk id="17" creationId="{1C422F1F-6B19-FEBF-85EF-6CD1FFFEA6B9}"/>
          </ac:cxnSpMkLst>
        </pc:cxnChg>
        <pc:cxnChg chg="add mod topLvl">
          <ac:chgData name="Uisang.Hwang" userId="ff31788d-e7f8-473d-8559-e09edcce660a" providerId="ADAL" clId="{4782C3F0-101A-4321-9814-D3528C60F802}" dt="2025-10-20T00:07:39.776" v="1375" actId="208"/>
          <ac:cxnSpMkLst>
            <pc:docMk/>
            <pc:sldMk cId="793633661" sldId="259"/>
            <ac:cxnSpMk id="21" creationId="{C6010B04-17DE-F46C-7076-67F71B0F6D25}"/>
          </ac:cxnSpMkLst>
        </pc:cxnChg>
        <pc:cxnChg chg="add mod topLvl">
          <ac:chgData name="Uisang.Hwang" userId="ff31788d-e7f8-473d-8559-e09edcce660a" providerId="ADAL" clId="{4782C3F0-101A-4321-9814-D3528C60F802}" dt="2025-10-20T00:07:43.072" v="1376" actId="208"/>
          <ac:cxnSpMkLst>
            <pc:docMk/>
            <pc:sldMk cId="793633661" sldId="259"/>
            <ac:cxnSpMk id="22" creationId="{AF80D01D-5CFB-A3AB-C26B-2B3344469EC4}"/>
          </ac:cxnSpMkLst>
        </pc:cxnChg>
        <pc:cxnChg chg="add mod topLvl">
          <ac:chgData name="Uisang.Hwang" userId="ff31788d-e7f8-473d-8559-e09edcce660a" providerId="ADAL" clId="{4782C3F0-101A-4321-9814-D3528C60F802}" dt="2025-10-20T00:07:46.712" v="1377" actId="208"/>
          <ac:cxnSpMkLst>
            <pc:docMk/>
            <pc:sldMk cId="793633661" sldId="259"/>
            <ac:cxnSpMk id="23" creationId="{E98E1F09-2A1B-408F-1F0D-719579523BBD}"/>
          </ac:cxnSpMkLst>
        </pc:cxnChg>
        <pc:cxnChg chg="add mod topLvl">
          <ac:chgData name="Uisang.Hwang" userId="ff31788d-e7f8-473d-8559-e09edcce660a" providerId="ADAL" clId="{4782C3F0-101A-4321-9814-D3528C60F802}" dt="2025-10-20T00:07:51.216" v="1378" actId="208"/>
          <ac:cxnSpMkLst>
            <pc:docMk/>
            <pc:sldMk cId="793633661" sldId="259"/>
            <ac:cxnSpMk id="24" creationId="{40657C87-D8EF-0511-4564-E0C281827079}"/>
          </ac:cxnSpMkLst>
        </pc:cxnChg>
        <pc:cxnChg chg="add mod">
          <ac:chgData name="Uisang.Hwang" userId="ff31788d-e7f8-473d-8559-e09edcce660a" providerId="ADAL" clId="{4782C3F0-101A-4321-9814-D3528C60F802}" dt="2025-10-19T23:10:02.377" v="1316" actId="692"/>
          <ac:cxnSpMkLst>
            <pc:docMk/>
            <pc:sldMk cId="793633661" sldId="259"/>
            <ac:cxnSpMk id="27" creationId="{10E00EA1-9F84-6CB2-F96B-03C9AA845099}"/>
          </ac:cxnSpMkLst>
        </pc:cxnChg>
      </pc:sldChg>
      <pc:sldChg chg="addSp delSp modSp new mod">
        <pc:chgData name="Uisang.Hwang" userId="ff31788d-e7f8-473d-8559-e09edcce660a" providerId="ADAL" clId="{4782C3F0-101A-4321-9814-D3528C60F802}" dt="2025-10-21T02:56:34.605" v="3928" actId="20577"/>
        <pc:sldMkLst>
          <pc:docMk/>
          <pc:sldMk cId="817378219" sldId="260"/>
        </pc:sldMkLst>
        <pc:spChg chg="add mod">
          <ac:chgData name="Uisang.Hwang" userId="ff31788d-e7f8-473d-8559-e09edcce660a" providerId="ADAL" clId="{4782C3F0-101A-4321-9814-D3528C60F802}" dt="2025-10-19T22:58:17.740" v="1188" actId="1076"/>
          <ac:spMkLst>
            <pc:docMk/>
            <pc:sldMk cId="817378219" sldId="260"/>
            <ac:spMk id="2" creationId="{10B46222-EB3B-D1E5-A564-D26666D9EF58}"/>
          </ac:spMkLst>
        </pc:spChg>
        <pc:spChg chg="add mod">
          <ac:chgData name="Uisang.Hwang" userId="ff31788d-e7f8-473d-8559-e09edcce660a" providerId="ADAL" clId="{4782C3F0-101A-4321-9814-D3528C60F802}" dt="2025-10-21T02:56:28.076" v="3927" actId="20577"/>
          <ac:spMkLst>
            <pc:docMk/>
            <pc:sldMk cId="817378219" sldId="260"/>
            <ac:spMk id="3" creationId="{C63336AD-3A3C-30C4-1CDC-AAC9BF856179}"/>
          </ac:spMkLst>
        </pc:spChg>
        <pc:spChg chg="add mod">
          <ac:chgData name="Uisang.Hwang" userId="ff31788d-e7f8-473d-8559-e09edcce660a" providerId="ADAL" clId="{4782C3F0-101A-4321-9814-D3528C60F802}" dt="2025-10-21T02:56:34.605" v="3928" actId="20577"/>
          <ac:spMkLst>
            <pc:docMk/>
            <pc:sldMk cId="817378219" sldId="260"/>
            <ac:spMk id="4" creationId="{E19D849A-1B6E-A512-98AC-A8B987E92BDE}"/>
          </ac:spMkLst>
        </pc:spChg>
        <pc:spChg chg="add mod">
          <ac:chgData name="Uisang.Hwang" userId="ff31788d-e7f8-473d-8559-e09edcce660a" providerId="ADAL" clId="{4782C3F0-101A-4321-9814-D3528C60F802}" dt="2025-10-20T03:50:21.865" v="3225" actId="6549"/>
          <ac:spMkLst>
            <pc:docMk/>
            <pc:sldMk cId="817378219" sldId="260"/>
            <ac:spMk id="7" creationId="{07EAB4E4-CE11-F535-9F97-2D690F8E2F43}"/>
          </ac:spMkLst>
        </pc:spChg>
        <pc:spChg chg="add mod">
          <ac:chgData name="Uisang.Hwang" userId="ff31788d-e7f8-473d-8559-e09edcce660a" providerId="ADAL" clId="{4782C3F0-101A-4321-9814-D3528C60F802}" dt="2025-10-20T03:37:11.694" v="3099" actId="1076"/>
          <ac:spMkLst>
            <pc:docMk/>
            <pc:sldMk cId="817378219" sldId="260"/>
            <ac:spMk id="8" creationId="{7D0B2A9C-3A6F-1FB5-498A-402225B2556B}"/>
          </ac:spMkLst>
        </pc:spChg>
        <pc:spChg chg="add mod">
          <ac:chgData name="Uisang.Hwang" userId="ff31788d-e7f8-473d-8559-e09edcce660a" providerId="ADAL" clId="{4782C3F0-101A-4321-9814-D3528C60F802}" dt="2025-10-19T22:58:22.103" v="1189" actId="1076"/>
          <ac:spMkLst>
            <pc:docMk/>
            <pc:sldMk cId="817378219" sldId="260"/>
            <ac:spMk id="12" creationId="{670CE9FA-A2D4-82B0-ECEB-1FB4F17EDDBF}"/>
          </ac:spMkLst>
        </pc:spChg>
        <pc:spChg chg="add mod">
          <ac:chgData name="Uisang.Hwang" userId="ff31788d-e7f8-473d-8559-e09edcce660a" providerId="ADAL" clId="{4782C3F0-101A-4321-9814-D3528C60F802}" dt="2025-10-19T22:58:28.438" v="1191" actId="1076"/>
          <ac:spMkLst>
            <pc:docMk/>
            <pc:sldMk cId="817378219" sldId="260"/>
            <ac:spMk id="15" creationId="{9EC3328D-94CB-7A0E-5224-0A85DA1F18D4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2T18:06:33.102" v="4553"/>
        <pc:sldMkLst>
          <pc:docMk/>
          <pc:sldMk cId="3662489896" sldId="261"/>
        </pc:sldMkLst>
        <pc:spChg chg="add mod">
          <ac:chgData name="Uisang.Hwang" userId="ff31788d-e7f8-473d-8559-e09edcce660a" providerId="ADAL" clId="{4782C3F0-101A-4321-9814-D3528C60F802}" dt="2025-10-20T01:32:19.379" v="1805" actId="1076"/>
          <ac:spMkLst>
            <pc:docMk/>
            <pc:sldMk cId="3662489896" sldId="261"/>
            <ac:spMk id="2" creationId="{9C5292BB-F0AC-6988-6D06-8968DEC1CA3D}"/>
          </ac:spMkLst>
        </pc:spChg>
        <pc:spChg chg="add mod">
          <ac:chgData name="Uisang.Hwang" userId="ff31788d-e7f8-473d-8559-e09edcce660a" providerId="ADAL" clId="{4782C3F0-101A-4321-9814-D3528C60F802}" dt="2025-10-21T02:56:43.278" v="3929" actId="20577"/>
          <ac:spMkLst>
            <pc:docMk/>
            <pc:sldMk cId="3662489896" sldId="261"/>
            <ac:spMk id="4" creationId="{BC8C341E-4419-B874-EEC7-7BE966CF3A52}"/>
          </ac:spMkLst>
        </pc:spChg>
        <pc:spChg chg="add mod">
          <ac:chgData name="Uisang.Hwang" userId="ff31788d-e7f8-473d-8559-e09edcce660a" providerId="ADAL" clId="{4782C3F0-101A-4321-9814-D3528C60F802}" dt="2025-10-20T03:50:56.634" v="3228" actId="20577"/>
          <ac:spMkLst>
            <pc:docMk/>
            <pc:sldMk cId="3662489896" sldId="261"/>
            <ac:spMk id="5" creationId="{2C9CCC05-AC7E-8915-CF07-E7A8F975EB0B}"/>
          </ac:spMkLst>
        </pc:spChg>
        <pc:spChg chg="add mod">
          <ac:chgData name="Uisang.Hwang" userId="ff31788d-e7f8-473d-8559-e09edcce660a" providerId="ADAL" clId="{4782C3F0-101A-4321-9814-D3528C60F802}" dt="2025-10-20T03:51:22.119" v="3233" actId="6549"/>
          <ac:spMkLst>
            <pc:docMk/>
            <pc:sldMk cId="3662489896" sldId="261"/>
            <ac:spMk id="7" creationId="{AF56658A-A32A-6F84-51F4-B0547454D8FC}"/>
          </ac:spMkLst>
        </pc:spChg>
        <pc:spChg chg="add mod">
          <ac:chgData name="Uisang.Hwang" userId="ff31788d-e7f8-473d-8559-e09edcce660a" providerId="ADAL" clId="{4782C3F0-101A-4321-9814-D3528C60F802}" dt="2025-10-22T18:05:55.974" v="4537" actId="6549"/>
          <ac:spMkLst>
            <pc:docMk/>
            <pc:sldMk cId="3662489896" sldId="261"/>
            <ac:spMk id="9" creationId="{A1F69E2D-F687-870D-EEAE-0FEC6B04F3AC}"/>
          </ac:spMkLst>
        </pc:spChg>
        <pc:spChg chg="add mod">
          <ac:chgData name="Uisang.Hwang" userId="ff31788d-e7f8-473d-8559-e09edcce660a" providerId="ADAL" clId="{4782C3F0-101A-4321-9814-D3528C60F802}" dt="2025-10-20T03:50:47.552" v="3227" actId="20577"/>
          <ac:spMkLst>
            <pc:docMk/>
            <pc:sldMk cId="3662489896" sldId="261"/>
            <ac:spMk id="12" creationId="{D5F52EB3-92BA-0A88-4456-E3939CA8BFD7}"/>
          </ac:spMkLst>
        </pc:spChg>
        <pc:spChg chg="add mod">
          <ac:chgData name="Uisang.Hwang" userId="ff31788d-e7f8-473d-8559-e09edcce660a" providerId="ADAL" clId="{4782C3F0-101A-4321-9814-D3528C60F802}" dt="2025-10-22T18:06:33.102" v="4553"/>
          <ac:spMkLst>
            <pc:docMk/>
            <pc:sldMk cId="3662489896" sldId="261"/>
            <ac:spMk id="13" creationId="{DA4976A0-11F6-F09F-6C63-F5850B3821CA}"/>
          </ac:spMkLst>
        </pc:spChg>
        <pc:spChg chg="add mod">
          <ac:chgData name="Uisang.Hwang" userId="ff31788d-e7f8-473d-8559-e09edcce660a" providerId="ADAL" clId="{4782C3F0-101A-4321-9814-D3528C60F802}" dt="2025-10-20T03:55:26.765" v="3265" actId="20578"/>
          <ac:spMkLst>
            <pc:docMk/>
            <pc:sldMk cId="3662489896" sldId="261"/>
            <ac:spMk id="15" creationId="{22A6209B-1BDB-B673-4C06-130E505A22FF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5T02:27:05.602" v="4654" actId="20577"/>
        <pc:sldMkLst>
          <pc:docMk/>
          <pc:sldMk cId="755284352" sldId="262"/>
        </pc:sldMkLst>
        <pc:spChg chg="add mod">
          <ac:chgData name="Uisang.Hwang" userId="ff31788d-e7f8-473d-8559-e09edcce660a" providerId="ADAL" clId="{4782C3F0-101A-4321-9814-D3528C60F802}" dt="2025-10-20T00:27:01.967" v="1612" actId="14100"/>
          <ac:spMkLst>
            <pc:docMk/>
            <pc:sldMk cId="755284352" sldId="262"/>
            <ac:spMk id="5" creationId="{3A398195-684F-E1DC-0E58-E12E514FE2A3}"/>
          </ac:spMkLst>
        </pc:spChg>
        <pc:spChg chg="add mod">
          <ac:chgData name="Uisang.Hwang" userId="ff31788d-e7f8-473d-8559-e09edcce660a" providerId="ADAL" clId="{4782C3F0-101A-4321-9814-D3528C60F802}" dt="2025-10-20T00:26:01.242" v="1591" actId="1076"/>
          <ac:spMkLst>
            <pc:docMk/>
            <pc:sldMk cId="755284352" sldId="262"/>
            <ac:spMk id="6" creationId="{3D63CEBB-5931-4B21-085B-43CA3B65092D}"/>
          </ac:spMkLst>
        </pc:spChg>
        <pc:spChg chg="add mod">
          <ac:chgData name="Uisang.Hwang" userId="ff31788d-e7f8-473d-8559-e09edcce660a" providerId="ADAL" clId="{4782C3F0-101A-4321-9814-D3528C60F802}" dt="2025-10-20T01:23:51.509" v="1716" actId="20577"/>
          <ac:spMkLst>
            <pc:docMk/>
            <pc:sldMk cId="755284352" sldId="262"/>
            <ac:spMk id="7" creationId="{6785FD41-1AB1-6A9C-55EF-343B7531E489}"/>
          </ac:spMkLst>
        </pc:spChg>
        <pc:spChg chg="add mod">
          <ac:chgData name="Uisang.Hwang" userId="ff31788d-e7f8-473d-8559-e09edcce660a" providerId="ADAL" clId="{4782C3F0-101A-4321-9814-D3528C60F802}" dt="2025-10-20T01:24:19.085" v="1720" actId="20578"/>
          <ac:spMkLst>
            <pc:docMk/>
            <pc:sldMk cId="755284352" sldId="262"/>
            <ac:spMk id="8" creationId="{89B26266-6E49-E1DB-7A91-371D6CFD8483}"/>
          </ac:spMkLst>
        </pc:spChg>
        <pc:spChg chg="add mod">
          <ac:chgData name="Uisang.Hwang" userId="ff31788d-e7f8-473d-8559-e09edcce660a" providerId="ADAL" clId="{4782C3F0-101A-4321-9814-D3528C60F802}" dt="2025-10-20T01:29:24.945" v="1782" actId="1076"/>
          <ac:spMkLst>
            <pc:docMk/>
            <pc:sldMk cId="755284352" sldId="262"/>
            <ac:spMk id="9" creationId="{8F31B8C0-5FD2-7E53-B2EE-AC182C6B4C97}"/>
          </ac:spMkLst>
        </pc:spChg>
        <pc:spChg chg="add mod">
          <ac:chgData name="Uisang.Hwang" userId="ff31788d-e7f8-473d-8559-e09edcce660a" providerId="ADAL" clId="{4782C3F0-101A-4321-9814-D3528C60F802}" dt="2025-10-20T00:24:37.794" v="1570" actId="20577"/>
          <ac:spMkLst>
            <pc:docMk/>
            <pc:sldMk cId="755284352" sldId="262"/>
            <ac:spMk id="10" creationId="{62BEBD58-731D-98CB-E097-500E6603D5BE}"/>
          </ac:spMkLst>
        </pc:spChg>
        <pc:spChg chg="add mod">
          <ac:chgData name="Uisang.Hwang" userId="ff31788d-e7f8-473d-8559-e09edcce660a" providerId="ADAL" clId="{4782C3F0-101A-4321-9814-D3528C60F802}" dt="2025-10-20T01:31:18.274" v="1799" actId="14100"/>
          <ac:spMkLst>
            <pc:docMk/>
            <pc:sldMk cId="755284352" sldId="262"/>
            <ac:spMk id="12" creationId="{E3BBE925-2455-2955-B5B7-3B260E200836}"/>
          </ac:spMkLst>
        </pc:spChg>
        <pc:spChg chg="add mod">
          <ac:chgData name="Uisang.Hwang" userId="ff31788d-e7f8-473d-8559-e09edcce660a" providerId="ADAL" clId="{4782C3F0-101A-4321-9814-D3528C60F802}" dt="2025-10-25T02:27:05.602" v="4654" actId="20577"/>
          <ac:spMkLst>
            <pc:docMk/>
            <pc:sldMk cId="755284352" sldId="262"/>
            <ac:spMk id="13" creationId="{F918E42C-66FC-5916-9330-3334BAC57071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5T02:27:13.729" v="4655" actId="20577"/>
        <pc:sldMkLst>
          <pc:docMk/>
          <pc:sldMk cId="2303457179" sldId="263"/>
        </pc:sldMkLst>
        <pc:spChg chg="add mod">
          <ac:chgData name="Uisang.Hwang" userId="ff31788d-e7f8-473d-8559-e09edcce660a" providerId="ADAL" clId="{4782C3F0-101A-4321-9814-D3528C60F802}" dt="2025-10-25T02:27:13.729" v="4655" actId="20577"/>
          <ac:spMkLst>
            <pc:docMk/>
            <pc:sldMk cId="2303457179" sldId="263"/>
            <ac:spMk id="4" creationId="{3969CD74-664E-439C-BA05-0FDB154F7F08}"/>
          </ac:spMkLst>
        </pc:spChg>
        <pc:spChg chg="add mod">
          <ac:chgData name="Uisang.Hwang" userId="ff31788d-e7f8-473d-8559-e09edcce660a" providerId="ADAL" clId="{4782C3F0-101A-4321-9814-D3528C60F802}" dt="2025-10-22T18:10:28.546" v="4572" actId="120"/>
          <ac:spMkLst>
            <pc:docMk/>
            <pc:sldMk cId="2303457179" sldId="263"/>
            <ac:spMk id="6" creationId="{A875A39E-9A6A-68C5-2456-D22ED791EC51}"/>
          </ac:spMkLst>
        </pc:spChg>
        <pc:spChg chg="add mod">
          <ac:chgData name="Uisang.Hwang" userId="ff31788d-e7f8-473d-8559-e09edcce660a" providerId="ADAL" clId="{4782C3F0-101A-4321-9814-D3528C60F802}" dt="2025-10-20T01:42:20.286" v="1921" actId="1076"/>
          <ac:spMkLst>
            <pc:docMk/>
            <pc:sldMk cId="2303457179" sldId="263"/>
            <ac:spMk id="11" creationId="{DDEFA1C5-27FC-EF29-E630-1AB217BA1674}"/>
          </ac:spMkLst>
        </pc:spChg>
        <pc:spChg chg="add mod">
          <ac:chgData name="Uisang.Hwang" userId="ff31788d-e7f8-473d-8559-e09edcce660a" providerId="ADAL" clId="{4782C3F0-101A-4321-9814-D3528C60F802}" dt="2025-10-20T03:59:51.135" v="3293" actId="6549"/>
          <ac:spMkLst>
            <pc:docMk/>
            <pc:sldMk cId="2303457179" sldId="263"/>
            <ac:spMk id="13" creationId="{B0CE2528-5D9A-5A14-2746-04B261585B2E}"/>
          </ac:spMkLst>
        </pc:spChg>
        <pc:spChg chg="add mod">
          <ac:chgData name="Uisang.Hwang" userId="ff31788d-e7f8-473d-8559-e09edcce660a" providerId="ADAL" clId="{4782C3F0-101A-4321-9814-D3528C60F802}" dt="2025-10-22T18:10:54.875" v="4574" actId="6549"/>
          <ac:spMkLst>
            <pc:docMk/>
            <pc:sldMk cId="2303457179" sldId="263"/>
            <ac:spMk id="15" creationId="{53821FA7-4319-6CEA-70F2-AC1F4F615F73}"/>
          </ac:spMkLst>
        </pc:spChg>
        <pc:spChg chg="add mod">
          <ac:chgData name="Uisang.Hwang" userId="ff31788d-e7f8-473d-8559-e09edcce660a" providerId="ADAL" clId="{4782C3F0-101A-4321-9814-D3528C60F802}" dt="2025-10-20T02:03:58.293" v="2158" actId="6549"/>
          <ac:spMkLst>
            <pc:docMk/>
            <pc:sldMk cId="2303457179" sldId="263"/>
            <ac:spMk id="16" creationId="{58E0F08B-FCBD-1875-12BF-B50C0442FC8C}"/>
          </ac:spMkLst>
        </pc:spChg>
        <pc:spChg chg="add mod">
          <ac:chgData name="Uisang.Hwang" userId="ff31788d-e7f8-473d-8559-e09edcce660a" providerId="ADAL" clId="{4782C3F0-101A-4321-9814-D3528C60F802}" dt="2025-10-20T02:04:04.957" v="2162" actId="6549"/>
          <ac:spMkLst>
            <pc:docMk/>
            <pc:sldMk cId="2303457179" sldId="263"/>
            <ac:spMk id="17" creationId="{16749844-E462-8EC6-3A7A-216DD41657D5}"/>
          </ac:spMkLst>
        </pc:spChg>
        <pc:spChg chg="add mod">
          <ac:chgData name="Uisang.Hwang" userId="ff31788d-e7f8-473d-8559-e09edcce660a" providerId="ADAL" clId="{4782C3F0-101A-4321-9814-D3528C60F802}" dt="2025-10-20T02:04:12.275" v="2166" actId="6549"/>
          <ac:spMkLst>
            <pc:docMk/>
            <pc:sldMk cId="2303457179" sldId="263"/>
            <ac:spMk id="19" creationId="{30C09E93-6A7E-3517-AB40-FD35F7ABA4D6}"/>
          </ac:spMkLst>
        </pc:spChg>
        <pc:spChg chg="add mod">
          <ac:chgData name="Uisang.Hwang" userId="ff31788d-e7f8-473d-8559-e09edcce660a" providerId="ADAL" clId="{4782C3F0-101A-4321-9814-D3528C60F802}" dt="2025-10-20T02:04:16.237" v="2168" actId="6549"/>
          <ac:spMkLst>
            <pc:docMk/>
            <pc:sldMk cId="2303457179" sldId="263"/>
            <ac:spMk id="20" creationId="{B60E8EF0-28BB-1883-F3DF-4E353C8168A3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0T02:59:48.035" v="2834" actId="6549"/>
        <pc:sldMkLst>
          <pc:docMk/>
          <pc:sldMk cId="734480308" sldId="264"/>
        </pc:sldMkLst>
        <pc:spChg chg="add mod">
          <ac:chgData name="Uisang.Hwang" userId="ff31788d-e7f8-473d-8559-e09edcce660a" providerId="ADAL" clId="{4782C3F0-101A-4321-9814-D3528C60F802}" dt="2025-10-20T02:04:25.183" v="2172" actId="6549"/>
          <ac:spMkLst>
            <pc:docMk/>
            <pc:sldMk cId="734480308" sldId="264"/>
            <ac:spMk id="4" creationId="{EE6F1B58-3F80-ADC3-CA9E-D69B7C6F29C7}"/>
          </ac:spMkLst>
        </pc:spChg>
        <pc:spChg chg="add mod">
          <ac:chgData name="Uisang.Hwang" userId="ff31788d-e7f8-473d-8559-e09edcce660a" providerId="ADAL" clId="{4782C3F0-101A-4321-9814-D3528C60F802}" dt="2025-10-20T02:04:31.431" v="2176" actId="6549"/>
          <ac:spMkLst>
            <pc:docMk/>
            <pc:sldMk cId="734480308" sldId="264"/>
            <ac:spMk id="5" creationId="{C1E43FA8-08A7-5264-35D6-5A7EB333E0B6}"/>
          </ac:spMkLst>
        </pc:spChg>
        <pc:spChg chg="add mod">
          <ac:chgData name="Uisang.Hwang" userId="ff31788d-e7f8-473d-8559-e09edcce660a" providerId="ADAL" clId="{4782C3F0-101A-4321-9814-D3528C60F802}" dt="2025-10-20T02:04:36.838" v="2178" actId="6549"/>
          <ac:spMkLst>
            <pc:docMk/>
            <pc:sldMk cId="734480308" sldId="264"/>
            <ac:spMk id="7" creationId="{27DF5C6C-8C8F-05A9-3E0E-BCBA7E0040B4}"/>
          </ac:spMkLst>
        </pc:spChg>
        <pc:spChg chg="add mod">
          <ac:chgData name="Uisang.Hwang" userId="ff31788d-e7f8-473d-8559-e09edcce660a" providerId="ADAL" clId="{4782C3F0-101A-4321-9814-D3528C60F802}" dt="2025-10-20T02:59:48.035" v="2834" actId="6549"/>
          <ac:spMkLst>
            <pc:docMk/>
            <pc:sldMk cId="734480308" sldId="264"/>
            <ac:spMk id="9" creationId="{0524B27F-520B-6EDC-A726-6136BC94822F}"/>
          </ac:spMkLst>
        </pc:spChg>
        <pc:spChg chg="add mod">
          <ac:chgData name="Uisang.Hwang" userId="ff31788d-e7f8-473d-8559-e09edcce660a" providerId="ADAL" clId="{4782C3F0-101A-4321-9814-D3528C60F802}" dt="2025-10-20T02:05:32.055" v="2199" actId="6549"/>
          <ac:spMkLst>
            <pc:docMk/>
            <pc:sldMk cId="734480308" sldId="264"/>
            <ac:spMk id="10" creationId="{E9212BFE-803E-1293-F142-E345D41F7D79}"/>
          </ac:spMkLst>
        </pc:spChg>
        <pc:spChg chg="add mod">
          <ac:chgData name="Uisang.Hwang" userId="ff31788d-e7f8-473d-8559-e09edcce660a" providerId="ADAL" clId="{4782C3F0-101A-4321-9814-D3528C60F802}" dt="2025-10-20T02:04:40.193" v="2180" actId="6549"/>
          <ac:spMkLst>
            <pc:docMk/>
            <pc:sldMk cId="734480308" sldId="264"/>
            <ac:spMk id="11" creationId="{72982B13-9BB9-4677-C04E-4E497141C99A}"/>
          </ac:spMkLst>
        </pc:spChg>
        <pc:spChg chg="add mod">
          <ac:chgData name="Uisang.Hwang" userId="ff31788d-e7f8-473d-8559-e09edcce660a" providerId="ADAL" clId="{4782C3F0-101A-4321-9814-D3528C60F802}" dt="2025-10-20T01:53:08.855" v="2060" actId="6549"/>
          <ac:spMkLst>
            <pc:docMk/>
            <pc:sldMk cId="734480308" sldId="264"/>
            <ac:spMk id="13" creationId="{63DC24AA-EC7C-2F52-E105-2C83886ED4A6}"/>
          </ac:spMkLst>
        </pc:spChg>
        <pc:spChg chg="add mod">
          <ac:chgData name="Uisang.Hwang" userId="ff31788d-e7f8-473d-8559-e09edcce660a" providerId="ADAL" clId="{4782C3F0-101A-4321-9814-D3528C60F802}" dt="2025-10-20T02:06:06.473" v="2211" actId="6549"/>
          <ac:spMkLst>
            <pc:docMk/>
            <pc:sldMk cId="734480308" sldId="264"/>
            <ac:spMk id="14" creationId="{56F282E1-D976-51F9-7087-D7C32523CC7A}"/>
          </ac:spMkLst>
        </pc:spChg>
        <pc:spChg chg="add mod">
          <ac:chgData name="Uisang.Hwang" userId="ff31788d-e7f8-473d-8559-e09edcce660a" providerId="ADAL" clId="{4782C3F0-101A-4321-9814-D3528C60F802}" dt="2025-10-20T02:07:39.169" v="2236" actId="20577"/>
          <ac:spMkLst>
            <pc:docMk/>
            <pc:sldMk cId="734480308" sldId="264"/>
            <ac:spMk id="15" creationId="{798F7AA9-BC76-9DFA-CBE6-78AA9FE5C291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0T03:05:50.144" v="2920" actId="21"/>
        <pc:sldMkLst>
          <pc:docMk/>
          <pc:sldMk cId="219590648" sldId="265"/>
        </pc:sldMkLst>
        <pc:spChg chg="add mod">
          <ac:chgData name="Uisang.Hwang" userId="ff31788d-e7f8-473d-8559-e09edcce660a" providerId="ADAL" clId="{4782C3F0-101A-4321-9814-D3528C60F802}" dt="2025-10-20T02:13:47.603" v="2241" actId="1076"/>
          <ac:spMkLst>
            <pc:docMk/>
            <pc:sldMk cId="219590648" sldId="265"/>
            <ac:spMk id="6" creationId="{47466CF7-F6A9-2B2F-47D1-3B7FFE5490A6}"/>
          </ac:spMkLst>
        </pc:spChg>
        <pc:spChg chg="add mod">
          <ac:chgData name="Uisang.Hwang" userId="ff31788d-e7f8-473d-8559-e09edcce660a" providerId="ADAL" clId="{4782C3F0-101A-4321-9814-D3528C60F802}" dt="2025-10-20T02:14:34.799" v="2254" actId="14100"/>
          <ac:spMkLst>
            <pc:docMk/>
            <pc:sldMk cId="219590648" sldId="265"/>
            <ac:spMk id="8" creationId="{77DD0944-2857-7C84-3AA7-25DCA439E806}"/>
          </ac:spMkLst>
        </pc:spChg>
        <pc:spChg chg="add mod">
          <ac:chgData name="Uisang.Hwang" userId="ff31788d-e7f8-473d-8559-e09edcce660a" providerId="ADAL" clId="{4782C3F0-101A-4321-9814-D3528C60F802}" dt="2025-10-20T02:16:04.260" v="2286" actId="20577"/>
          <ac:spMkLst>
            <pc:docMk/>
            <pc:sldMk cId="219590648" sldId="265"/>
            <ac:spMk id="9" creationId="{BA06571B-74A4-3777-88CE-AFCE669443D4}"/>
          </ac:spMkLst>
        </pc:spChg>
        <pc:spChg chg="add mod">
          <ac:chgData name="Uisang.Hwang" userId="ff31788d-e7f8-473d-8559-e09edcce660a" providerId="ADAL" clId="{4782C3F0-101A-4321-9814-D3528C60F802}" dt="2025-10-20T02:18:01.488" v="2322" actId="20577"/>
          <ac:spMkLst>
            <pc:docMk/>
            <pc:sldMk cId="219590648" sldId="265"/>
            <ac:spMk id="10" creationId="{846C61F5-0A98-400B-0078-219DA16CE3A9}"/>
          </ac:spMkLst>
        </pc:spChg>
        <pc:spChg chg="add mod">
          <ac:chgData name="Uisang.Hwang" userId="ff31788d-e7f8-473d-8559-e09edcce660a" providerId="ADAL" clId="{4782C3F0-101A-4321-9814-D3528C60F802}" dt="2025-10-20T02:31:51.322" v="2507" actId="20577"/>
          <ac:spMkLst>
            <pc:docMk/>
            <pc:sldMk cId="219590648" sldId="265"/>
            <ac:spMk id="12" creationId="{F1E2D0A6-2B03-5483-5D8A-B47822294246}"/>
          </ac:spMkLst>
        </pc:spChg>
        <pc:spChg chg="add mod">
          <ac:chgData name="Uisang.Hwang" userId="ff31788d-e7f8-473d-8559-e09edcce660a" providerId="ADAL" clId="{4782C3F0-101A-4321-9814-D3528C60F802}" dt="2025-10-20T02:28:09.186" v="2466"/>
          <ac:spMkLst>
            <pc:docMk/>
            <pc:sldMk cId="219590648" sldId="265"/>
            <ac:spMk id="13" creationId="{B2A409E1-906D-F658-EBC4-0692F12E25CA}"/>
          </ac:spMkLst>
        </pc:spChg>
        <pc:spChg chg="add mod">
          <ac:chgData name="Uisang.Hwang" userId="ff31788d-e7f8-473d-8559-e09edcce660a" providerId="ADAL" clId="{4782C3F0-101A-4321-9814-D3528C60F802}" dt="2025-10-20T02:26:57.128" v="2444" actId="6549"/>
          <ac:spMkLst>
            <pc:docMk/>
            <pc:sldMk cId="219590648" sldId="265"/>
            <ac:spMk id="14" creationId="{0956D772-7C0A-40EA-4EDD-63A3815F599A}"/>
          </ac:spMkLst>
        </pc:spChg>
        <pc:spChg chg="add mod">
          <ac:chgData name="Uisang.Hwang" userId="ff31788d-e7f8-473d-8559-e09edcce660a" providerId="ADAL" clId="{4782C3F0-101A-4321-9814-D3528C60F802}" dt="2025-10-20T02:27:13.849" v="2449" actId="1076"/>
          <ac:spMkLst>
            <pc:docMk/>
            <pc:sldMk cId="219590648" sldId="265"/>
            <ac:spMk id="15" creationId="{C16E34F3-0E04-3B8E-2909-FE10EE29548B}"/>
          </ac:spMkLst>
        </pc:spChg>
        <pc:spChg chg="add mod">
          <ac:chgData name="Uisang.Hwang" userId="ff31788d-e7f8-473d-8559-e09edcce660a" providerId="ADAL" clId="{4782C3F0-101A-4321-9814-D3528C60F802}" dt="2025-10-20T02:27:34.017" v="2460" actId="6549"/>
          <ac:spMkLst>
            <pc:docMk/>
            <pc:sldMk cId="219590648" sldId="265"/>
            <ac:spMk id="16" creationId="{6E246E0A-0B1D-7843-02AC-D88A88C49D88}"/>
          </ac:spMkLst>
        </pc:spChg>
        <pc:spChg chg="add mod">
          <ac:chgData name="Uisang.Hwang" userId="ff31788d-e7f8-473d-8559-e09edcce660a" providerId="ADAL" clId="{4782C3F0-101A-4321-9814-D3528C60F802}" dt="2025-10-20T02:28:36.922" v="2473" actId="1076"/>
          <ac:spMkLst>
            <pc:docMk/>
            <pc:sldMk cId="219590648" sldId="265"/>
            <ac:spMk id="17" creationId="{5AF1CA7B-C8E2-B775-27C0-2CF82F89D3EB}"/>
          </ac:spMkLst>
        </pc:spChg>
        <pc:spChg chg="add mod">
          <ac:chgData name="Uisang.Hwang" userId="ff31788d-e7f8-473d-8559-e09edcce660a" providerId="ADAL" clId="{4782C3F0-101A-4321-9814-D3528C60F802}" dt="2025-10-20T02:29:05.315" v="2476" actId="1076"/>
          <ac:spMkLst>
            <pc:docMk/>
            <pc:sldMk cId="219590648" sldId="265"/>
            <ac:spMk id="18" creationId="{34BB78C9-130E-D170-DC56-DF55C87E4B29}"/>
          </ac:spMkLst>
        </pc:spChg>
        <pc:spChg chg="add mod">
          <ac:chgData name="Uisang.Hwang" userId="ff31788d-e7f8-473d-8559-e09edcce660a" providerId="ADAL" clId="{4782C3F0-101A-4321-9814-D3528C60F802}" dt="2025-10-20T02:29:58.554" v="2491"/>
          <ac:spMkLst>
            <pc:docMk/>
            <pc:sldMk cId="219590648" sldId="265"/>
            <ac:spMk id="19" creationId="{73839118-5E26-919B-2F8B-B9B33DCEE4FF}"/>
          </ac:spMkLst>
        </pc:spChg>
        <pc:spChg chg="add mod">
          <ac:chgData name="Uisang.Hwang" userId="ff31788d-e7f8-473d-8559-e09edcce660a" providerId="ADAL" clId="{4782C3F0-101A-4321-9814-D3528C60F802}" dt="2025-10-20T02:32:09.128" v="2517"/>
          <ac:spMkLst>
            <pc:docMk/>
            <pc:sldMk cId="219590648" sldId="265"/>
            <ac:spMk id="20" creationId="{EE9C81E0-5BE6-77E1-2277-58C0FF7A9CED}"/>
          </ac:spMkLst>
        </pc:spChg>
        <pc:spChg chg="add mod">
          <ac:chgData name="Uisang.Hwang" userId="ff31788d-e7f8-473d-8559-e09edcce660a" providerId="ADAL" clId="{4782C3F0-101A-4321-9814-D3528C60F802}" dt="2025-10-20T02:33:28.171" v="2534" actId="20577"/>
          <ac:spMkLst>
            <pc:docMk/>
            <pc:sldMk cId="219590648" sldId="265"/>
            <ac:spMk id="21" creationId="{83780CA1-A1D4-7ED8-15D0-B67FF913F176}"/>
          </ac:spMkLst>
        </pc:spChg>
        <pc:spChg chg="add mod">
          <ac:chgData name="Uisang.Hwang" userId="ff31788d-e7f8-473d-8559-e09edcce660a" providerId="ADAL" clId="{4782C3F0-101A-4321-9814-D3528C60F802}" dt="2025-10-20T02:33:45.731" v="2539" actId="6549"/>
          <ac:spMkLst>
            <pc:docMk/>
            <pc:sldMk cId="219590648" sldId="265"/>
            <ac:spMk id="22" creationId="{D501B196-2256-9610-77D9-F0FC0F8C81D1}"/>
          </ac:spMkLst>
        </pc:spChg>
        <pc:spChg chg="add mod">
          <ac:chgData name="Uisang.Hwang" userId="ff31788d-e7f8-473d-8559-e09edcce660a" providerId="ADAL" clId="{4782C3F0-101A-4321-9814-D3528C60F802}" dt="2025-10-20T02:34:13.911" v="2547" actId="1076"/>
          <ac:spMkLst>
            <pc:docMk/>
            <pc:sldMk cId="219590648" sldId="265"/>
            <ac:spMk id="23" creationId="{2B3A4350-7574-F2C4-691B-EB8E4FBFF576}"/>
          </ac:spMkLst>
        </pc:spChg>
        <pc:spChg chg="add mod">
          <ac:chgData name="Uisang.Hwang" userId="ff31788d-e7f8-473d-8559-e09edcce660a" providerId="ADAL" clId="{4782C3F0-101A-4321-9814-D3528C60F802}" dt="2025-10-20T02:39:04.483" v="2624" actId="1076"/>
          <ac:spMkLst>
            <pc:docMk/>
            <pc:sldMk cId="219590648" sldId="265"/>
            <ac:spMk id="24" creationId="{8CC0631A-DE1D-7180-6BCB-4B8129E9D6FB}"/>
          </ac:spMkLst>
        </pc:spChg>
        <pc:spChg chg="add mod">
          <ac:chgData name="Uisang.Hwang" userId="ff31788d-e7f8-473d-8559-e09edcce660a" providerId="ADAL" clId="{4782C3F0-101A-4321-9814-D3528C60F802}" dt="2025-10-20T02:39:06.741" v="2625" actId="1076"/>
          <ac:spMkLst>
            <pc:docMk/>
            <pc:sldMk cId="219590648" sldId="265"/>
            <ac:spMk id="27" creationId="{13882AA5-6E19-0586-5BE7-650EB3B5588F}"/>
          </ac:spMkLst>
        </pc:spChg>
        <pc:spChg chg="add mod">
          <ac:chgData name="Uisang.Hwang" userId="ff31788d-e7f8-473d-8559-e09edcce660a" providerId="ADAL" clId="{4782C3F0-101A-4321-9814-D3528C60F802}" dt="2025-10-20T03:05:35.444" v="2917" actId="1076"/>
          <ac:spMkLst>
            <pc:docMk/>
            <pc:sldMk cId="219590648" sldId="265"/>
            <ac:spMk id="28" creationId="{894015E7-116F-4454-A1FF-E3176D46A8E4}"/>
          </ac:spMkLst>
        </pc:spChg>
      </pc:sldChg>
      <pc:sldChg chg="addSp delSp modSp new mod ord">
        <pc:chgData name="Uisang.Hwang" userId="ff31788d-e7f8-473d-8559-e09edcce660a" providerId="ADAL" clId="{4782C3F0-101A-4321-9814-D3528C60F802}" dt="2025-10-20T03:02:54.673" v="2901" actId="1035"/>
        <pc:sldMkLst>
          <pc:docMk/>
          <pc:sldMk cId="230410503" sldId="266"/>
        </pc:sldMkLst>
        <pc:spChg chg="add mod">
          <ac:chgData name="Uisang.Hwang" userId="ff31788d-e7f8-473d-8559-e09edcce660a" providerId="ADAL" clId="{4782C3F0-101A-4321-9814-D3528C60F802}" dt="2025-10-20T02:40:46.217" v="2640" actId="1038"/>
          <ac:spMkLst>
            <pc:docMk/>
            <pc:sldMk cId="230410503" sldId="266"/>
            <ac:spMk id="5" creationId="{6FF154EA-0E6F-D5B2-3939-39C2238A0E71}"/>
          </ac:spMkLst>
        </pc:spChg>
        <pc:spChg chg="add mod">
          <ac:chgData name="Uisang.Hwang" userId="ff31788d-e7f8-473d-8559-e09edcce660a" providerId="ADAL" clId="{4782C3F0-101A-4321-9814-D3528C60F802}" dt="2025-10-20T02:41:33.721" v="2646" actId="1076"/>
          <ac:spMkLst>
            <pc:docMk/>
            <pc:sldMk cId="230410503" sldId="266"/>
            <ac:spMk id="7" creationId="{6B6A4CD9-8257-2270-66B0-576AE868998E}"/>
          </ac:spMkLst>
        </pc:spChg>
        <pc:spChg chg="add mod">
          <ac:chgData name="Uisang.Hwang" userId="ff31788d-e7f8-473d-8559-e09edcce660a" providerId="ADAL" clId="{4782C3F0-101A-4321-9814-D3528C60F802}" dt="2025-10-20T02:42:40.937" v="2663" actId="14100"/>
          <ac:spMkLst>
            <pc:docMk/>
            <pc:sldMk cId="230410503" sldId="266"/>
            <ac:spMk id="8" creationId="{CEBE2DF7-6312-306A-AE40-6FCF924300E1}"/>
          </ac:spMkLst>
        </pc:spChg>
        <pc:spChg chg="add mod">
          <ac:chgData name="Uisang.Hwang" userId="ff31788d-e7f8-473d-8559-e09edcce660a" providerId="ADAL" clId="{4782C3F0-101A-4321-9814-D3528C60F802}" dt="2025-10-20T02:43:03.948" v="2677" actId="20577"/>
          <ac:spMkLst>
            <pc:docMk/>
            <pc:sldMk cId="230410503" sldId="266"/>
            <ac:spMk id="9" creationId="{039BFF97-5F43-9EF7-9006-2A2EC2AD249E}"/>
          </ac:spMkLst>
        </pc:spChg>
        <pc:spChg chg="add mod">
          <ac:chgData name="Uisang.Hwang" userId="ff31788d-e7f8-473d-8559-e09edcce660a" providerId="ADAL" clId="{4782C3F0-101A-4321-9814-D3528C60F802}" dt="2025-10-20T03:01:09.969" v="2857" actId="1076"/>
          <ac:spMkLst>
            <pc:docMk/>
            <pc:sldMk cId="230410503" sldId="266"/>
            <ac:spMk id="10" creationId="{5439BE5D-E36B-8AA1-D9C7-2B8D6949995A}"/>
          </ac:spMkLst>
        </pc:spChg>
        <pc:spChg chg="add mod">
          <ac:chgData name="Uisang.Hwang" userId="ff31788d-e7f8-473d-8559-e09edcce660a" providerId="ADAL" clId="{4782C3F0-101A-4321-9814-D3528C60F802}" dt="2025-10-20T03:02:54.673" v="2901" actId="1035"/>
          <ac:spMkLst>
            <pc:docMk/>
            <pc:sldMk cId="230410503" sldId="266"/>
            <ac:spMk id="12" creationId="{017CD518-F14A-2443-4D55-08040A9C5EDF}"/>
          </ac:spMkLst>
        </pc:spChg>
        <pc:spChg chg="add mod">
          <ac:chgData name="Uisang.Hwang" userId="ff31788d-e7f8-473d-8559-e09edcce660a" providerId="ADAL" clId="{4782C3F0-101A-4321-9814-D3528C60F802}" dt="2025-10-20T03:02:54.673" v="2901" actId="1035"/>
          <ac:spMkLst>
            <pc:docMk/>
            <pc:sldMk cId="230410503" sldId="266"/>
            <ac:spMk id="13" creationId="{2CA86CE2-3F2C-6F72-96AC-18855FC961B2}"/>
          </ac:spMkLst>
        </pc:spChg>
        <pc:spChg chg="add mod">
          <ac:chgData name="Uisang.Hwang" userId="ff31788d-e7f8-473d-8559-e09edcce660a" providerId="ADAL" clId="{4782C3F0-101A-4321-9814-D3528C60F802}" dt="2025-10-20T03:02:54.673" v="2901" actId="1035"/>
          <ac:spMkLst>
            <pc:docMk/>
            <pc:sldMk cId="230410503" sldId="266"/>
            <ac:spMk id="14" creationId="{961D57DE-5A63-6E7A-8D37-F2721E1BE4C2}"/>
          </ac:spMkLst>
        </pc:spChg>
        <pc:spChg chg="add mod">
          <ac:chgData name="Uisang.Hwang" userId="ff31788d-e7f8-473d-8559-e09edcce660a" providerId="ADAL" clId="{4782C3F0-101A-4321-9814-D3528C60F802}" dt="2025-10-20T03:02:54.673" v="2901" actId="1035"/>
          <ac:spMkLst>
            <pc:docMk/>
            <pc:sldMk cId="230410503" sldId="266"/>
            <ac:spMk id="15" creationId="{7DB777D5-7031-0795-70F2-EA9890380BDC}"/>
          </ac:spMkLst>
        </pc:spChg>
        <pc:spChg chg="add mod">
          <ac:chgData name="Uisang.Hwang" userId="ff31788d-e7f8-473d-8559-e09edcce660a" providerId="ADAL" clId="{4782C3F0-101A-4321-9814-D3528C60F802}" dt="2025-10-20T03:02:54.673" v="2901" actId="1035"/>
          <ac:spMkLst>
            <pc:docMk/>
            <pc:sldMk cId="230410503" sldId="266"/>
            <ac:spMk id="16" creationId="{65EC9648-6113-F368-55BA-4265F35BE809}"/>
          </ac:spMkLst>
        </pc:spChg>
        <pc:spChg chg="add mod">
          <ac:chgData name="Uisang.Hwang" userId="ff31788d-e7f8-473d-8559-e09edcce660a" providerId="ADAL" clId="{4782C3F0-101A-4321-9814-D3528C60F802}" dt="2025-10-20T03:02:54.673" v="2901" actId="1035"/>
          <ac:spMkLst>
            <pc:docMk/>
            <pc:sldMk cId="230410503" sldId="266"/>
            <ac:spMk id="17" creationId="{523FAC61-48D0-044D-C911-00EFB2CEF132}"/>
          </ac:spMkLst>
        </pc:spChg>
        <pc:spChg chg="add mod">
          <ac:chgData name="Uisang.Hwang" userId="ff31788d-e7f8-473d-8559-e09edcce660a" providerId="ADAL" clId="{4782C3F0-101A-4321-9814-D3528C60F802}" dt="2025-10-20T03:02:54.673" v="2901" actId="1035"/>
          <ac:spMkLst>
            <pc:docMk/>
            <pc:sldMk cId="230410503" sldId="266"/>
            <ac:spMk id="18" creationId="{22C58971-F81A-81F3-F6B2-A32F3DD567C1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5T02:30:06.948" v="4657" actId="6549"/>
        <pc:sldMkLst>
          <pc:docMk/>
          <pc:sldMk cId="2362935274" sldId="267"/>
        </pc:sldMkLst>
        <pc:spChg chg="add mod">
          <ac:chgData name="Uisang.Hwang" userId="ff31788d-e7f8-473d-8559-e09edcce660a" providerId="ADAL" clId="{4782C3F0-101A-4321-9814-D3528C60F802}" dt="2025-10-20T03:09:42.309" v="2968" actId="14100"/>
          <ac:spMkLst>
            <pc:docMk/>
            <pc:sldMk cId="2362935274" sldId="267"/>
            <ac:spMk id="7" creationId="{76CB35F5-E5DA-E1B6-BEA6-6E2A25332B70}"/>
          </ac:spMkLst>
        </pc:spChg>
        <pc:spChg chg="add mod">
          <ac:chgData name="Uisang.Hwang" userId="ff31788d-e7f8-473d-8559-e09edcce660a" providerId="ADAL" clId="{4782C3F0-101A-4321-9814-D3528C60F802}" dt="2025-10-20T03:09:39.852" v="2967" actId="14100"/>
          <ac:spMkLst>
            <pc:docMk/>
            <pc:sldMk cId="2362935274" sldId="267"/>
            <ac:spMk id="9" creationId="{B6DF2EC7-AFBE-F71C-82B1-389116383F7C}"/>
          </ac:spMkLst>
        </pc:spChg>
        <pc:spChg chg="add mod">
          <ac:chgData name="Uisang.Hwang" userId="ff31788d-e7f8-473d-8559-e09edcce660a" providerId="ADAL" clId="{4782C3F0-101A-4321-9814-D3528C60F802}" dt="2025-10-20T03:11:25.374" v="2984" actId="6549"/>
          <ac:spMkLst>
            <pc:docMk/>
            <pc:sldMk cId="2362935274" sldId="267"/>
            <ac:spMk id="10" creationId="{FA771551-27FE-2B9A-848D-C0EA5322A4CD}"/>
          </ac:spMkLst>
        </pc:spChg>
        <pc:spChg chg="add mod">
          <ac:chgData name="Uisang.Hwang" userId="ff31788d-e7f8-473d-8559-e09edcce660a" providerId="ADAL" clId="{4782C3F0-101A-4321-9814-D3528C60F802}" dt="2025-10-22T19:09:29.721" v="4586" actId="20577"/>
          <ac:spMkLst>
            <pc:docMk/>
            <pc:sldMk cId="2362935274" sldId="267"/>
            <ac:spMk id="11" creationId="{4205C802-692E-2A66-FDFA-1AFE475A4C1F}"/>
          </ac:spMkLst>
        </pc:spChg>
        <pc:spChg chg="add mod">
          <ac:chgData name="Uisang.Hwang" userId="ff31788d-e7f8-473d-8559-e09edcce660a" providerId="ADAL" clId="{4782C3F0-101A-4321-9814-D3528C60F802}" dt="2025-10-22T19:10:05.206" v="4597" actId="6549"/>
          <ac:spMkLst>
            <pc:docMk/>
            <pc:sldMk cId="2362935274" sldId="267"/>
            <ac:spMk id="12" creationId="{DC83AE9E-86AA-6F98-EDD2-0387AB7B8B79}"/>
          </ac:spMkLst>
        </pc:spChg>
        <pc:spChg chg="add mod">
          <ac:chgData name="Uisang.Hwang" userId="ff31788d-e7f8-473d-8559-e09edcce660a" providerId="ADAL" clId="{4782C3F0-101A-4321-9814-D3528C60F802}" dt="2025-10-25T02:30:06.948" v="4657" actId="6549"/>
          <ac:spMkLst>
            <pc:docMk/>
            <pc:sldMk cId="2362935274" sldId="267"/>
            <ac:spMk id="13" creationId="{C3C2DB5F-6EBA-2B57-2D67-C8E79E619789}"/>
          </ac:spMkLst>
        </pc:spChg>
        <pc:spChg chg="add mod">
          <ac:chgData name="Uisang.Hwang" userId="ff31788d-e7f8-473d-8559-e09edcce660a" providerId="ADAL" clId="{4782C3F0-101A-4321-9814-D3528C60F802}" dt="2025-10-20T03:09:12.239" v="2958" actId="21"/>
          <ac:spMkLst>
            <pc:docMk/>
            <pc:sldMk cId="2362935274" sldId="267"/>
            <ac:spMk id="26" creationId="{2221B5DD-E775-6FBB-5B19-C367B8515FD7}"/>
          </ac:spMkLst>
        </pc:spChg>
      </pc:sldChg>
      <pc:sldChg chg="addSp delSp modSp new mod ord">
        <pc:chgData name="Uisang.Hwang" userId="ff31788d-e7f8-473d-8559-e09edcce660a" providerId="ADAL" clId="{4782C3F0-101A-4321-9814-D3528C60F802}" dt="2025-10-22T18:14:41.241" v="4578" actId="1076"/>
        <pc:sldMkLst>
          <pc:docMk/>
          <pc:sldMk cId="72694571" sldId="268"/>
        </pc:sldMkLst>
        <pc:spChg chg="add mod">
          <ac:chgData name="Uisang.Hwang" userId="ff31788d-e7f8-473d-8559-e09edcce660a" providerId="ADAL" clId="{4782C3F0-101A-4321-9814-D3528C60F802}" dt="2025-10-22T18:14:30.810" v="4575" actId="1035"/>
          <ac:spMkLst>
            <pc:docMk/>
            <pc:sldMk cId="72694571" sldId="268"/>
            <ac:spMk id="2" creationId="{C3FE9BF3-D17A-AAC8-9E60-F173DF20F835}"/>
          </ac:spMkLst>
        </pc:spChg>
        <pc:spChg chg="add mod">
          <ac:chgData name="Uisang.Hwang" userId="ff31788d-e7f8-473d-8559-e09edcce660a" providerId="ADAL" clId="{4782C3F0-101A-4321-9814-D3528C60F802}" dt="2025-10-22T18:14:41.241" v="4578" actId="1076"/>
          <ac:spMkLst>
            <pc:docMk/>
            <pc:sldMk cId="72694571" sldId="268"/>
            <ac:spMk id="3" creationId="{3FD40D74-4E1E-6FC2-FA3A-3A8FAAFF42EA}"/>
          </ac:spMkLst>
        </pc:spChg>
        <pc:spChg chg="add mod">
          <ac:chgData name="Uisang.Hwang" userId="ff31788d-e7f8-473d-8559-e09edcce660a" providerId="ADAL" clId="{4782C3F0-101A-4321-9814-D3528C60F802}" dt="2025-10-22T18:14:41.241" v="4578" actId="1076"/>
          <ac:spMkLst>
            <pc:docMk/>
            <pc:sldMk cId="72694571" sldId="268"/>
            <ac:spMk id="4" creationId="{89D69C1A-6D91-A83D-302A-311174764F5A}"/>
          </ac:spMkLst>
        </pc:spChg>
        <pc:spChg chg="add mod">
          <ac:chgData name="Uisang.Hwang" userId="ff31788d-e7f8-473d-8559-e09edcce660a" providerId="ADAL" clId="{4782C3F0-101A-4321-9814-D3528C60F802}" dt="2025-10-22T18:14:41.241" v="4578" actId="1076"/>
          <ac:spMkLst>
            <pc:docMk/>
            <pc:sldMk cId="72694571" sldId="268"/>
            <ac:spMk id="5" creationId="{627B3A01-66DA-DB84-F6F6-4B2F94E8F0E7}"/>
          </ac:spMkLst>
        </pc:spChg>
        <pc:spChg chg="add mod">
          <ac:chgData name="Uisang.Hwang" userId="ff31788d-e7f8-473d-8559-e09edcce660a" providerId="ADAL" clId="{4782C3F0-101A-4321-9814-D3528C60F802}" dt="2025-10-20T03:30:40.909" v="3032" actId="1076"/>
          <ac:spMkLst>
            <pc:docMk/>
            <pc:sldMk cId="72694571" sldId="268"/>
            <ac:spMk id="6" creationId="{0602BA32-2BAA-CCDA-DC46-77BBA84F9665}"/>
          </ac:spMkLst>
        </pc:spChg>
        <pc:spChg chg="add mod">
          <ac:chgData name="Uisang.Hwang" userId="ff31788d-e7f8-473d-8559-e09edcce660a" providerId="ADAL" clId="{4782C3F0-101A-4321-9814-D3528C60F802}" dt="2025-10-21T02:57:01.010" v="3930" actId="20577"/>
          <ac:spMkLst>
            <pc:docMk/>
            <pc:sldMk cId="72694571" sldId="268"/>
            <ac:spMk id="7" creationId="{3B72BFEF-E1D6-DDEC-318A-55E4CEC21821}"/>
          </ac:spMkLst>
        </pc:spChg>
        <pc:spChg chg="add mod">
          <ac:chgData name="Uisang.Hwang" userId="ff31788d-e7f8-473d-8559-e09edcce660a" providerId="ADAL" clId="{4782C3F0-101A-4321-9814-D3528C60F802}" dt="2025-10-22T18:14:41.241" v="4578" actId="1076"/>
          <ac:spMkLst>
            <pc:docMk/>
            <pc:sldMk cId="72694571" sldId="268"/>
            <ac:spMk id="8" creationId="{288EE358-5D6E-BF64-D6BB-BAF8CB729D3E}"/>
          </ac:spMkLst>
        </pc:spChg>
        <pc:spChg chg="add mod">
          <ac:chgData name="Uisang.Hwang" userId="ff31788d-e7f8-473d-8559-e09edcce660a" providerId="ADAL" clId="{4782C3F0-101A-4321-9814-D3528C60F802}" dt="2025-10-20T03:32:01.987" v="3044" actId="20577"/>
          <ac:spMkLst>
            <pc:docMk/>
            <pc:sldMk cId="72694571" sldId="268"/>
            <ac:spMk id="9" creationId="{44C2799F-7F4B-BB4D-4697-F987429F46E8}"/>
          </ac:spMkLst>
        </pc:spChg>
        <pc:spChg chg="add mod">
          <ac:chgData name="Uisang.Hwang" userId="ff31788d-e7f8-473d-8559-e09edcce660a" providerId="ADAL" clId="{4782C3F0-101A-4321-9814-D3528C60F802}" dt="2025-10-21T02:57:03.111" v="3931" actId="20577"/>
          <ac:spMkLst>
            <pc:docMk/>
            <pc:sldMk cId="72694571" sldId="268"/>
            <ac:spMk id="10" creationId="{D0856F77-7FD8-3B3B-A79A-FD931FAC0078}"/>
          </ac:spMkLst>
        </pc:spChg>
      </pc:sldChg>
      <pc:sldChg chg="addSp delSp modSp add mod">
        <pc:chgData name="Uisang.Hwang" userId="ff31788d-e7f8-473d-8559-e09edcce660a" providerId="ADAL" clId="{4782C3F0-101A-4321-9814-D3528C60F802}" dt="2025-10-22T17:02:42.553" v="4000" actId="478"/>
        <pc:sldMkLst>
          <pc:docMk/>
          <pc:sldMk cId="2645896996" sldId="270"/>
        </pc:sldMkLst>
        <pc:spChg chg="add mod">
          <ac:chgData name="Uisang.Hwang" userId="ff31788d-e7f8-473d-8559-e09edcce660a" providerId="ADAL" clId="{4782C3F0-101A-4321-9814-D3528C60F802}" dt="2025-10-21T01:33:56.889" v="3442" actId="1076"/>
          <ac:spMkLst>
            <pc:docMk/>
            <pc:sldMk cId="2645896996" sldId="270"/>
            <ac:spMk id="3" creationId="{5A444A0C-1D2B-4D09-421A-489454D09D38}"/>
          </ac:spMkLst>
        </pc:spChg>
        <pc:spChg chg="mod">
          <ac:chgData name="Uisang.Hwang" userId="ff31788d-e7f8-473d-8559-e09edcce660a" providerId="ADAL" clId="{4782C3F0-101A-4321-9814-D3528C60F802}" dt="2025-10-21T01:33:56.889" v="3442" actId="1076"/>
          <ac:spMkLst>
            <pc:docMk/>
            <pc:sldMk cId="2645896996" sldId="270"/>
            <ac:spMk id="4" creationId="{70B65340-0AB8-69D1-5D52-59AF25DF8A28}"/>
          </ac:spMkLst>
        </pc:spChg>
        <pc:spChg chg="mod">
          <ac:chgData name="Uisang.Hwang" userId="ff31788d-e7f8-473d-8559-e09edcce660a" providerId="ADAL" clId="{4782C3F0-101A-4321-9814-D3528C60F802}" dt="2025-10-21T01:33:56.889" v="3442" actId="1076"/>
          <ac:spMkLst>
            <pc:docMk/>
            <pc:sldMk cId="2645896996" sldId="270"/>
            <ac:spMk id="6" creationId="{842E11BC-0AE3-AC3D-4A30-F52976A72DF4}"/>
          </ac:spMkLst>
        </pc:spChg>
        <pc:spChg chg="mod">
          <ac:chgData name="Uisang.Hwang" userId="ff31788d-e7f8-473d-8559-e09edcce660a" providerId="ADAL" clId="{4782C3F0-101A-4321-9814-D3528C60F802}" dt="2025-10-21T01:33:56.889" v="3442" actId="1076"/>
          <ac:spMkLst>
            <pc:docMk/>
            <pc:sldMk cId="2645896996" sldId="270"/>
            <ac:spMk id="8" creationId="{7C5413DD-5908-A24E-067D-43024E6B19A6}"/>
          </ac:spMkLst>
        </pc:spChg>
        <pc:spChg chg="mod">
          <ac:chgData name="Uisang.Hwang" userId="ff31788d-e7f8-473d-8559-e09edcce660a" providerId="ADAL" clId="{4782C3F0-101A-4321-9814-D3528C60F802}" dt="2025-10-21T01:35:48.587" v="3475" actId="6549"/>
          <ac:spMkLst>
            <pc:docMk/>
            <pc:sldMk cId="2645896996" sldId="270"/>
            <ac:spMk id="10" creationId="{AAE1B44A-B0D8-8C99-461F-173E42FCD77F}"/>
          </ac:spMkLst>
        </pc:spChg>
        <pc:spChg chg="mod">
          <ac:chgData name="Uisang.Hwang" userId="ff31788d-e7f8-473d-8559-e09edcce660a" providerId="ADAL" clId="{4782C3F0-101A-4321-9814-D3528C60F802}" dt="2025-10-21T01:35:53.417" v="3477" actId="6549"/>
          <ac:spMkLst>
            <pc:docMk/>
            <pc:sldMk cId="2645896996" sldId="270"/>
            <ac:spMk id="12" creationId="{9266B59C-0735-A753-03AB-B05A31B0CC78}"/>
          </ac:spMkLst>
        </pc:spChg>
        <pc:spChg chg="mod">
          <ac:chgData name="Uisang.Hwang" userId="ff31788d-e7f8-473d-8559-e09edcce660a" providerId="ADAL" clId="{4782C3F0-101A-4321-9814-D3528C60F802}" dt="2025-10-21T01:33:56.889" v="3442" actId="1076"/>
          <ac:spMkLst>
            <pc:docMk/>
            <pc:sldMk cId="2645896996" sldId="270"/>
            <ac:spMk id="13" creationId="{16212756-C2A7-2995-7C7C-A4BB28F91BD2}"/>
          </ac:spMkLst>
        </pc:spChg>
        <pc:spChg chg="mod">
          <ac:chgData name="Uisang.Hwang" userId="ff31788d-e7f8-473d-8559-e09edcce660a" providerId="ADAL" clId="{4782C3F0-101A-4321-9814-D3528C60F802}" dt="2025-10-21T01:33:56.889" v="3442" actId="1076"/>
          <ac:spMkLst>
            <pc:docMk/>
            <pc:sldMk cId="2645896996" sldId="270"/>
            <ac:spMk id="14" creationId="{5F0C1270-8612-29B4-2144-42D143A57CE4}"/>
          </ac:spMkLst>
        </pc:spChg>
        <pc:spChg chg="mod">
          <ac:chgData name="Uisang.Hwang" userId="ff31788d-e7f8-473d-8559-e09edcce660a" providerId="ADAL" clId="{4782C3F0-101A-4321-9814-D3528C60F802}" dt="2025-10-21T01:33:56.889" v="3442" actId="1076"/>
          <ac:spMkLst>
            <pc:docMk/>
            <pc:sldMk cId="2645896996" sldId="270"/>
            <ac:spMk id="15" creationId="{DC56A303-2279-CFEA-91FB-28D50FC85653}"/>
          </ac:spMkLst>
        </pc:spChg>
        <pc:spChg chg="add mod">
          <ac:chgData name="Uisang.Hwang" userId="ff31788d-e7f8-473d-8559-e09edcce660a" providerId="ADAL" clId="{4782C3F0-101A-4321-9814-D3528C60F802}" dt="2025-10-21T01:35:57.544" v="3479" actId="6549"/>
          <ac:spMkLst>
            <pc:docMk/>
            <pc:sldMk cId="2645896996" sldId="270"/>
            <ac:spMk id="16" creationId="{A4187974-F1D2-B5F9-E2A7-C0C9CE6CBAD4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1T02:48:59.821" v="3906" actId="6549"/>
        <pc:sldMkLst>
          <pc:docMk/>
          <pc:sldMk cId="3904198796" sldId="271"/>
        </pc:sldMkLst>
        <pc:spChg chg="add mod">
          <ac:chgData name="Uisang.Hwang" userId="ff31788d-e7f8-473d-8559-e09edcce660a" providerId="ADAL" clId="{4782C3F0-101A-4321-9814-D3528C60F802}" dt="2025-10-21T01:36:16.188" v="3481" actId="6549"/>
          <ac:spMkLst>
            <pc:docMk/>
            <pc:sldMk cId="3904198796" sldId="271"/>
            <ac:spMk id="4" creationId="{5FFEA365-2590-B56B-1BEF-24A95BECAC21}"/>
          </ac:spMkLst>
        </pc:spChg>
        <pc:spChg chg="add mod">
          <ac:chgData name="Uisang.Hwang" userId="ff31788d-e7f8-473d-8559-e09edcce660a" providerId="ADAL" clId="{4782C3F0-101A-4321-9814-D3528C60F802}" dt="2025-10-21T01:39:02.820" v="3490" actId="1076"/>
          <ac:spMkLst>
            <pc:docMk/>
            <pc:sldMk cId="3904198796" sldId="271"/>
            <ac:spMk id="7" creationId="{C96D730C-5D2E-B5CA-2927-6CA1F1B4CC8D}"/>
          </ac:spMkLst>
        </pc:spChg>
        <pc:spChg chg="add mod">
          <ac:chgData name="Uisang.Hwang" userId="ff31788d-e7f8-473d-8559-e09edcce660a" providerId="ADAL" clId="{4782C3F0-101A-4321-9814-D3528C60F802}" dt="2025-10-21T01:39:37.600" v="3495" actId="6549"/>
          <ac:spMkLst>
            <pc:docMk/>
            <pc:sldMk cId="3904198796" sldId="271"/>
            <ac:spMk id="8" creationId="{8380E660-E4CD-F332-116C-82C3DBD62089}"/>
          </ac:spMkLst>
        </pc:spChg>
        <pc:spChg chg="add mod">
          <ac:chgData name="Uisang.Hwang" userId="ff31788d-e7f8-473d-8559-e09edcce660a" providerId="ADAL" clId="{4782C3F0-101A-4321-9814-D3528C60F802}" dt="2025-10-21T01:40:48.695" v="3499"/>
          <ac:spMkLst>
            <pc:docMk/>
            <pc:sldMk cId="3904198796" sldId="271"/>
            <ac:spMk id="9" creationId="{4623626E-921D-03B3-BB9D-60013B6FD06D}"/>
          </ac:spMkLst>
        </pc:spChg>
        <pc:spChg chg="add mod">
          <ac:chgData name="Uisang.Hwang" userId="ff31788d-e7f8-473d-8559-e09edcce660a" providerId="ADAL" clId="{4782C3F0-101A-4321-9814-D3528C60F802}" dt="2025-10-21T02:48:59.821" v="3906" actId="6549"/>
          <ac:spMkLst>
            <pc:docMk/>
            <pc:sldMk cId="3904198796" sldId="271"/>
            <ac:spMk id="10" creationId="{BB9C56DF-7105-40DD-343C-574C0A55A363}"/>
          </ac:spMkLst>
        </pc:spChg>
        <pc:spChg chg="add mod">
          <ac:chgData name="Uisang.Hwang" userId="ff31788d-e7f8-473d-8559-e09edcce660a" providerId="ADAL" clId="{4782C3F0-101A-4321-9814-D3528C60F802}" dt="2025-10-21T01:46:40.090" v="3543" actId="1076"/>
          <ac:spMkLst>
            <pc:docMk/>
            <pc:sldMk cId="3904198796" sldId="271"/>
            <ac:spMk id="12" creationId="{7205A435-0783-21BC-7E86-C19DF8CE5143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1T01:46:59.797" v="3550" actId="6549"/>
        <pc:sldMkLst>
          <pc:docMk/>
          <pc:sldMk cId="3886976464" sldId="272"/>
        </pc:sldMkLst>
        <pc:spChg chg="add mod">
          <ac:chgData name="Uisang.Hwang" userId="ff31788d-e7f8-473d-8559-e09edcce660a" providerId="ADAL" clId="{4782C3F0-101A-4321-9814-D3528C60F802}" dt="2025-10-21T01:45:44.141" v="3529" actId="6549"/>
          <ac:spMkLst>
            <pc:docMk/>
            <pc:sldMk cId="3886976464" sldId="272"/>
            <ac:spMk id="4" creationId="{C0C02872-E0E1-554D-0910-6620B2F7EEFA}"/>
          </ac:spMkLst>
        </pc:spChg>
        <pc:spChg chg="add mod">
          <ac:chgData name="Uisang.Hwang" userId="ff31788d-e7f8-473d-8559-e09edcce660a" providerId="ADAL" clId="{4782C3F0-101A-4321-9814-D3528C60F802}" dt="2025-10-21T01:45:47.950" v="3531" actId="6549"/>
          <ac:spMkLst>
            <pc:docMk/>
            <pc:sldMk cId="3886976464" sldId="272"/>
            <ac:spMk id="6" creationId="{F3E939BC-B934-1B7D-9A2E-20D03C336AAB}"/>
          </ac:spMkLst>
        </pc:spChg>
        <pc:spChg chg="add mod">
          <ac:chgData name="Uisang.Hwang" userId="ff31788d-e7f8-473d-8559-e09edcce660a" providerId="ADAL" clId="{4782C3F0-101A-4321-9814-D3528C60F802}" dt="2025-10-21T01:45:51.710" v="3533" actId="6549"/>
          <ac:spMkLst>
            <pc:docMk/>
            <pc:sldMk cId="3886976464" sldId="272"/>
            <ac:spMk id="7" creationId="{F7C553C2-9A9C-FA7D-AB9F-7A93F6564B81}"/>
          </ac:spMkLst>
        </pc:spChg>
        <pc:spChg chg="add mod">
          <ac:chgData name="Uisang.Hwang" userId="ff31788d-e7f8-473d-8559-e09edcce660a" providerId="ADAL" clId="{4782C3F0-101A-4321-9814-D3528C60F802}" dt="2025-10-21T01:46:00.295" v="3537" actId="6549"/>
          <ac:spMkLst>
            <pc:docMk/>
            <pc:sldMk cId="3886976464" sldId="272"/>
            <ac:spMk id="8" creationId="{21ED17B6-259A-0925-2898-2DE9F27D3AD1}"/>
          </ac:spMkLst>
        </pc:spChg>
        <pc:spChg chg="add mod">
          <ac:chgData name="Uisang.Hwang" userId="ff31788d-e7f8-473d-8559-e09edcce660a" providerId="ADAL" clId="{4782C3F0-101A-4321-9814-D3528C60F802}" dt="2025-10-21T01:46:59.797" v="3550" actId="6549"/>
          <ac:spMkLst>
            <pc:docMk/>
            <pc:sldMk cId="3886976464" sldId="272"/>
            <ac:spMk id="10" creationId="{F4F905FC-BA76-67C0-D2D4-1B690472B98F}"/>
          </ac:spMkLst>
        </pc:spChg>
        <pc:spChg chg="add mod">
          <ac:chgData name="Uisang.Hwang" userId="ff31788d-e7f8-473d-8559-e09edcce660a" providerId="ADAL" clId="{4782C3F0-101A-4321-9814-D3528C60F802}" dt="2025-10-21T01:45:34.579" v="3527" actId="6549"/>
          <ac:spMkLst>
            <pc:docMk/>
            <pc:sldMk cId="3886976464" sldId="272"/>
            <ac:spMk id="11" creationId="{8413ED5E-AA46-600A-9165-D6E0DE67693E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2T03:37:21.828" v="3974" actId="6549"/>
        <pc:sldMkLst>
          <pc:docMk/>
          <pc:sldMk cId="140768872" sldId="273"/>
        </pc:sldMkLst>
        <pc:spChg chg="add mod">
          <ac:chgData name="Uisang.Hwang" userId="ff31788d-e7f8-473d-8559-e09edcce660a" providerId="ADAL" clId="{4782C3F0-101A-4321-9814-D3528C60F802}" dt="2025-10-21T01:48:09.865" v="3556" actId="1076"/>
          <ac:spMkLst>
            <pc:docMk/>
            <pc:sldMk cId="140768872" sldId="273"/>
            <ac:spMk id="4" creationId="{F8764E85-09E6-B532-9F07-C64E11880655}"/>
          </ac:spMkLst>
        </pc:spChg>
        <pc:spChg chg="add mod">
          <ac:chgData name="Uisang.Hwang" userId="ff31788d-e7f8-473d-8559-e09edcce660a" providerId="ADAL" clId="{4782C3F0-101A-4321-9814-D3528C60F802}" dt="2025-10-21T01:48:12.722" v="3557" actId="1076"/>
          <ac:spMkLst>
            <pc:docMk/>
            <pc:sldMk cId="140768872" sldId="273"/>
            <ac:spMk id="5" creationId="{D37B6531-2BA7-5D1F-C112-1E463C9687F6}"/>
          </ac:spMkLst>
        </pc:spChg>
        <pc:spChg chg="add mod">
          <ac:chgData name="Uisang.Hwang" userId="ff31788d-e7f8-473d-8559-e09edcce660a" providerId="ADAL" clId="{4782C3F0-101A-4321-9814-D3528C60F802}" dt="2025-10-21T02:20:34.557" v="3815" actId="6549"/>
          <ac:spMkLst>
            <pc:docMk/>
            <pc:sldMk cId="140768872" sldId="273"/>
            <ac:spMk id="6" creationId="{CE827E4D-ABF3-EB54-F1FB-4D69F9A4DB75}"/>
          </ac:spMkLst>
        </pc:spChg>
        <pc:spChg chg="add mod">
          <ac:chgData name="Uisang.Hwang" userId="ff31788d-e7f8-473d-8559-e09edcce660a" providerId="ADAL" clId="{4782C3F0-101A-4321-9814-D3528C60F802}" dt="2025-10-21T02:28:35.467" v="3821"/>
          <ac:spMkLst>
            <pc:docMk/>
            <pc:sldMk cId="140768872" sldId="273"/>
            <ac:spMk id="7" creationId="{4B02A0A2-2E42-62B6-5279-63281A2275C5}"/>
          </ac:spMkLst>
        </pc:spChg>
        <pc:spChg chg="add mod">
          <ac:chgData name="Uisang.Hwang" userId="ff31788d-e7f8-473d-8559-e09edcce660a" providerId="ADAL" clId="{4782C3F0-101A-4321-9814-D3528C60F802}" dt="2025-10-21T01:52:13.233" v="3600" actId="1076"/>
          <ac:spMkLst>
            <pc:docMk/>
            <pc:sldMk cId="140768872" sldId="273"/>
            <ac:spMk id="14" creationId="{5940B7DE-6C34-0BD5-A7B8-AE35FE00EFDB}"/>
          </ac:spMkLst>
        </pc:spChg>
        <pc:spChg chg="add mod">
          <ac:chgData name="Uisang.Hwang" userId="ff31788d-e7f8-473d-8559-e09edcce660a" providerId="ADAL" clId="{4782C3F0-101A-4321-9814-D3528C60F802}" dt="2025-10-21T01:53:05.906" v="3607" actId="14100"/>
          <ac:spMkLst>
            <pc:docMk/>
            <pc:sldMk cId="140768872" sldId="273"/>
            <ac:spMk id="16" creationId="{64277BC1-FF2E-D184-9297-14DBC3B4CF03}"/>
          </ac:spMkLst>
        </pc:spChg>
        <pc:spChg chg="add mod">
          <ac:chgData name="Uisang.Hwang" userId="ff31788d-e7f8-473d-8559-e09edcce660a" providerId="ADAL" clId="{4782C3F0-101A-4321-9814-D3528C60F802}" dt="2025-10-21T01:59:45.205" v="3679" actId="1076"/>
          <ac:spMkLst>
            <pc:docMk/>
            <pc:sldMk cId="140768872" sldId="273"/>
            <ac:spMk id="17" creationId="{F1A03264-DA51-EAC5-4880-C0426A254EAA}"/>
          </ac:spMkLst>
        </pc:spChg>
        <pc:spChg chg="add mod">
          <ac:chgData name="Uisang.Hwang" userId="ff31788d-e7f8-473d-8559-e09edcce660a" providerId="ADAL" clId="{4782C3F0-101A-4321-9814-D3528C60F802}" dt="2025-10-21T02:13:42.842" v="3737" actId="14100"/>
          <ac:spMkLst>
            <pc:docMk/>
            <pc:sldMk cId="140768872" sldId="273"/>
            <ac:spMk id="18" creationId="{031A6003-CC3B-A5F4-E13A-30EE791BF515}"/>
          </ac:spMkLst>
        </pc:spChg>
        <pc:spChg chg="add mod">
          <ac:chgData name="Uisang.Hwang" userId="ff31788d-e7f8-473d-8559-e09edcce660a" providerId="ADAL" clId="{4782C3F0-101A-4321-9814-D3528C60F802}" dt="2025-10-21T02:20:16.165" v="3814" actId="14100"/>
          <ac:spMkLst>
            <pc:docMk/>
            <pc:sldMk cId="140768872" sldId="273"/>
            <ac:spMk id="19" creationId="{D9F5F16E-B375-5663-B301-6E1958452638}"/>
          </ac:spMkLst>
        </pc:spChg>
        <pc:spChg chg="add mod">
          <ac:chgData name="Uisang.Hwang" userId="ff31788d-e7f8-473d-8559-e09edcce660a" providerId="ADAL" clId="{4782C3F0-101A-4321-9814-D3528C60F802}" dt="2025-10-22T03:37:21.828" v="3974" actId="6549"/>
          <ac:spMkLst>
            <pc:docMk/>
            <pc:sldMk cId="140768872" sldId="273"/>
            <ac:spMk id="20" creationId="{514D0961-6C23-265E-C2F9-2C8ACC30AE3A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2T03:37:52.921" v="3982" actId="6549"/>
        <pc:sldMkLst>
          <pc:docMk/>
          <pc:sldMk cId="46826199" sldId="274"/>
        </pc:sldMkLst>
        <pc:spChg chg="add mod">
          <ac:chgData name="Uisang.Hwang" userId="ff31788d-e7f8-473d-8559-e09edcce660a" providerId="ADAL" clId="{4782C3F0-101A-4321-9814-D3528C60F802}" dt="2025-10-22T03:37:46.693" v="3978" actId="6549"/>
          <ac:spMkLst>
            <pc:docMk/>
            <pc:sldMk cId="46826199" sldId="274"/>
            <ac:spMk id="4" creationId="{116B6CF6-BC67-F168-0755-ECAD7212212D}"/>
          </ac:spMkLst>
        </pc:spChg>
        <pc:spChg chg="add mod">
          <ac:chgData name="Uisang.Hwang" userId="ff31788d-e7f8-473d-8559-e09edcce660a" providerId="ADAL" clId="{4782C3F0-101A-4321-9814-D3528C60F802}" dt="2025-10-21T02:46:24.684" v="3899" actId="1076"/>
          <ac:spMkLst>
            <pc:docMk/>
            <pc:sldMk cId="46826199" sldId="274"/>
            <ac:spMk id="5" creationId="{B96A0E25-DA9A-7949-998D-39CCD5844D07}"/>
          </ac:spMkLst>
        </pc:spChg>
        <pc:spChg chg="add mod">
          <ac:chgData name="Uisang.Hwang" userId="ff31788d-e7f8-473d-8559-e09edcce660a" providerId="ADAL" clId="{4782C3F0-101A-4321-9814-D3528C60F802}" dt="2025-10-21T02:43:16.109" v="3843" actId="1076"/>
          <ac:spMkLst>
            <pc:docMk/>
            <pc:sldMk cId="46826199" sldId="274"/>
            <ac:spMk id="7" creationId="{4D57DF1D-0A4B-97C9-AD04-271CE09C4FD4}"/>
          </ac:spMkLst>
        </pc:spChg>
        <pc:spChg chg="add mod">
          <ac:chgData name="Uisang.Hwang" userId="ff31788d-e7f8-473d-8559-e09edcce660a" providerId="ADAL" clId="{4782C3F0-101A-4321-9814-D3528C60F802}" dt="2025-10-22T03:37:52.921" v="3982" actId="6549"/>
          <ac:spMkLst>
            <pc:docMk/>
            <pc:sldMk cId="46826199" sldId="274"/>
            <ac:spMk id="9" creationId="{E0EA627E-E3F9-4D5B-08EB-D3DC859B888D}"/>
          </ac:spMkLst>
        </pc:spChg>
        <pc:spChg chg="add mod">
          <ac:chgData name="Uisang.Hwang" userId="ff31788d-e7f8-473d-8559-e09edcce660a" providerId="ADAL" clId="{4782C3F0-101A-4321-9814-D3528C60F802}" dt="2025-10-21T02:45:14.035" v="3884" actId="1076"/>
          <ac:spMkLst>
            <pc:docMk/>
            <pc:sldMk cId="46826199" sldId="274"/>
            <ac:spMk id="11" creationId="{DFC2B58F-5B7C-ABB1-B981-00B2FB86889C}"/>
          </ac:spMkLst>
        </pc:spChg>
        <pc:spChg chg="add mod">
          <ac:chgData name="Uisang.Hwang" userId="ff31788d-e7f8-473d-8559-e09edcce660a" providerId="ADAL" clId="{4782C3F0-101A-4321-9814-D3528C60F802}" dt="2025-10-21T02:45:28.778" v="3895" actId="20577"/>
          <ac:spMkLst>
            <pc:docMk/>
            <pc:sldMk cId="46826199" sldId="274"/>
            <ac:spMk id="13" creationId="{C8853939-5C7F-7931-E4B6-3DBB88825FE7}"/>
          </ac:spMkLst>
        </pc:spChg>
        <pc:spChg chg="add mod">
          <ac:chgData name="Uisang.Hwang" userId="ff31788d-e7f8-473d-8559-e09edcce660a" providerId="ADAL" clId="{4782C3F0-101A-4321-9814-D3528C60F802}" dt="2025-10-21T02:54:38.978" v="3918"/>
          <ac:spMkLst>
            <pc:docMk/>
            <pc:sldMk cId="46826199" sldId="274"/>
            <ac:spMk id="14" creationId="{B6CDE2C2-3763-A8A7-77A9-80B82D2999F5}"/>
          </ac:spMkLst>
        </pc:spChg>
      </pc:sldChg>
      <pc:sldChg chg="modSp add">
        <pc:chgData name="Uisang.Hwang" userId="ff31788d-e7f8-473d-8559-e09edcce660a" providerId="ADAL" clId="{4782C3F0-101A-4321-9814-D3528C60F802}" dt="2025-10-22T03:38:22.333" v="3993" actId="6549"/>
        <pc:sldMkLst>
          <pc:docMk/>
          <pc:sldMk cId="1692913442" sldId="275"/>
        </pc:sldMkLst>
        <pc:spChg chg="mod">
          <ac:chgData name="Uisang.Hwang" userId="ff31788d-e7f8-473d-8559-e09edcce660a" providerId="ADAL" clId="{4782C3F0-101A-4321-9814-D3528C60F802}" dt="2025-10-22T02:14:30.233" v="3946" actId="20577"/>
          <ac:spMkLst>
            <pc:docMk/>
            <pc:sldMk cId="1692913442" sldId="275"/>
            <ac:spMk id="6" creationId="{520D3386-E27D-458E-8E72-CC28A9CEE187}"/>
          </ac:spMkLst>
        </pc:spChg>
        <pc:spChg chg="mod">
          <ac:chgData name="Uisang.Hwang" userId="ff31788d-e7f8-473d-8559-e09edcce660a" providerId="ADAL" clId="{4782C3F0-101A-4321-9814-D3528C60F802}" dt="2025-10-22T02:14:51.875" v="3953" actId="6549"/>
          <ac:spMkLst>
            <pc:docMk/>
            <pc:sldMk cId="1692913442" sldId="275"/>
            <ac:spMk id="7" creationId="{6FC49CC6-7751-059C-9688-7E00F7C13B38}"/>
          </ac:spMkLst>
        </pc:spChg>
        <pc:spChg chg="mod">
          <ac:chgData name="Uisang.Hwang" userId="ff31788d-e7f8-473d-8559-e09edcce660a" providerId="ADAL" clId="{4782C3F0-101A-4321-9814-D3528C60F802}" dt="2025-10-22T03:38:22.333" v="3993" actId="6549"/>
          <ac:spMkLst>
            <pc:docMk/>
            <pc:sldMk cId="1692913442" sldId="275"/>
            <ac:spMk id="20" creationId="{E47BACBC-E2C1-9CD3-BC35-33A48C405AC7}"/>
          </ac:spMkLst>
        </pc:spChg>
      </pc:sldChg>
      <pc:sldChg chg="modSp add">
        <pc:chgData name="Uisang.Hwang" userId="ff31788d-e7f8-473d-8559-e09edcce660a" providerId="ADAL" clId="{4782C3F0-101A-4321-9814-D3528C60F802}" dt="2025-10-22T03:38:09.812" v="3990" actId="6549"/>
        <pc:sldMkLst>
          <pc:docMk/>
          <pc:sldMk cId="678580299" sldId="276"/>
        </pc:sldMkLst>
        <pc:spChg chg="mod">
          <ac:chgData name="Uisang.Hwang" userId="ff31788d-e7f8-473d-8559-e09edcce660a" providerId="ADAL" clId="{4782C3F0-101A-4321-9814-D3528C60F802}" dt="2025-10-22T03:38:03.029" v="3986" actId="6549"/>
          <ac:spMkLst>
            <pc:docMk/>
            <pc:sldMk cId="678580299" sldId="276"/>
            <ac:spMk id="4" creationId="{BEF33183-D2F0-6229-7010-0DD489DEAEE0}"/>
          </ac:spMkLst>
        </pc:spChg>
        <pc:spChg chg="mod">
          <ac:chgData name="Uisang.Hwang" userId="ff31788d-e7f8-473d-8559-e09edcce660a" providerId="ADAL" clId="{4782C3F0-101A-4321-9814-D3528C60F802}" dt="2025-10-22T03:38:09.812" v="3990" actId="6549"/>
          <ac:spMkLst>
            <pc:docMk/>
            <pc:sldMk cId="678580299" sldId="276"/>
            <ac:spMk id="9" creationId="{15002BC7-F564-3843-05B9-48DF33A2DF8B}"/>
          </ac:spMkLst>
        </pc:spChg>
        <pc:spChg chg="mod">
          <ac:chgData name="Uisang.Hwang" userId="ff31788d-e7f8-473d-8559-e09edcce660a" providerId="ADAL" clId="{4782C3F0-101A-4321-9814-D3528C60F802}" dt="2025-10-22T02:15:39.330" v="3958" actId="20577"/>
          <ac:spMkLst>
            <pc:docMk/>
            <pc:sldMk cId="678580299" sldId="276"/>
            <ac:spMk id="11" creationId="{6534A946-9D01-5776-7657-0DBC013416E5}"/>
          </ac:spMkLst>
        </pc:spChg>
        <pc:spChg chg="mod">
          <ac:chgData name="Uisang.Hwang" userId="ff31788d-e7f8-473d-8559-e09edcce660a" providerId="ADAL" clId="{4782C3F0-101A-4321-9814-D3528C60F802}" dt="2025-10-22T02:15:45.755" v="3962" actId="6549"/>
          <ac:spMkLst>
            <pc:docMk/>
            <pc:sldMk cId="678580299" sldId="276"/>
            <ac:spMk id="13" creationId="{C34E1208-6224-BBF7-9AC2-617E31139022}"/>
          </ac:spMkLst>
        </pc:spChg>
        <pc:spChg chg="mod">
          <ac:chgData name="Uisang.Hwang" userId="ff31788d-e7f8-473d-8559-e09edcce660a" providerId="ADAL" clId="{4782C3F0-101A-4321-9814-D3528C60F802}" dt="2025-10-22T02:55:08.912" v="3970" actId="20577"/>
          <ac:spMkLst>
            <pc:docMk/>
            <pc:sldMk cId="678580299" sldId="276"/>
            <ac:spMk id="14" creationId="{8CFD6ACF-5E34-3528-3AC2-5B85EDBA0454}"/>
          </ac:spMkLst>
        </pc:spChg>
      </pc:sldChg>
      <pc:sldChg chg="modSp new mod">
        <pc:chgData name="Uisang.Hwang" userId="ff31788d-e7f8-473d-8559-e09edcce660a" providerId="ADAL" clId="{4782C3F0-101A-4321-9814-D3528C60F802}" dt="2025-10-22T17:01:37.741" v="3997" actId="122"/>
        <pc:sldMkLst>
          <pc:docMk/>
          <pc:sldMk cId="648164313" sldId="277"/>
        </pc:sldMkLst>
        <pc:spChg chg="mod">
          <ac:chgData name="Uisang.Hwang" userId="ff31788d-e7f8-473d-8559-e09edcce660a" providerId="ADAL" clId="{4782C3F0-101A-4321-9814-D3528C60F802}" dt="2025-10-22T17:01:37.741" v="3997" actId="122"/>
          <ac:spMkLst>
            <pc:docMk/>
            <pc:sldMk cId="648164313" sldId="277"/>
            <ac:spMk id="2" creationId="{F06A15B3-F6D8-07CD-1464-D6403349B0C7}"/>
          </ac:spMkLst>
        </pc:spChg>
      </pc:sldChg>
      <pc:sldChg chg="modSp new mod">
        <pc:chgData name="Uisang.Hwang" userId="ff31788d-e7f8-473d-8559-e09edcce660a" providerId="ADAL" clId="{4782C3F0-101A-4321-9814-D3528C60F802}" dt="2025-10-22T17:35:35.238" v="4364" actId="6549"/>
        <pc:sldMkLst>
          <pc:docMk/>
          <pc:sldMk cId="101849306" sldId="279"/>
        </pc:sldMkLst>
        <pc:spChg chg="mod">
          <ac:chgData name="Uisang.Hwang" userId="ff31788d-e7f8-473d-8559-e09edcce660a" providerId="ADAL" clId="{4782C3F0-101A-4321-9814-D3528C60F802}" dt="2025-10-22T17:35:35.238" v="4364" actId="6549"/>
          <ac:spMkLst>
            <pc:docMk/>
            <pc:sldMk cId="101849306" sldId="279"/>
            <ac:spMk id="2" creationId="{0D75DA1C-E17D-7F6C-2DCF-5BC10F01968F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2T17:35:12.489" v="4353" actId="6549"/>
        <pc:sldMkLst>
          <pc:docMk/>
          <pc:sldMk cId="916731048" sldId="280"/>
        </pc:sldMkLst>
        <pc:spChg chg="add mod">
          <ac:chgData name="Uisang.Hwang" userId="ff31788d-e7f8-473d-8559-e09edcce660a" providerId="ADAL" clId="{4782C3F0-101A-4321-9814-D3528C60F802}" dt="2025-10-22T17:05:47.117" v="4089" actId="6549"/>
          <ac:spMkLst>
            <pc:docMk/>
            <pc:sldMk cId="916731048" sldId="280"/>
            <ac:spMk id="11" creationId="{79204652-52E4-DE7D-CF9D-6E159B5B024F}"/>
          </ac:spMkLst>
        </pc:spChg>
        <pc:spChg chg="add mod topLvl">
          <ac:chgData name="Uisang.Hwang" userId="ff31788d-e7f8-473d-8559-e09edcce660a" providerId="ADAL" clId="{4782C3F0-101A-4321-9814-D3528C60F802}" dt="2025-10-22T17:14:10.809" v="4188" actId="1076"/>
          <ac:spMkLst>
            <pc:docMk/>
            <pc:sldMk cId="916731048" sldId="280"/>
            <ac:spMk id="15" creationId="{64369B36-63FC-F519-EB16-65FBCDF51587}"/>
          </ac:spMkLst>
        </pc:spChg>
        <pc:spChg chg="add mod topLvl">
          <ac:chgData name="Uisang.Hwang" userId="ff31788d-e7f8-473d-8559-e09edcce660a" providerId="ADAL" clId="{4782C3F0-101A-4321-9814-D3528C60F802}" dt="2025-10-22T17:14:39.701" v="4190" actId="16959"/>
          <ac:spMkLst>
            <pc:docMk/>
            <pc:sldMk cId="916731048" sldId="280"/>
            <ac:spMk id="16" creationId="{301FF6FA-F5E9-4C6A-757B-C36335368A65}"/>
          </ac:spMkLst>
        </pc:spChg>
        <pc:spChg chg="add mod topLvl">
          <ac:chgData name="Uisang.Hwang" userId="ff31788d-e7f8-473d-8559-e09edcce660a" providerId="ADAL" clId="{4782C3F0-101A-4321-9814-D3528C60F802}" dt="2025-10-22T17:14:10.809" v="4188" actId="1076"/>
          <ac:spMkLst>
            <pc:docMk/>
            <pc:sldMk cId="916731048" sldId="280"/>
            <ac:spMk id="17" creationId="{4AA473D2-0F53-8DD6-59A7-358DE9CBCFB1}"/>
          </ac:spMkLst>
        </pc:spChg>
        <pc:spChg chg="add mod topLvl">
          <ac:chgData name="Uisang.Hwang" userId="ff31788d-e7f8-473d-8559-e09edcce660a" providerId="ADAL" clId="{4782C3F0-101A-4321-9814-D3528C60F802}" dt="2025-10-22T17:14:10.809" v="4188" actId="1076"/>
          <ac:spMkLst>
            <pc:docMk/>
            <pc:sldMk cId="916731048" sldId="280"/>
            <ac:spMk id="18" creationId="{E3B41E3C-AC4F-1DE3-D224-1FC8DE8C4253}"/>
          </ac:spMkLst>
        </pc:spChg>
        <pc:spChg chg="add mod topLvl">
          <ac:chgData name="Uisang.Hwang" userId="ff31788d-e7f8-473d-8559-e09edcce660a" providerId="ADAL" clId="{4782C3F0-101A-4321-9814-D3528C60F802}" dt="2025-10-22T17:14:10.809" v="4188" actId="1076"/>
          <ac:spMkLst>
            <pc:docMk/>
            <pc:sldMk cId="916731048" sldId="280"/>
            <ac:spMk id="19" creationId="{ECA66B1B-2E32-6687-EB39-87E3EB6A9A66}"/>
          </ac:spMkLst>
        </pc:spChg>
        <pc:spChg chg="add mod">
          <ac:chgData name="Uisang.Hwang" userId="ff31788d-e7f8-473d-8559-e09edcce660a" providerId="ADAL" clId="{4782C3F0-101A-4321-9814-D3528C60F802}" dt="2025-10-22T17:14:10.809" v="4188" actId="1076"/>
          <ac:spMkLst>
            <pc:docMk/>
            <pc:sldMk cId="916731048" sldId="280"/>
            <ac:spMk id="22" creationId="{670518B9-C30B-EA8C-1FE0-3F6E322486FF}"/>
          </ac:spMkLst>
        </pc:spChg>
        <pc:spChg chg="add mod">
          <ac:chgData name="Uisang.Hwang" userId="ff31788d-e7f8-473d-8559-e09edcce660a" providerId="ADAL" clId="{4782C3F0-101A-4321-9814-D3528C60F802}" dt="2025-10-22T17:14:10.809" v="4188" actId="1076"/>
          <ac:spMkLst>
            <pc:docMk/>
            <pc:sldMk cId="916731048" sldId="280"/>
            <ac:spMk id="23" creationId="{811246CE-DCB3-5177-9F31-2A7D3C3C4A4C}"/>
          </ac:spMkLst>
        </pc:spChg>
        <pc:spChg chg="add mod">
          <ac:chgData name="Uisang.Hwang" userId="ff31788d-e7f8-473d-8559-e09edcce660a" providerId="ADAL" clId="{4782C3F0-101A-4321-9814-D3528C60F802}" dt="2025-10-22T17:22:53.772" v="4202" actId="1076"/>
          <ac:spMkLst>
            <pc:docMk/>
            <pc:sldMk cId="916731048" sldId="280"/>
            <ac:spMk id="36" creationId="{ACB1E0D5-DA02-C6BF-9867-A5FD28A2DC0E}"/>
          </ac:spMkLst>
        </pc:spChg>
        <pc:spChg chg="add mod">
          <ac:chgData name="Uisang.Hwang" userId="ff31788d-e7f8-473d-8559-e09edcce660a" providerId="ADAL" clId="{4782C3F0-101A-4321-9814-D3528C60F802}" dt="2025-10-22T17:23:02.877" v="4209" actId="20577"/>
          <ac:spMkLst>
            <pc:docMk/>
            <pc:sldMk cId="916731048" sldId="280"/>
            <ac:spMk id="37" creationId="{48C0417E-08E5-A3FA-78A3-9076D5BA4724}"/>
          </ac:spMkLst>
        </pc:spChg>
        <pc:spChg chg="add mod">
          <ac:chgData name="Uisang.Hwang" userId="ff31788d-e7f8-473d-8559-e09edcce660a" providerId="ADAL" clId="{4782C3F0-101A-4321-9814-D3528C60F802}" dt="2025-10-22T17:25:26.097" v="4248" actId="20577"/>
          <ac:spMkLst>
            <pc:docMk/>
            <pc:sldMk cId="916731048" sldId="280"/>
            <ac:spMk id="39" creationId="{1CB3B6D3-984F-9B52-069F-691B8EA7F303}"/>
          </ac:spMkLst>
        </pc:spChg>
        <pc:spChg chg="add mod">
          <ac:chgData name="Uisang.Hwang" userId="ff31788d-e7f8-473d-8559-e09edcce660a" providerId="ADAL" clId="{4782C3F0-101A-4321-9814-D3528C60F802}" dt="2025-10-22T17:26:39.962" v="4275" actId="1076"/>
          <ac:spMkLst>
            <pc:docMk/>
            <pc:sldMk cId="916731048" sldId="280"/>
            <ac:spMk id="40" creationId="{90A1D8EE-7D7F-721C-AEAB-CDF7BDEEAA22}"/>
          </ac:spMkLst>
        </pc:spChg>
        <pc:spChg chg="add mod">
          <ac:chgData name="Uisang.Hwang" userId="ff31788d-e7f8-473d-8559-e09edcce660a" providerId="ADAL" clId="{4782C3F0-101A-4321-9814-D3528C60F802}" dt="2025-10-22T17:32:24.862" v="4323" actId="6549"/>
          <ac:spMkLst>
            <pc:docMk/>
            <pc:sldMk cId="916731048" sldId="280"/>
            <ac:spMk id="41" creationId="{BF171DC4-7218-DF4E-AB22-09C45A201D03}"/>
          </ac:spMkLst>
        </pc:spChg>
        <pc:spChg chg="add mod">
          <ac:chgData name="Uisang.Hwang" userId="ff31788d-e7f8-473d-8559-e09edcce660a" providerId="ADAL" clId="{4782C3F0-101A-4321-9814-D3528C60F802}" dt="2025-10-22T17:30:36.793" v="4299" actId="1076"/>
          <ac:spMkLst>
            <pc:docMk/>
            <pc:sldMk cId="916731048" sldId="280"/>
            <ac:spMk id="42" creationId="{AF71A63F-41FC-E5B3-0D7D-63C01DBBE9D3}"/>
          </ac:spMkLst>
        </pc:spChg>
        <pc:spChg chg="add mod">
          <ac:chgData name="Uisang.Hwang" userId="ff31788d-e7f8-473d-8559-e09edcce660a" providerId="ADAL" clId="{4782C3F0-101A-4321-9814-D3528C60F802}" dt="2025-10-22T17:29:54.321" v="4294" actId="1076"/>
          <ac:spMkLst>
            <pc:docMk/>
            <pc:sldMk cId="916731048" sldId="280"/>
            <ac:spMk id="43" creationId="{1FB42207-F190-BDE2-63B9-FAD709FBF51B}"/>
          </ac:spMkLst>
        </pc:spChg>
        <pc:spChg chg="add mod">
          <ac:chgData name="Uisang.Hwang" userId="ff31788d-e7f8-473d-8559-e09edcce660a" providerId="ADAL" clId="{4782C3F0-101A-4321-9814-D3528C60F802}" dt="2025-10-22T17:30:30.801" v="4298" actId="1076"/>
          <ac:spMkLst>
            <pc:docMk/>
            <pc:sldMk cId="916731048" sldId="280"/>
            <ac:spMk id="45" creationId="{E176053B-7274-BD3A-12B7-87BA9869D98A}"/>
          </ac:spMkLst>
        </pc:spChg>
        <pc:spChg chg="add mod">
          <ac:chgData name="Uisang.Hwang" userId="ff31788d-e7f8-473d-8559-e09edcce660a" providerId="ADAL" clId="{4782C3F0-101A-4321-9814-D3528C60F802}" dt="2025-10-22T17:31:50.558" v="4317" actId="6549"/>
          <ac:spMkLst>
            <pc:docMk/>
            <pc:sldMk cId="916731048" sldId="280"/>
            <ac:spMk id="46" creationId="{DC481117-4911-987C-27B9-CB8FD98CB31D}"/>
          </ac:spMkLst>
        </pc:spChg>
        <pc:spChg chg="add mod">
          <ac:chgData name="Uisang.Hwang" userId="ff31788d-e7f8-473d-8559-e09edcce660a" providerId="ADAL" clId="{4782C3F0-101A-4321-9814-D3528C60F802}" dt="2025-10-22T17:33:45.518" v="4333" actId="6549"/>
          <ac:spMkLst>
            <pc:docMk/>
            <pc:sldMk cId="916731048" sldId="280"/>
            <ac:spMk id="47" creationId="{B3AA9A3A-7304-181C-7626-D9B9A12DAD50}"/>
          </ac:spMkLst>
        </pc:spChg>
        <pc:spChg chg="add mod">
          <ac:chgData name="Uisang.Hwang" userId="ff31788d-e7f8-473d-8559-e09edcce660a" providerId="ADAL" clId="{4782C3F0-101A-4321-9814-D3528C60F802}" dt="2025-10-22T17:34:27.853" v="4339" actId="1076"/>
          <ac:spMkLst>
            <pc:docMk/>
            <pc:sldMk cId="916731048" sldId="280"/>
            <ac:spMk id="48" creationId="{E2BCE12B-6596-8182-20D1-C45786C664A3}"/>
          </ac:spMkLst>
        </pc:spChg>
        <pc:spChg chg="add mod">
          <ac:chgData name="Uisang.Hwang" userId="ff31788d-e7f8-473d-8559-e09edcce660a" providerId="ADAL" clId="{4782C3F0-101A-4321-9814-D3528C60F802}" dt="2025-10-22T17:34:55.143" v="4345" actId="6549"/>
          <ac:spMkLst>
            <pc:docMk/>
            <pc:sldMk cId="916731048" sldId="280"/>
            <ac:spMk id="49" creationId="{853EBCCC-6BDF-1CF3-54EA-7F794E04E5A9}"/>
          </ac:spMkLst>
        </pc:spChg>
        <pc:spChg chg="add mod">
          <ac:chgData name="Uisang.Hwang" userId="ff31788d-e7f8-473d-8559-e09edcce660a" providerId="ADAL" clId="{4782C3F0-101A-4321-9814-D3528C60F802}" dt="2025-10-22T17:35:12.489" v="4353" actId="6549"/>
          <ac:spMkLst>
            <pc:docMk/>
            <pc:sldMk cId="916731048" sldId="280"/>
            <ac:spMk id="50" creationId="{3E6CA84E-780D-40DB-04FA-08A7349E2594}"/>
          </ac:spMkLst>
        </pc:spChg>
        <pc:cxnChg chg="add mod topLvl">
          <ac:chgData name="Uisang.Hwang" userId="ff31788d-e7f8-473d-8559-e09edcce660a" providerId="ADAL" clId="{4782C3F0-101A-4321-9814-D3528C60F802}" dt="2025-10-22T17:14:10.809" v="4188" actId="1076"/>
          <ac:cxnSpMkLst>
            <pc:docMk/>
            <pc:sldMk cId="916731048" sldId="280"/>
            <ac:cxnSpMk id="13" creationId="{5FFEBEBA-1D29-AFFD-AF60-B9A95DFBEECC}"/>
          </ac:cxnSpMkLst>
        </pc:cxnChg>
        <pc:cxnChg chg="add mod topLvl">
          <ac:chgData name="Uisang.Hwang" userId="ff31788d-e7f8-473d-8559-e09edcce660a" providerId="ADAL" clId="{4782C3F0-101A-4321-9814-D3528C60F802}" dt="2025-10-22T17:14:10.809" v="4188" actId="1076"/>
          <ac:cxnSpMkLst>
            <pc:docMk/>
            <pc:sldMk cId="916731048" sldId="280"/>
            <ac:cxnSpMk id="14" creationId="{F514C5E4-C580-09CC-8F4B-2C27E2B0B95A}"/>
          </ac:cxnSpMkLst>
        </pc:cxnChg>
        <pc:cxnChg chg="add mod ord">
          <ac:chgData name="Uisang.Hwang" userId="ff31788d-e7f8-473d-8559-e09edcce660a" providerId="ADAL" clId="{4782C3F0-101A-4321-9814-D3528C60F802}" dt="2025-10-22T17:14:10.809" v="4188" actId="1076"/>
          <ac:cxnSpMkLst>
            <pc:docMk/>
            <pc:sldMk cId="916731048" sldId="280"/>
            <ac:cxnSpMk id="28" creationId="{751107AD-3902-E6C5-5CC8-EA06D0773624}"/>
          </ac:cxnSpMkLst>
        </pc:cxnChg>
        <pc:cxnChg chg="add mod">
          <ac:chgData name="Uisang.Hwang" userId="ff31788d-e7f8-473d-8559-e09edcce660a" providerId="ADAL" clId="{4782C3F0-101A-4321-9814-D3528C60F802}" dt="2025-10-22T17:12:07.070" v="4158" actId="1036"/>
          <ac:cxnSpMkLst>
            <pc:docMk/>
            <pc:sldMk cId="916731048" sldId="280"/>
            <ac:cxnSpMk id="30" creationId="{2FB5281C-6B1A-1D74-F4F5-7A13D8E6887A}"/>
          </ac:cxnSpMkLst>
        </pc:cxnChg>
      </pc:sldChg>
      <pc:sldChg chg="addSp delSp modSp new mod">
        <pc:chgData name="Uisang.Hwang" userId="ff31788d-e7f8-473d-8559-e09edcce660a" providerId="ADAL" clId="{4782C3F0-101A-4321-9814-D3528C60F802}" dt="2025-10-22T17:42:55.940" v="4427"/>
        <pc:sldMkLst>
          <pc:docMk/>
          <pc:sldMk cId="2558323876" sldId="281"/>
        </pc:sldMkLst>
        <pc:spChg chg="add mod">
          <ac:chgData name="Uisang.Hwang" userId="ff31788d-e7f8-473d-8559-e09edcce660a" providerId="ADAL" clId="{4782C3F0-101A-4321-9814-D3528C60F802}" dt="2025-10-22T17:36:47.519" v="4386" actId="120"/>
          <ac:spMkLst>
            <pc:docMk/>
            <pc:sldMk cId="2558323876" sldId="281"/>
            <ac:spMk id="4" creationId="{E6F88A09-79B0-E324-5150-164B4777D518}"/>
          </ac:spMkLst>
        </pc:spChg>
        <pc:spChg chg="add mod">
          <ac:chgData name="Uisang.Hwang" userId="ff31788d-e7f8-473d-8559-e09edcce660a" providerId="ADAL" clId="{4782C3F0-101A-4321-9814-D3528C60F802}" dt="2025-10-22T17:38:09.615" v="4395" actId="1076"/>
          <ac:spMkLst>
            <pc:docMk/>
            <pc:sldMk cId="2558323876" sldId="281"/>
            <ac:spMk id="6" creationId="{B909CFFB-B97D-9723-72B9-C754470486AA}"/>
          </ac:spMkLst>
        </pc:spChg>
        <pc:spChg chg="add mod">
          <ac:chgData name="Uisang.Hwang" userId="ff31788d-e7f8-473d-8559-e09edcce660a" providerId="ADAL" clId="{4782C3F0-101A-4321-9814-D3528C60F802}" dt="2025-10-22T17:38:31.020" v="4398" actId="1076"/>
          <ac:spMkLst>
            <pc:docMk/>
            <pc:sldMk cId="2558323876" sldId="281"/>
            <ac:spMk id="8" creationId="{8C116F45-8202-3D7F-5BA3-B2D1A7D58FD1}"/>
          </ac:spMkLst>
        </pc:spChg>
        <pc:spChg chg="add mod">
          <ac:chgData name="Uisang.Hwang" userId="ff31788d-e7f8-473d-8559-e09edcce660a" providerId="ADAL" clId="{4782C3F0-101A-4321-9814-D3528C60F802}" dt="2025-10-22T17:39:39.643" v="4410"/>
          <ac:spMkLst>
            <pc:docMk/>
            <pc:sldMk cId="2558323876" sldId="281"/>
            <ac:spMk id="10" creationId="{B6A45110-3639-770F-53EE-E9D14284020E}"/>
          </ac:spMkLst>
        </pc:spChg>
        <pc:spChg chg="add mod">
          <ac:chgData name="Uisang.Hwang" userId="ff31788d-e7f8-473d-8559-e09edcce660a" providerId="ADAL" clId="{4782C3F0-101A-4321-9814-D3528C60F802}" dt="2025-10-22T17:40:36.190" v="4414"/>
          <ac:spMkLst>
            <pc:docMk/>
            <pc:sldMk cId="2558323876" sldId="281"/>
            <ac:spMk id="11" creationId="{9C44B9C5-77BE-6837-3C46-03FAF88E26CA}"/>
          </ac:spMkLst>
        </pc:spChg>
        <pc:spChg chg="add mod">
          <ac:chgData name="Uisang.Hwang" userId="ff31788d-e7f8-473d-8559-e09edcce660a" providerId="ADAL" clId="{4782C3F0-101A-4321-9814-D3528C60F802}" dt="2025-10-22T17:41:07.956" v="4416" actId="1076"/>
          <ac:spMkLst>
            <pc:docMk/>
            <pc:sldMk cId="2558323876" sldId="281"/>
            <ac:spMk id="12" creationId="{7C176B3E-D6D6-174A-25BF-202949702AA9}"/>
          </ac:spMkLst>
        </pc:spChg>
        <pc:spChg chg="add mod">
          <ac:chgData name="Uisang.Hwang" userId="ff31788d-e7f8-473d-8559-e09edcce660a" providerId="ADAL" clId="{4782C3F0-101A-4321-9814-D3528C60F802}" dt="2025-10-22T17:41:07.956" v="4416" actId="1076"/>
          <ac:spMkLst>
            <pc:docMk/>
            <pc:sldMk cId="2558323876" sldId="281"/>
            <ac:spMk id="13" creationId="{671F747B-0DD9-3E25-C03C-666AF838D6C4}"/>
          </ac:spMkLst>
        </pc:spChg>
        <pc:spChg chg="add mod">
          <ac:chgData name="Uisang.Hwang" userId="ff31788d-e7f8-473d-8559-e09edcce660a" providerId="ADAL" clId="{4782C3F0-101A-4321-9814-D3528C60F802}" dt="2025-10-22T17:42:18.612" v="4424" actId="1076"/>
          <ac:spMkLst>
            <pc:docMk/>
            <pc:sldMk cId="2558323876" sldId="281"/>
            <ac:spMk id="15" creationId="{391BAAF1-D6E3-C97C-4781-A8FC679785AE}"/>
          </ac:spMkLst>
        </pc:spChg>
        <pc:spChg chg="add mod">
          <ac:chgData name="Uisang.Hwang" userId="ff31788d-e7f8-473d-8559-e09edcce660a" providerId="ADAL" clId="{4782C3F0-101A-4321-9814-D3528C60F802}" dt="2025-10-22T17:42:12.908" v="4423"/>
          <ac:spMkLst>
            <pc:docMk/>
            <pc:sldMk cId="2558323876" sldId="281"/>
            <ac:spMk id="16" creationId="{DE297A2D-66EC-B68A-C944-E6F826FC9C4B}"/>
          </ac:spMkLst>
        </pc:spChg>
        <pc:spChg chg="add mod">
          <ac:chgData name="Uisang.Hwang" userId="ff31788d-e7f8-473d-8559-e09edcce660a" providerId="ADAL" clId="{4782C3F0-101A-4321-9814-D3528C60F802}" dt="2025-10-22T17:42:55.940" v="4427"/>
          <ac:spMkLst>
            <pc:docMk/>
            <pc:sldMk cId="2558323876" sldId="281"/>
            <ac:spMk id="17" creationId="{F082D3AB-6770-2BD3-C831-03864C837007}"/>
          </ac:spMkLst>
        </pc:spChg>
      </pc:sldChg>
      <pc:sldChg chg="addSp delSp modSp new mod">
        <pc:chgData name="Uisang.Hwang" userId="ff31788d-e7f8-473d-8559-e09edcce660a" providerId="ADAL" clId="{4782C3F0-101A-4321-9814-D3528C60F802}" dt="2025-10-22T19:29:46.377" v="4603" actId="6549"/>
        <pc:sldMkLst>
          <pc:docMk/>
          <pc:sldMk cId="1866125590" sldId="282"/>
        </pc:sldMkLst>
        <pc:spChg chg="add mod">
          <ac:chgData name="Uisang.Hwang" userId="ff31788d-e7f8-473d-8559-e09edcce660a" providerId="ADAL" clId="{4782C3F0-101A-4321-9814-D3528C60F802}" dt="2025-10-22T17:44:49.861" v="4432"/>
          <ac:spMkLst>
            <pc:docMk/>
            <pc:sldMk cId="1866125590" sldId="282"/>
            <ac:spMk id="4" creationId="{BC132706-7FC5-EF75-F3D8-5ED7ED1C5B7A}"/>
          </ac:spMkLst>
        </pc:spChg>
        <pc:spChg chg="add mod">
          <ac:chgData name="Uisang.Hwang" userId="ff31788d-e7f8-473d-8559-e09edcce660a" providerId="ADAL" clId="{4782C3F0-101A-4321-9814-D3528C60F802}" dt="2025-10-22T17:50:32.429" v="4482" actId="1076"/>
          <ac:spMkLst>
            <pc:docMk/>
            <pc:sldMk cId="1866125590" sldId="282"/>
            <ac:spMk id="5" creationId="{35BBB80E-B241-FE7A-9642-835E333D94CC}"/>
          </ac:spMkLst>
        </pc:spChg>
        <pc:spChg chg="add mod">
          <ac:chgData name="Uisang.Hwang" userId="ff31788d-e7f8-473d-8559-e09edcce660a" providerId="ADAL" clId="{4782C3F0-101A-4321-9814-D3528C60F802}" dt="2025-10-22T17:48:26.570" v="4449" actId="1076"/>
          <ac:spMkLst>
            <pc:docMk/>
            <pc:sldMk cId="1866125590" sldId="282"/>
            <ac:spMk id="9" creationId="{B7F2EA97-BE4E-DC60-D2FD-5BB61858020C}"/>
          </ac:spMkLst>
        </pc:spChg>
        <pc:spChg chg="add mod">
          <ac:chgData name="Uisang.Hwang" userId="ff31788d-e7f8-473d-8559-e09edcce660a" providerId="ADAL" clId="{4782C3F0-101A-4321-9814-D3528C60F802}" dt="2025-10-22T19:29:46.377" v="4603" actId="6549"/>
          <ac:spMkLst>
            <pc:docMk/>
            <pc:sldMk cId="1866125590" sldId="282"/>
            <ac:spMk id="11" creationId="{AF112B8E-40FC-BA22-38BA-86C6B709159A}"/>
          </ac:spMkLst>
        </pc:spChg>
        <pc:spChg chg="add mod">
          <ac:chgData name="Uisang.Hwang" userId="ff31788d-e7f8-473d-8559-e09edcce660a" providerId="ADAL" clId="{4782C3F0-101A-4321-9814-D3528C60F802}" dt="2025-10-22T17:49:30.921" v="4470" actId="1076"/>
          <ac:spMkLst>
            <pc:docMk/>
            <pc:sldMk cId="1866125590" sldId="282"/>
            <ac:spMk id="13" creationId="{95674E2E-79A2-A68F-B62C-6EB92D49A9A7}"/>
          </ac:spMkLst>
        </pc:spChg>
        <pc:spChg chg="add mod">
          <ac:chgData name="Uisang.Hwang" userId="ff31788d-e7f8-473d-8559-e09edcce660a" providerId="ADAL" clId="{4782C3F0-101A-4321-9814-D3528C60F802}" dt="2025-10-22T17:52:28.769" v="4501" actId="1076"/>
          <ac:spMkLst>
            <pc:docMk/>
            <pc:sldMk cId="1866125590" sldId="282"/>
            <ac:spMk id="17" creationId="{1C2021AD-515B-D3E6-FBBA-814BC925384D}"/>
          </ac:spMkLst>
        </pc:spChg>
        <pc:spChg chg="add mod">
          <ac:chgData name="Uisang.Hwang" userId="ff31788d-e7f8-473d-8559-e09edcce660a" providerId="ADAL" clId="{4782C3F0-101A-4321-9814-D3528C60F802}" dt="2025-10-22T18:22:38.867" v="4585" actId="20577"/>
          <ac:spMkLst>
            <pc:docMk/>
            <pc:sldMk cId="1866125590" sldId="282"/>
            <ac:spMk id="19" creationId="{558BE9BF-FAE4-99F0-1C99-33BB2038E542}"/>
          </ac:spMkLst>
        </pc:spChg>
        <pc:spChg chg="add mod">
          <ac:chgData name="Uisang.Hwang" userId="ff31788d-e7f8-473d-8559-e09edcce660a" providerId="ADAL" clId="{4782C3F0-101A-4321-9814-D3528C60F802}" dt="2025-10-22T18:16:12.154" v="4584" actId="1076"/>
          <ac:spMkLst>
            <pc:docMk/>
            <pc:sldMk cId="1866125590" sldId="282"/>
            <ac:spMk id="20" creationId="{213E7F06-ED8A-6B93-E75E-F314FF9315B6}"/>
          </ac:spMkLst>
        </pc:spChg>
      </pc:sldChg>
      <pc:sldChg chg="delSp new mod">
        <pc:chgData name="Uisang.Hwang" userId="ff31788d-e7f8-473d-8559-e09edcce660a" providerId="ADAL" clId="{4782C3F0-101A-4321-9814-D3528C60F802}" dt="2025-10-22T17:54:24.647" v="4522" actId="478"/>
        <pc:sldMkLst>
          <pc:docMk/>
          <pc:sldMk cId="2393595451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6FA83-0F1A-4169-92A7-D9FAA957EB85}" type="datetimeFigureOut">
              <a:rPr lang="en-US" smtClean="0"/>
              <a:t>10/25/2025(Sat)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5DDED-9A38-4EE1-BE9E-E201F501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3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0.png"/><Relationship Id="rId3" Type="http://schemas.openxmlformats.org/officeDocument/2006/relationships/image" Target="../media/image1390.png"/><Relationship Id="rId7" Type="http://schemas.openxmlformats.org/officeDocument/2006/relationships/image" Target="../media/image1430.png"/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0.png"/><Relationship Id="rId11" Type="http://schemas.openxmlformats.org/officeDocument/2006/relationships/image" Target="../media/image1470.png"/><Relationship Id="rId5" Type="http://schemas.openxmlformats.org/officeDocument/2006/relationships/image" Target="../media/image1410.png"/><Relationship Id="rId10" Type="http://schemas.openxmlformats.org/officeDocument/2006/relationships/image" Target="../media/image1460.png"/><Relationship Id="rId4" Type="http://schemas.openxmlformats.org/officeDocument/2006/relationships/image" Target="../media/image1400.png"/><Relationship Id="rId9" Type="http://schemas.openxmlformats.org/officeDocument/2006/relationships/image" Target="../media/image14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0.png"/><Relationship Id="rId7" Type="http://schemas.openxmlformats.org/officeDocument/2006/relationships/image" Target="../media/image1530.png"/><Relationship Id="rId2" Type="http://schemas.openxmlformats.org/officeDocument/2006/relationships/image" Target="../media/image1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0.png"/><Relationship Id="rId5" Type="http://schemas.openxmlformats.org/officeDocument/2006/relationships/image" Target="../media/image1510.png"/><Relationship Id="rId4" Type="http://schemas.openxmlformats.org/officeDocument/2006/relationships/image" Target="../media/image15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550.png"/><Relationship Id="rId7" Type="http://schemas.openxmlformats.org/officeDocument/2006/relationships/image" Target="../media/image159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0.png"/><Relationship Id="rId11" Type="http://schemas.openxmlformats.org/officeDocument/2006/relationships/image" Target="../media/image1630.png"/><Relationship Id="rId5" Type="http://schemas.openxmlformats.org/officeDocument/2006/relationships/image" Target="../media/image1570.png"/><Relationship Id="rId10" Type="http://schemas.openxmlformats.org/officeDocument/2006/relationships/image" Target="../media/image1620.png"/><Relationship Id="rId4" Type="http://schemas.openxmlformats.org/officeDocument/2006/relationships/image" Target="../media/image1560.png"/><Relationship Id="rId9" Type="http://schemas.openxmlformats.org/officeDocument/2006/relationships/image" Target="../media/image16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0.png"/><Relationship Id="rId3" Type="http://schemas.openxmlformats.org/officeDocument/2006/relationships/image" Target="../media/image1650.png"/><Relationship Id="rId7" Type="http://schemas.openxmlformats.org/officeDocument/2006/relationships/image" Target="../media/image1690.png"/><Relationship Id="rId2" Type="http://schemas.openxmlformats.org/officeDocument/2006/relationships/image" Target="../media/image1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5" Type="http://schemas.openxmlformats.org/officeDocument/2006/relationships/image" Target="../media/image1670.png"/><Relationship Id="rId4" Type="http://schemas.openxmlformats.org/officeDocument/2006/relationships/image" Target="../media/image16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0.png"/><Relationship Id="rId7" Type="http://schemas.openxmlformats.org/officeDocument/2006/relationships/image" Target="../media/image176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550.png"/><Relationship Id="rId7" Type="http://schemas.openxmlformats.org/officeDocument/2006/relationships/image" Target="../media/image159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0.png"/><Relationship Id="rId11" Type="http://schemas.openxmlformats.org/officeDocument/2006/relationships/image" Target="../media/image1630.png"/><Relationship Id="rId5" Type="http://schemas.openxmlformats.org/officeDocument/2006/relationships/image" Target="../media/image178.png"/><Relationship Id="rId10" Type="http://schemas.openxmlformats.org/officeDocument/2006/relationships/image" Target="../media/image1620.png"/><Relationship Id="rId4" Type="http://schemas.openxmlformats.org/officeDocument/2006/relationships/image" Target="../media/image177.png"/><Relationship Id="rId9" Type="http://schemas.openxmlformats.org/officeDocument/2006/relationships/image" Target="../media/image16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650.png"/><Relationship Id="rId7" Type="http://schemas.openxmlformats.org/officeDocument/2006/relationships/image" Target="../media/image181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670.png"/><Relationship Id="rId4" Type="http://schemas.openxmlformats.org/officeDocument/2006/relationships/image" Target="../media/image16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2C4900-17AA-2580-5810-EA3E704133D8}"/>
              </a:ext>
            </a:extLst>
          </p:cNvPr>
          <p:cNvCxnSpPr/>
          <p:nvPr/>
        </p:nvCxnSpPr>
        <p:spPr>
          <a:xfrm flipH="1">
            <a:off x="1360967" y="1158949"/>
            <a:ext cx="2009554" cy="2179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F0F33-5436-DDF5-5AFD-1A4BE1D5598E}"/>
              </a:ext>
            </a:extLst>
          </p:cNvPr>
          <p:cNvCxnSpPr>
            <a:cxnSpLocks/>
          </p:cNvCxnSpPr>
          <p:nvPr/>
        </p:nvCxnSpPr>
        <p:spPr>
          <a:xfrm>
            <a:off x="2339163" y="2264735"/>
            <a:ext cx="1401958" cy="140195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9EE38F-B114-D46D-8B81-58371CEB3706}"/>
              </a:ext>
            </a:extLst>
          </p:cNvPr>
          <p:cNvCxnSpPr/>
          <p:nvPr/>
        </p:nvCxnSpPr>
        <p:spPr>
          <a:xfrm>
            <a:off x="2339163" y="2264735"/>
            <a:ext cx="174373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17955C8C-5B43-0960-9A94-553D96CC503D}"/>
              </a:ext>
            </a:extLst>
          </p:cNvPr>
          <p:cNvSpPr/>
          <p:nvPr/>
        </p:nvSpPr>
        <p:spPr>
          <a:xfrm>
            <a:off x="1589569" y="1477924"/>
            <a:ext cx="1584251" cy="1584251"/>
          </a:xfrm>
          <a:prstGeom prst="arc">
            <a:avLst>
              <a:gd name="adj1" fmla="val 2901836"/>
              <a:gd name="adj2" fmla="val 0"/>
            </a:avLst>
          </a:prstGeom>
          <a:ln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E5ACFA-A792-BA43-509D-9A51E7255E2B}"/>
              </a:ext>
            </a:extLst>
          </p:cNvPr>
          <p:cNvSpPr/>
          <p:nvPr/>
        </p:nvSpPr>
        <p:spPr>
          <a:xfrm>
            <a:off x="1892280" y="1742981"/>
            <a:ext cx="994355" cy="1011609"/>
          </a:xfrm>
          <a:prstGeom prst="arc">
            <a:avLst>
              <a:gd name="adj1" fmla="val 8064117"/>
              <a:gd name="adj2" fmla="val 0"/>
            </a:avLst>
          </a:prstGeom>
          <a:ln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3F7086-8BD5-E019-AB34-5A4D41F9D712}"/>
              </a:ext>
            </a:extLst>
          </p:cNvPr>
          <p:cNvCxnSpPr>
            <a:cxnSpLocks/>
          </p:cNvCxnSpPr>
          <p:nvPr/>
        </p:nvCxnSpPr>
        <p:spPr>
          <a:xfrm flipV="1">
            <a:off x="2365744" y="1617053"/>
            <a:ext cx="1666602" cy="631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8543FE-7210-5972-418E-72B70B22A9AF}"/>
              </a:ext>
            </a:extLst>
          </p:cNvPr>
          <p:cNvSpPr/>
          <p:nvPr/>
        </p:nvSpPr>
        <p:spPr>
          <a:xfrm>
            <a:off x="1281223" y="3258879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4E770B-0BF9-C8F3-45E8-1AC7DC87737D}"/>
              </a:ext>
            </a:extLst>
          </p:cNvPr>
          <p:cNvSpPr/>
          <p:nvPr/>
        </p:nvSpPr>
        <p:spPr>
          <a:xfrm>
            <a:off x="3269513" y="1111104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63C7706-BA18-2356-D4DB-94A93D0C17E4}"/>
              </a:ext>
            </a:extLst>
          </p:cNvPr>
          <p:cNvSpPr/>
          <p:nvPr/>
        </p:nvSpPr>
        <p:spPr>
          <a:xfrm rot="3424688">
            <a:off x="1961566" y="1737205"/>
            <a:ext cx="1175796" cy="1292229"/>
          </a:xfrm>
          <a:prstGeom prst="arc">
            <a:avLst>
              <a:gd name="adj1" fmla="val 17610744"/>
              <a:gd name="adj2" fmla="val 21099899"/>
            </a:avLst>
          </a:prstGeom>
          <a:ln>
            <a:solidFill>
              <a:srgbClr val="EF11B5"/>
            </a:solidFill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1ECF936-20BB-9C9B-0C7A-F2FC503C8BB3}"/>
              </a:ext>
            </a:extLst>
          </p:cNvPr>
          <p:cNvSpPr/>
          <p:nvPr/>
        </p:nvSpPr>
        <p:spPr>
          <a:xfrm rot="4368350">
            <a:off x="979595" y="927020"/>
            <a:ext cx="2819725" cy="2398989"/>
          </a:xfrm>
          <a:prstGeom prst="arc">
            <a:avLst>
              <a:gd name="adj1" fmla="val 16323270"/>
              <a:gd name="adj2" fmla="val 20215050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A35BD-7CF2-5CCE-7F16-9060884FE100}"/>
                  </a:ext>
                </a:extLst>
              </p:cNvPr>
              <p:cNvSpPr txBox="1"/>
              <p:nvPr/>
            </p:nvSpPr>
            <p:spPr>
              <a:xfrm>
                <a:off x="734334" y="3380599"/>
                <a:ext cx="1157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A35BD-7CF2-5CCE-7F16-9060884F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" y="3380599"/>
                <a:ext cx="1157946" cy="276999"/>
              </a:xfrm>
              <a:prstGeom prst="rect">
                <a:avLst/>
              </a:prstGeom>
              <a:blipFill>
                <a:blip r:embed="rId2"/>
                <a:stretch>
                  <a:fillRect l="-6842" t="-4444" r="-73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6298CE-B71C-813B-931F-52010A5CACF0}"/>
                  </a:ext>
                </a:extLst>
              </p:cNvPr>
              <p:cNvSpPr txBox="1"/>
              <p:nvPr/>
            </p:nvSpPr>
            <p:spPr>
              <a:xfrm>
                <a:off x="3072478" y="764013"/>
                <a:ext cx="71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6298CE-B71C-813B-931F-52010A5C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78" y="764013"/>
                <a:ext cx="718722" cy="276999"/>
              </a:xfrm>
              <a:prstGeom prst="rect">
                <a:avLst/>
              </a:prstGeom>
              <a:blipFill>
                <a:blip r:embed="rId3"/>
                <a:stretch>
                  <a:fillRect l="-11864" t="-2174" r="-1186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5BB743-5AA9-3C82-4AE5-05A996C4939D}"/>
                  </a:ext>
                </a:extLst>
              </p:cNvPr>
              <p:cNvSpPr txBox="1"/>
              <p:nvPr/>
            </p:nvSpPr>
            <p:spPr>
              <a:xfrm>
                <a:off x="1450109" y="1588531"/>
                <a:ext cx="2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5BB743-5AA9-3C82-4AE5-05A996C4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9" y="1588531"/>
                <a:ext cx="237821" cy="276999"/>
              </a:xfrm>
              <a:prstGeom prst="rect">
                <a:avLst/>
              </a:prstGeom>
              <a:blipFill>
                <a:blip r:embed="rId4"/>
                <a:stretch>
                  <a:fillRect l="-25641" r="-512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D7E234-6F37-ACF0-69D7-32CA8BACE5C7}"/>
                  </a:ext>
                </a:extLst>
              </p:cNvPr>
              <p:cNvSpPr txBox="1"/>
              <p:nvPr/>
            </p:nvSpPr>
            <p:spPr>
              <a:xfrm>
                <a:off x="1978955" y="1898130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D7E234-6F37-ACF0-69D7-32CA8BACE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55" y="1898130"/>
                <a:ext cx="278217" cy="276999"/>
              </a:xfrm>
              <a:prstGeom prst="rect">
                <a:avLst/>
              </a:prstGeom>
              <a:blipFill>
                <a:blip r:embed="rId5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C7626D-3B76-0045-BDC3-1FC6A9918C9D}"/>
                  </a:ext>
                </a:extLst>
              </p:cNvPr>
              <p:cNvSpPr txBox="1"/>
              <p:nvPr/>
            </p:nvSpPr>
            <p:spPr>
              <a:xfrm>
                <a:off x="3602624" y="2428225"/>
                <a:ext cx="245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C7626D-3B76-0045-BDC3-1FC6A9918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24" y="2428225"/>
                <a:ext cx="245900" cy="276999"/>
              </a:xfrm>
              <a:prstGeom prst="rect">
                <a:avLst/>
              </a:prstGeom>
              <a:blipFill>
                <a:blip r:embed="rId6"/>
                <a:stretch>
                  <a:fillRect l="-35000" t="-2174" r="-1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DD6A9A-9107-3682-7889-C46AD35AE861}"/>
                  </a:ext>
                </a:extLst>
              </p:cNvPr>
              <p:cNvSpPr txBox="1"/>
              <p:nvPr/>
            </p:nvSpPr>
            <p:spPr>
              <a:xfrm>
                <a:off x="3390905" y="1915031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DD6A9A-9107-3682-7889-C46AD35A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5" y="1915031"/>
                <a:ext cx="191334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7522E34D-7BA4-F94B-ECF0-998C58AF8F1B}"/>
              </a:ext>
            </a:extLst>
          </p:cNvPr>
          <p:cNvSpPr/>
          <p:nvPr/>
        </p:nvSpPr>
        <p:spPr>
          <a:xfrm rot="2618016">
            <a:off x="2534583" y="1737355"/>
            <a:ext cx="824931" cy="778318"/>
          </a:xfrm>
          <a:prstGeom prst="arc">
            <a:avLst>
              <a:gd name="adj1" fmla="val 17265547"/>
              <a:gd name="adj2" fmla="val 20145499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03B4C9-5C2E-C3F5-73E2-140010AA4FA8}"/>
                  </a:ext>
                </a:extLst>
              </p:cNvPr>
              <p:cNvSpPr txBox="1"/>
              <p:nvPr/>
            </p:nvSpPr>
            <p:spPr>
              <a:xfrm>
                <a:off x="5092996" y="741978"/>
                <a:ext cx="2111027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03B4C9-5C2E-C3F5-73E2-140010AA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96" y="741978"/>
                <a:ext cx="2111027" cy="521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680C7D-C875-0DBD-4A66-7FA85321F345}"/>
                  </a:ext>
                </a:extLst>
              </p:cNvPr>
              <p:cNvSpPr txBox="1"/>
              <p:nvPr/>
            </p:nvSpPr>
            <p:spPr>
              <a:xfrm>
                <a:off x="5092996" y="1293258"/>
                <a:ext cx="13814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680C7D-C875-0DBD-4A66-7FA85321F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96" y="1293258"/>
                <a:ext cx="1381487" cy="369332"/>
              </a:xfrm>
              <a:prstGeom prst="rect">
                <a:avLst/>
              </a:prstGeom>
              <a:blipFill>
                <a:blip r:embed="rId10"/>
                <a:stretch>
                  <a:fillRect l="-132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31388F-C33E-D4DD-3A6A-0D095E9F036A}"/>
                  </a:ext>
                </a:extLst>
              </p:cNvPr>
              <p:cNvSpPr txBox="1"/>
              <p:nvPr/>
            </p:nvSpPr>
            <p:spPr>
              <a:xfrm>
                <a:off x="3874225" y="3550953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31388F-C33E-D4DD-3A6A-0D095E9F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25" y="3550953"/>
                <a:ext cx="254172" cy="276999"/>
              </a:xfrm>
              <a:prstGeom prst="rect">
                <a:avLst/>
              </a:prstGeom>
              <a:blipFill>
                <a:blip r:embed="rId11"/>
                <a:stretch>
                  <a:fillRect l="-14634" t="-26667" r="-5853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9BF258-9C56-444F-0A5B-C75C47E0C630}"/>
                  </a:ext>
                </a:extLst>
              </p:cNvPr>
              <p:cNvSpPr txBox="1"/>
              <p:nvPr/>
            </p:nvSpPr>
            <p:spPr>
              <a:xfrm>
                <a:off x="3964489" y="1422349"/>
                <a:ext cx="254173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9BF258-9C56-444F-0A5B-C75C47E0C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489" y="1422349"/>
                <a:ext cx="254173" cy="402931"/>
              </a:xfrm>
              <a:prstGeom prst="rect">
                <a:avLst/>
              </a:prstGeom>
              <a:blipFill>
                <a:blip r:embed="rId12"/>
                <a:stretch>
                  <a:fillRect r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80E13-1A67-13AC-8F6F-8B97483DA886}"/>
                  </a:ext>
                </a:extLst>
              </p:cNvPr>
              <p:cNvSpPr txBox="1"/>
              <p:nvPr/>
            </p:nvSpPr>
            <p:spPr>
              <a:xfrm>
                <a:off x="5111656" y="1650599"/>
                <a:ext cx="2761448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80E13-1A67-13AC-8F6F-8B97483D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56" y="1650599"/>
                <a:ext cx="2761448" cy="402931"/>
              </a:xfrm>
              <a:prstGeom prst="rect">
                <a:avLst/>
              </a:prstGeom>
              <a:blipFill>
                <a:blip r:embed="rId13"/>
                <a:stretch>
                  <a:fillRect r="-7726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BB136-6C76-9C45-4238-03F0D6963227}"/>
              </a:ext>
            </a:extLst>
          </p:cNvPr>
          <p:cNvCxnSpPr>
            <a:cxnSpLocks/>
          </p:cNvCxnSpPr>
          <p:nvPr/>
        </p:nvCxnSpPr>
        <p:spPr>
          <a:xfrm>
            <a:off x="2259631" y="4432566"/>
            <a:ext cx="1401958" cy="140195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237BE-8C80-1004-3A43-E0E43A51994C}"/>
              </a:ext>
            </a:extLst>
          </p:cNvPr>
          <p:cNvCxnSpPr/>
          <p:nvPr/>
        </p:nvCxnSpPr>
        <p:spPr>
          <a:xfrm>
            <a:off x="2257172" y="4432566"/>
            <a:ext cx="14044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C08257-BA2A-2D7F-2F5D-F6C878FD44E8}"/>
              </a:ext>
            </a:extLst>
          </p:cNvPr>
          <p:cNvCxnSpPr/>
          <p:nvPr/>
        </p:nvCxnSpPr>
        <p:spPr>
          <a:xfrm flipV="1">
            <a:off x="3661589" y="4432566"/>
            <a:ext cx="0" cy="1401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2BB258CF-347C-6625-6FC5-D6359A9FE210}"/>
              </a:ext>
            </a:extLst>
          </p:cNvPr>
          <p:cNvSpPr/>
          <p:nvPr/>
        </p:nvSpPr>
        <p:spPr>
          <a:xfrm rot="4001979">
            <a:off x="2219890" y="4219419"/>
            <a:ext cx="648586" cy="648586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4D62BC-E2C3-BA1C-4EA2-F7D128F0D8E2}"/>
                  </a:ext>
                </a:extLst>
              </p:cNvPr>
              <p:cNvSpPr txBox="1"/>
              <p:nvPr/>
            </p:nvSpPr>
            <p:spPr>
              <a:xfrm>
                <a:off x="2851393" y="4543712"/>
                <a:ext cx="237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4D62BC-E2C3-BA1C-4EA2-F7D128F0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93" y="4543712"/>
                <a:ext cx="237821" cy="276999"/>
              </a:xfrm>
              <a:prstGeom prst="rect">
                <a:avLst/>
              </a:prstGeom>
              <a:blipFill>
                <a:blip r:embed="rId14"/>
                <a:stretch>
                  <a:fillRect l="-25641" r="-51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7620A-135D-953F-89CB-7909580AD5CB}"/>
                  </a:ext>
                </a:extLst>
              </p:cNvPr>
              <p:cNvSpPr txBox="1"/>
              <p:nvPr/>
            </p:nvSpPr>
            <p:spPr>
              <a:xfrm>
                <a:off x="2460917" y="5056281"/>
                <a:ext cx="440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7620A-135D-953F-89CB-7909580AD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917" y="5056281"/>
                <a:ext cx="440053" cy="369332"/>
              </a:xfrm>
              <a:prstGeom prst="rect">
                <a:avLst/>
              </a:prstGeom>
              <a:blipFill>
                <a:blip r:embed="rId15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2F948C-79ED-1D5F-C3F8-16E2FE88615D}"/>
                  </a:ext>
                </a:extLst>
              </p:cNvPr>
              <p:cNvSpPr txBox="1"/>
              <p:nvPr/>
            </p:nvSpPr>
            <p:spPr>
              <a:xfrm>
                <a:off x="2875892" y="4066145"/>
                <a:ext cx="440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2F948C-79ED-1D5F-C3F8-16E2FE88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92" y="4066145"/>
                <a:ext cx="440053" cy="369332"/>
              </a:xfrm>
              <a:prstGeom prst="rect">
                <a:avLst/>
              </a:prstGeom>
              <a:blipFill>
                <a:blip r:embed="rId16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7C7323-0CC7-C9B7-AF17-21C4312E56BA}"/>
                  </a:ext>
                </a:extLst>
              </p:cNvPr>
              <p:cNvSpPr txBox="1"/>
              <p:nvPr/>
            </p:nvSpPr>
            <p:spPr>
              <a:xfrm>
                <a:off x="3642849" y="4871615"/>
                <a:ext cx="440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7C7323-0CC7-C9B7-AF17-21C4312E5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49" y="4871615"/>
                <a:ext cx="440053" cy="369332"/>
              </a:xfrm>
              <a:prstGeom prst="rect">
                <a:avLst/>
              </a:prstGeom>
              <a:blipFill>
                <a:blip r:embed="rId17"/>
                <a:stretch>
                  <a:fillRect r="-416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3D21EB-BB26-9613-A377-2D4D88C17292}"/>
                  </a:ext>
                </a:extLst>
              </p:cNvPr>
              <p:cNvSpPr txBox="1"/>
              <p:nvPr/>
            </p:nvSpPr>
            <p:spPr>
              <a:xfrm>
                <a:off x="5063547" y="4312879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3D21EB-BB26-9613-A377-2D4D88C1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7" y="4312879"/>
                <a:ext cx="1381487" cy="6658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21B1E-6233-AB65-8F4D-A28947E10224}"/>
                  </a:ext>
                </a:extLst>
              </p:cNvPr>
              <p:cNvSpPr txBox="1"/>
              <p:nvPr/>
            </p:nvSpPr>
            <p:spPr>
              <a:xfrm>
                <a:off x="5044807" y="4890006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21B1E-6233-AB65-8F4D-A28947E10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807" y="4890006"/>
                <a:ext cx="1381487" cy="6658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C9831D-92AA-2AA0-93AB-C3EFE18223A1}"/>
                  </a:ext>
                </a:extLst>
              </p:cNvPr>
              <p:cNvSpPr txBox="1"/>
              <p:nvPr/>
            </p:nvSpPr>
            <p:spPr>
              <a:xfrm>
                <a:off x="5111656" y="2050043"/>
                <a:ext cx="237368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C9831D-92AA-2AA0-93AB-C3EFE182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56" y="2050043"/>
                <a:ext cx="2373682" cy="37555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154EA-0E6F-D5B2-3939-39C2238A0E71}"/>
                  </a:ext>
                </a:extLst>
              </p:cNvPr>
              <p:cNvSpPr txBox="1"/>
              <p:nvPr/>
            </p:nvSpPr>
            <p:spPr>
              <a:xfrm>
                <a:off x="240633" y="0"/>
                <a:ext cx="4572000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154EA-0E6F-D5B2-3939-39C2238A0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3" y="0"/>
                <a:ext cx="4572000" cy="783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A4CD9-8257-2270-66B0-576AE868998E}"/>
                  </a:ext>
                </a:extLst>
              </p:cNvPr>
              <p:cNvSpPr txBox="1"/>
              <p:nvPr/>
            </p:nvSpPr>
            <p:spPr>
              <a:xfrm>
                <a:off x="240633" y="922239"/>
                <a:ext cx="1916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A4CD9-8257-2270-66B0-576AE868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3" y="922239"/>
                <a:ext cx="1916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BE2DF7-6312-306A-AE40-6FCF924300E1}"/>
                  </a:ext>
                </a:extLst>
              </p:cNvPr>
              <p:cNvSpPr txBox="1"/>
              <p:nvPr/>
            </p:nvSpPr>
            <p:spPr>
              <a:xfrm>
                <a:off x="240633" y="1291571"/>
                <a:ext cx="125128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BE2DF7-6312-306A-AE40-6FCF92430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3" y="1291571"/>
                <a:ext cx="1251283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9BFF97-5F43-9EF7-9006-2A2EC2AD249E}"/>
                  </a:ext>
                </a:extLst>
              </p:cNvPr>
              <p:cNvSpPr txBox="1"/>
              <p:nvPr/>
            </p:nvSpPr>
            <p:spPr>
              <a:xfrm>
                <a:off x="240632" y="1978297"/>
                <a:ext cx="1251283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9BFF97-5F43-9EF7-9006-2A2EC2AD2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2" y="1978297"/>
                <a:ext cx="1251283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39BE5D-E36B-8AA1-D9C7-2B8D6949995A}"/>
                  </a:ext>
                </a:extLst>
              </p:cNvPr>
              <p:cNvSpPr txBox="1"/>
              <p:nvPr/>
            </p:nvSpPr>
            <p:spPr>
              <a:xfrm>
                <a:off x="4073192" y="0"/>
                <a:ext cx="2143628" cy="320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39BE5D-E36B-8AA1-D9C7-2B8D6949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2" y="0"/>
                <a:ext cx="2143628" cy="320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7CD518-F14A-2443-4D55-08040A9C5EDF}"/>
                  </a:ext>
                </a:extLst>
              </p:cNvPr>
              <p:cNvSpPr txBox="1"/>
              <p:nvPr/>
            </p:nvSpPr>
            <p:spPr>
              <a:xfrm>
                <a:off x="-4510" y="3196979"/>
                <a:ext cx="5023184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7CD518-F14A-2443-4D55-08040A9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0" y="3196979"/>
                <a:ext cx="5023184" cy="783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A86CE2-3F2C-6F72-96AC-18855FC961B2}"/>
                  </a:ext>
                </a:extLst>
              </p:cNvPr>
              <p:cNvSpPr txBox="1"/>
              <p:nvPr/>
            </p:nvSpPr>
            <p:spPr>
              <a:xfrm>
                <a:off x="5782676" y="3392801"/>
                <a:ext cx="135956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A86CE2-3F2C-6F72-96AC-18855FC96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76" y="3392801"/>
                <a:ext cx="1359568" cy="391646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1D57DE-5A63-6E7A-8D37-F2721E1BE4C2}"/>
                  </a:ext>
                </a:extLst>
              </p:cNvPr>
              <p:cNvSpPr txBox="1"/>
              <p:nvPr/>
            </p:nvSpPr>
            <p:spPr>
              <a:xfrm>
                <a:off x="1711994" y="3966450"/>
                <a:ext cx="5023184" cy="617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1D57DE-5A63-6E7A-8D37-F2721E1BE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94" y="3966450"/>
                <a:ext cx="5023184" cy="6177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B777D5-7031-0795-70F2-EA9890380BDC}"/>
                  </a:ext>
                </a:extLst>
              </p:cNvPr>
              <p:cNvSpPr txBox="1"/>
              <p:nvPr/>
            </p:nvSpPr>
            <p:spPr>
              <a:xfrm>
                <a:off x="1711994" y="4584248"/>
                <a:ext cx="5023184" cy="679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B777D5-7031-0795-70F2-EA9890380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94" y="4584248"/>
                <a:ext cx="5023184" cy="6791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C9648-6113-F368-55BA-4265F35BE809}"/>
                  </a:ext>
                </a:extLst>
              </p:cNvPr>
              <p:cNvSpPr txBox="1"/>
              <p:nvPr/>
            </p:nvSpPr>
            <p:spPr>
              <a:xfrm>
                <a:off x="1711994" y="5307839"/>
                <a:ext cx="2650959" cy="679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C9648-6113-F368-55BA-4265F35B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94" y="5307839"/>
                <a:ext cx="2650959" cy="679160"/>
              </a:xfrm>
              <a:prstGeom prst="rect">
                <a:avLst/>
              </a:prstGeom>
              <a:blipFill>
                <a:blip r:embed="rId11"/>
                <a:stretch>
                  <a:fillRect r="-2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3FAC61-48D0-044D-C911-00EFB2CEF132}"/>
                  </a:ext>
                </a:extLst>
              </p:cNvPr>
              <p:cNvSpPr txBox="1"/>
              <p:nvPr/>
            </p:nvSpPr>
            <p:spPr>
              <a:xfrm>
                <a:off x="5523997" y="4766251"/>
                <a:ext cx="1876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3FAC61-48D0-044D-C911-00EFB2CE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97" y="4766251"/>
                <a:ext cx="18769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C58971-F81A-81F3-F6B2-A32F3DD567C1}"/>
                  </a:ext>
                </a:extLst>
              </p:cNvPr>
              <p:cNvSpPr txBox="1"/>
              <p:nvPr/>
            </p:nvSpPr>
            <p:spPr>
              <a:xfrm>
                <a:off x="1711993" y="5986999"/>
                <a:ext cx="2650959" cy="679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C58971-F81A-81F3-F6B2-A32F3DD5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93" y="5986999"/>
                <a:ext cx="2650959" cy="6791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1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466CF7-F6A9-2B2F-47D1-3B7FFE5490A6}"/>
                  </a:ext>
                </a:extLst>
              </p:cNvPr>
              <p:cNvSpPr txBox="1"/>
              <p:nvPr/>
            </p:nvSpPr>
            <p:spPr>
              <a:xfrm>
                <a:off x="240631" y="0"/>
                <a:ext cx="1961147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466CF7-F6A9-2B2F-47D1-3B7FFE54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0"/>
                <a:ext cx="1961147" cy="783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D0944-2857-7C84-3AA7-25DCA439E806}"/>
                  </a:ext>
                </a:extLst>
              </p:cNvPr>
              <p:cNvSpPr txBox="1"/>
              <p:nvPr/>
            </p:nvSpPr>
            <p:spPr>
              <a:xfrm>
                <a:off x="240631" y="1078650"/>
                <a:ext cx="1961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𝐸𝑡𝑎𝑛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D0944-2857-7C84-3AA7-25DCA439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1078650"/>
                <a:ext cx="19611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6571B-74A4-3777-88CE-AFCE669443D4}"/>
                  </a:ext>
                </a:extLst>
              </p:cNvPr>
              <p:cNvSpPr txBox="1"/>
              <p:nvPr/>
            </p:nvSpPr>
            <p:spPr>
              <a:xfrm>
                <a:off x="240631" y="1374009"/>
                <a:ext cx="1961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6571B-74A4-3777-88CE-AFCE66944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1374009"/>
                <a:ext cx="196114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C61F5-0A98-400B-0078-219DA16CE3A9}"/>
                  </a:ext>
                </a:extLst>
              </p:cNvPr>
              <p:cNvSpPr txBox="1"/>
              <p:nvPr/>
            </p:nvSpPr>
            <p:spPr>
              <a:xfrm>
                <a:off x="240631" y="1971874"/>
                <a:ext cx="3031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C61F5-0A98-400B-0078-219DA16CE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1971874"/>
                <a:ext cx="3031958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E2D0A6-2B03-5483-5D8A-B47822294246}"/>
                  </a:ext>
                </a:extLst>
              </p:cNvPr>
              <p:cNvSpPr txBox="1"/>
              <p:nvPr/>
            </p:nvSpPr>
            <p:spPr>
              <a:xfrm>
                <a:off x="240631" y="1672942"/>
                <a:ext cx="4902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E2D0A6-2B03-5483-5D8A-B4782229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1672942"/>
                <a:ext cx="4902868" cy="369332"/>
              </a:xfrm>
              <a:prstGeom prst="rect">
                <a:avLst/>
              </a:prstGeom>
              <a:blipFill>
                <a:blip r:embed="rId6"/>
                <a:stretch>
                  <a:fillRect l="-37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A409E1-906D-F658-EBC4-0692F12E25CA}"/>
                  </a:ext>
                </a:extLst>
              </p:cNvPr>
              <p:cNvSpPr txBox="1"/>
              <p:nvPr/>
            </p:nvSpPr>
            <p:spPr>
              <a:xfrm>
                <a:off x="240631" y="2385073"/>
                <a:ext cx="1961147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A409E1-906D-F658-EBC4-0692F12E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2385073"/>
                <a:ext cx="1961147" cy="6366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56D772-7C0A-40EA-4EDD-63A3815F599A}"/>
                  </a:ext>
                </a:extLst>
              </p:cNvPr>
              <p:cNvSpPr txBox="1"/>
              <p:nvPr/>
            </p:nvSpPr>
            <p:spPr>
              <a:xfrm>
                <a:off x="505325" y="2955988"/>
                <a:ext cx="3356812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56D772-7C0A-40EA-4EDD-63A3815F5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5" y="2955988"/>
                <a:ext cx="3356812" cy="6366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E34F3-0E04-3B8E-2909-FE10EE29548B}"/>
                  </a:ext>
                </a:extLst>
              </p:cNvPr>
              <p:cNvSpPr txBox="1"/>
              <p:nvPr/>
            </p:nvSpPr>
            <p:spPr>
              <a:xfrm>
                <a:off x="505324" y="3423504"/>
                <a:ext cx="1961147" cy="667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E34F3-0E04-3B8E-2909-FE10EE29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4" y="3423504"/>
                <a:ext cx="1961147" cy="6674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246E0A-0B1D-7843-02AC-D88A88C49D88}"/>
                  </a:ext>
                </a:extLst>
              </p:cNvPr>
              <p:cNvSpPr txBox="1"/>
              <p:nvPr/>
            </p:nvSpPr>
            <p:spPr>
              <a:xfrm>
                <a:off x="505324" y="4090931"/>
                <a:ext cx="1961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246E0A-0B1D-7843-02AC-D88A88C49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4" y="4090931"/>
                <a:ext cx="196114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1CA7B-C8E2-B775-27C0-2CF82F89D3EB}"/>
                  </a:ext>
                </a:extLst>
              </p:cNvPr>
              <p:cNvSpPr txBox="1"/>
              <p:nvPr/>
            </p:nvSpPr>
            <p:spPr>
              <a:xfrm>
                <a:off x="240631" y="4460263"/>
                <a:ext cx="23261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1CA7B-C8E2-B775-27C0-2CF82F89D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1" y="4460263"/>
                <a:ext cx="232610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BB78C9-130E-D170-DC56-DF55C87E4B29}"/>
                  </a:ext>
                </a:extLst>
              </p:cNvPr>
              <p:cNvSpPr txBox="1"/>
              <p:nvPr/>
            </p:nvSpPr>
            <p:spPr>
              <a:xfrm>
                <a:off x="3862137" y="190615"/>
                <a:ext cx="1961147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BB78C9-130E-D170-DC56-DF55C87E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7" y="190615"/>
                <a:ext cx="1961147" cy="7832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39118-5E26-919B-2F8B-B9B33DCEE4FF}"/>
                  </a:ext>
                </a:extLst>
              </p:cNvPr>
              <p:cNvSpPr txBox="1"/>
              <p:nvPr/>
            </p:nvSpPr>
            <p:spPr>
              <a:xfrm>
                <a:off x="3862136" y="1016804"/>
                <a:ext cx="2923675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39118-5E26-919B-2F8B-B9B33DCEE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6" y="1016804"/>
                <a:ext cx="2923675" cy="783291"/>
              </a:xfrm>
              <a:prstGeom prst="rect">
                <a:avLst/>
              </a:prstGeom>
              <a:blipFill>
                <a:blip r:embed="rId13"/>
                <a:stretch>
                  <a:fillRect r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9C81E0-5BE6-77E1-2277-58C0FF7A9CED}"/>
                  </a:ext>
                </a:extLst>
              </p:cNvPr>
              <p:cNvSpPr txBox="1"/>
              <p:nvPr/>
            </p:nvSpPr>
            <p:spPr>
              <a:xfrm>
                <a:off x="3862135" y="1672942"/>
                <a:ext cx="4162928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𝑠𝑒𝑐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9C81E0-5BE6-77E1-2277-58C0FF7A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5" y="1672942"/>
                <a:ext cx="4162928" cy="7832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780CA1-A1D4-7ED8-15D0-B67FF913F176}"/>
                  </a:ext>
                </a:extLst>
              </p:cNvPr>
              <p:cNvSpPr txBox="1"/>
              <p:nvPr/>
            </p:nvSpPr>
            <p:spPr>
              <a:xfrm>
                <a:off x="3862135" y="2371978"/>
                <a:ext cx="4162928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𝑠𝑒𝑐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𝑠𝑒𝑐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780CA1-A1D4-7ED8-15D0-B67FF913F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5" y="2371978"/>
                <a:ext cx="4162928" cy="7832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01B196-2256-9610-77D9-F0FC0F8C81D1}"/>
                  </a:ext>
                </a:extLst>
              </p:cNvPr>
              <p:cNvSpPr txBox="1"/>
              <p:nvPr/>
            </p:nvSpPr>
            <p:spPr>
              <a:xfrm>
                <a:off x="3862135" y="3112371"/>
                <a:ext cx="4162928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01B196-2256-9610-77D9-F0FC0F8C8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5" y="3112371"/>
                <a:ext cx="4162928" cy="7832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3A4350-7574-F2C4-691B-EB8E4FBFF576}"/>
                  </a:ext>
                </a:extLst>
              </p:cNvPr>
              <p:cNvSpPr txBox="1"/>
              <p:nvPr/>
            </p:nvSpPr>
            <p:spPr>
              <a:xfrm>
                <a:off x="3850103" y="3854305"/>
                <a:ext cx="232610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3A4350-7574-F2C4-691B-EB8E4FBFF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3" y="3854305"/>
                <a:ext cx="2326107" cy="6109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C0631A-DE1D-7180-6BCB-4B8129E9D6FB}"/>
                  </a:ext>
                </a:extLst>
              </p:cNvPr>
              <p:cNvSpPr txBox="1"/>
              <p:nvPr/>
            </p:nvSpPr>
            <p:spPr>
              <a:xfrm>
                <a:off x="3878177" y="4444460"/>
                <a:ext cx="4423612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𝐸𝑡𝑎𝑛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C0631A-DE1D-7180-6BCB-4B8129E9D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77" y="4444460"/>
                <a:ext cx="4423612" cy="5648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882AA5-6E19-0586-5BE7-650EB3B5588F}"/>
                  </a:ext>
                </a:extLst>
              </p:cNvPr>
              <p:cNvSpPr txBox="1"/>
              <p:nvPr/>
            </p:nvSpPr>
            <p:spPr>
              <a:xfrm>
                <a:off x="3878177" y="4926736"/>
                <a:ext cx="232610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882AA5-6E19-0586-5BE7-650EB3B55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77" y="4926736"/>
                <a:ext cx="2326107" cy="6109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4015E7-116F-4454-A1FF-E3176D46A8E4}"/>
                  </a:ext>
                </a:extLst>
              </p:cNvPr>
              <p:cNvSpPr txBox="1"/>
              <p:nvPr/>
            </p:nvSpPr>
            <p:spPr>
              <a:xfrm>
                <a:off x="7543802" y="5883889"/>
                <a:ext cx="135956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4015E7-116F-4454-A1FF-E3176D46A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2" y="5883889"/>
                <a:ext cx="1359568" cy="391646"/>
              </a:xfrm>
              <a:prstGeom prst="rect">
                <a:avLst/>
              </a:prstGeom>
              <a:blipFill>
                <a:blip r:embed="rId2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21B5DD-E775-6FBB-5B19-C367B8515FD7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404937" cy="783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21B5DD-E775-6FBB-5B19-C367B851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3404937" cy="783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B35F5-E5DA-E1B6-BEA6-6E2A25332B70}"/>
                  </a:ext>
                </a:extLst>
              </p:cNvPr>
              <p:cNvSpPr txBox="1"/>
              <p:nvPr/>
            </p:nvSpPr>
            <p:spPr>
              <a:xfrm>
                <a:off x="1525003" y="783291"/>
                <a:ext cx="3404937" cy="77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B35F5-E5DA-E1B6-BEA6-6E2A25332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03" y="783291"/>
                <a:ext cx="3404937" cy="77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F2EC7-AFBE-F71C-82B1-389116383F7C}"/>
                  </a:ext>
                </a:extLst>
              </p:cNvPr>
              <p:cNvSpPr txBox="1"/>
              <p:nvPr/>
            </p:nvSpPr>
            <p:spPr>
              <a:xfrm>
                <a:off x="1525003" y="1630445"/>
                <a:ext cx="362451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F2EC7-AFBE-F71C-82B1-389116383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03" y="1630445"/>
                <a:ext cx="3624513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771551-27FE-2B9A-848D-C0EA5322A4CD}"/>
                  </a:ext>
                </a:extLst>
              </p:cNvPr>
              <p:cNvSpPr txBox="1"/>
              <p:nvPr/>
            </p:nvSpPr>
            <p:spPr>
              <a:xfrm>
                <a:off x="126329" y="2906847"/>
                <a:ext cx="6557214" cy="7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771551-27FE-2B9A-848D-C0EA5322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9" y="2906847"/>
                <a:ext cx="6557214" cy="746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5C802-692E-2A66-FDFA-1AFE475A4C1F}"/>
                  </a:ext>
                </a:extLst>
              </p:cNvPr>
              <p:cNvSpPr txBox="1"/>
              <p:nvPr/>
            </p:nvSpPr>
            <p:spPr>
              <a:xfrm>
                <a:off x="130461" y="4017406"/>
                <a:ext cx="6413595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5C802-692E-2A66-FDFA-1AFE475A4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1" y="4017406"/>
                <a:ext cx="6413595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3AE9E-86AA-6F98-EDD2-0387AB7B8B79}"/>
                  </a:ext>
                </a:extLst>
              </p:cNvPr>
              <p:cNvSpPr txBox="1"/>
              <p:nvPr/>
            </p:nvSpPr>
            <p:spPr>
              <a:xfrm>
                <a:off x="-211429" y="4998600"/>
                <a:ext cx="5495786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3AE9E-86AA-6F98-EDD2-0387AB7B8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429" y="4998600"/>
                <a:ext cx="5495786" cy="803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C2DB5F-6EBA-2B57-2D67-C8E79E619789}"/>
                  </a:ext>
                </a:extLst>
              </p:cNvPr>
              <p:cNvSpPr txBox="1"/>
              <p:nvPr/>
            </p:nvSpPr>
            <p:spPr>
              <a:xfrm>
                <a:off x="126329" y="5802025"/>
                <a:ext cx="8379997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C2DB5F-6EBA-2B57-2D67-C8E79E61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9" y="5802025"/>
                <a:ext cx="8379997" cy="902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93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02BA32-2BAA-CCDA-DC46-77BBA84F9665}"/>
                  </a:ext>
                </a:extLst>
              </p:cNvPr>
              <p:cNvSpPr txBox="1"/>
              <p:nvPr/>
            </p:nvSpPr>
            <p:spPr>
              <a:xfrm>
                <a:off x="0" y="0"/>
                <a:ext cx="291792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02BA32-2BAA-CCDA-DC46-77BBA84F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917920" cy="619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72BFEF-E1D6-DDEC-318A-55E4CEC21821}"/>
                  </a:ext>
                </a:extLst>
              </p:cNvPr>
              <p:cNvSpPr txBox="1"/>
              <p:nvPr/>
            </p:nvSpPr>
            <p:spPr>
              <a:xfrm>
                <a:off x="357821" y="619016"/>
                <a:ext cx="8112411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72BFEF-E1D6-DDEC-318A-55E4CEC21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1" y="619016"/>
                <a:ext cx="8112411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2799F-7F4B-BB4D-4697-F987429F46E8}"/>
                  </a:ext>
                </a:extLst>
              </p:cNvPr>
              <p:cNvSpPr txBox="1"/>
              <p:nvPr/>
            </p:nvSpPr>
            <p:spPr>
              <a:xfrm>
                <a:off x="357821" y="133690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2799F-7F4B-BB4D-4697-F987429F4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1" y="1336905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6F77-7FD8-3B3B-A79A-FD931FAC0078}"/>
                  </a:ext>
                </a:extLst>
              </p:cNvPr>
              <p:cNvSpPr txBox="1"/>
              <p:nvPr/>
            </p:nvSpPr>
            <p:spPr>
              <a:xfrm>
                <a:off x="357820" y="1972848"/>
                <a:ext cx="8112411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6F77-7FD8-3B3B-A79A-FD931FAC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0" y="1972848"/>
                <a:ext cx="8112411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FE9BF3-D17A-AAC8-9E60-F173DF20F835}"/>
                  </a:ext>
                </a:extLst>
              </p:cNvPr>
              <p:cNvSpPr txBox="1"/>
              <p:nvPr/>
            </p:nvSpPr>
            <p:spPr>
              <a:xfrm>
                <a:off x="357820" y="4877392"/>
                <a:ext cx="1876926" cy="44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FE9BF3-D17A-AAC8-9E60-F173DF20F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0" y="4877392"/>
                <a:ext cx="1876926" cy="440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D40D74-4E1E-6FC2-FA3A-3A8FAAFF42EA}"/>
                  </a:ext>
                </a:extLst>
              </p:cNvPr>
              <p:cNvSpPr txBox="1"/>
              <p:nvPr/>
            </p:nvSpPr>
            <p:spPr>
              <a:xfrm>
                <a:off x="357821" y="3229523"/>
                <a:ext cx="45720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D40D74-4E1E-6FC2-FA3A-3A8FAAFF4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1" y="3229523"/>
                <a:ext cx="4572000" cy="411395"/>
              </a:xfrm>
              <a:prstGeom prst="rect">
                <a:avLst/>
              </a:prstGeom>
              <a:blipFill>
                <a:blip r:embed="rId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D69C1A-6D91-A83D-302A-311174764F5A}"/>
                  </a:ext>
                </a:extLst>
              </p:cNvPr>
              <p:cNvSpPr txBox="1"/>
              <p:nvPr/>
            </p:nvSpPr>
            <p:spPr>
              <a:xfrm>
                <a:off x="357821" y="3640918"/>
                <a:ext cx="4572000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D69C1A-6D91-A83D-302A-311174764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1" y="3640918"/>
                <a:ext cx="4572000" cy="466090"/>
              </a:xfrm>
              <a:prstGeom prst="rect">
                <a:avLst/>
              </a:prstGeom>
              <a:blipFill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B3A01-66DA-DB84-F6F6-4B2F94E8F0E7}"/>
                  </a:ext>
                </a:extLst>
              </p:cNvPr>
              <p:cNvSpPr txBox="1"/>
              <p:nvPr/>
            </p:nvSpPr>
            <p:spPr>
              <a:xfrm>
                <a:off x="357821" y="4107008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B3A01-66DA-DB84-F6F6-4B2F94E8F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1" y="4107008"/>
                <a:ext cx="4572000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EE358-5D6E-BF64-D6BB-BAF8CB729D3E}"/>
                  </a:ext>
                </a:extLst>
              </p:cNvPr>
              <p:cNvSpPr txBox="1"/>
              <p:nvPr/>
            </p:nvSpPr>
            <p:spPr>
              <a:xfrm>
                <a:off x="357821" y="4498654"/>
                <a:ext cx="45720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EE358-5D6E-BF64-D6BB-BAF8CB72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1" y="4498654"/>
                <a:ext cx="4572000" cy="411395"/>
              </a:xfrm>
              <a:prstGeom prst="rect">
                <a:avLst/>
              </a:prstGeom>
              <a:blipFill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15B3-F6D8-07CD-1464-D6403349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7120-94FB-562B-8442-209AAAD7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1107AD-3902-E6C5-5CC8-EA06D0773624}"/>
              </a:ext>
            </a:extLst>
          </p:cNvPr>
          <p:cNvCxnSpPr>
            <a:cxnSpLocks/>
          </p:cNvCxnSpPr>
          <p:nvPr/>
        </p:nvCxnSpPr>
        <p:spPr>
          <a:xfrm rot="-2700000">
            <a:off x="257989" y="2215781"/>
            <a:ext cx="2470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204652-52E4-DE7D-CF9D-6E159B5B024F}"/>
                  </a:ext>
                </a:extLst>
              </p:cNvPr>
              <p:cNvSpPr txBox="1"/>
              <p:nvPr/>
            </p:nvSpPr>
            <p:spPr>
              <a:xfrm>
                <a:off x="0" y="0"/>
                <a:ext cx="6935190" cy="986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204652-52E4-DE7D-CF9D-6E159B5B0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935190" cy="986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EBEBA-1D29-AFFD-AF60-B9A95DFBEECC}"/>
              </a:ext>
            </a:extLst>
          </p:cNvPr>
          <p:cNvCxnSpPr>
            <a:cxnSpLocks/>
          </p:cNvCxnSpPr>
          <p:nvPr/>
        </p:nvCxnSpPr>
        <p:spPr>
          <a:xfrm flipV="1">
            <a:off x="2196138" y="1504231"/>
            <a:ext cx="0" cy="753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14C5E4-C580-09CC-8F4B-2C27E2B0B95A}"/>
              </a:ext>
            </a:extLst>
          </p:cNvPr>
          <p:cNvCxnSpPr>
            <a:cxnSpLocks/>
          </p:cNvCxnSpPr>
          <p:nvPr/>
        </p:nvCxnSpPr>
        <p:spPr>
          <a:xfrm flipH="1">
            <a:off x="1442628" y="2257741"/>
            <a:ext cx="7535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64369B36-63FC-F519-EB16-65FBCDF51587}"/>
              </a:ext>
            </a:extLst>
          </p:cNvPr>
          <p:cNvSpPr/>
          <p:nvPr/>
        </p:nvSpPr>
        <p:spPr>
          <a:xfrm rot="2393325">
            <a:off x="1452779" y="1890589"/>
            <a:ext cx="457657" cy="432657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1FF6FA-F5E9-4C6A-757B-C36335368A65}"/>
                  </a:ext>
                </a:extLst>
              </p:cNvPr>
              <p:cNvSpPr txBox="1"/>
              <p:nvPr/>
            </p:nvSpPr>
            <p:spPr>
              <a:xfrm>
                <a:off x="1917190" y="1872790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1FF6FA-F5E9-4C6A-757B-C36335368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190" y="1872790"/>
                <a:ext cx="278217" cy="276999"/>
              </a:xfrm>
              <a:prstGeom prst="rect">
                <a:avLst/>
              </a:prstGeom>
              <a:blipFill>
                <a:blip r:embed="rId3"/>
                <a:stretch>
                  <a:fillRect l="-19565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A473D2-0F53-8DD6-59A7-358DE9CBCFB1}"/>
                  </a:ext>
                </a:extLst>
              </p:cNvPr>
              <p:cNvSpPr txBox="1"/>
              <p:nvPr/>
            </p:nvSpPr>
            <p:spPr>
              <a:xfrm>
                <a:off x="1403771" y="1533862"/>
                <a:ext cx="2935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A473D2-0F53-8DD6-59A7-358DE9CB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71" y="1533862"/>
                <a:ext cx="293549" cy="369332"/>
              </a:xfrm>
              <a:prstGeom prst="rect">
                <a:avLst/>
              </a:prstGeom>
              <a:blipFill>
                <a:blip r:embed="rId4"/>
                <a:stretch>
                  <a:fillRect r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B41E3C-AC4F-1DE3-D224-1FC8DE8C4253}"/>
                  </a:ext>
                </a:extLst>
              </p:cNvPr>
              <p:cNvSpPr txBox="1"/>
              <p:nvPr/>
            </p:nvSpPr>
            <p:spPr>
              <a:xfrm>
                <a:off x="1637944" y="2207179"/>
                <a:ext cx="293549" cy="260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B41E3C-AC4F-1DE3-D224-1FC8DE8C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44" y="2207179"/>
                <a:ext cx="293549" cy="260609"/>
              </a:xfrm>
              <a:prstGeom prst="rect">
                <a:avLst/>
              </a:prstGeom>
              <a:blipFill>
                <a:blip r:embed="rId5"/>
                <a:stretch>
                  <a:fillRect r="-56250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A66B1B-2E32-6687-EB39-87E3EB6A9A66}"/>
                  </a:ext>
                </a:extLst>
              </p:cNvPr>
              <p:cNvSpPr txBox="1"/>
              <p:nvPr/>
            </p:nvSpPr>
            <p:spPr>
              <a:xfrm>
                <a:off x="2196138" y="1750681"/>
                <a:ext cx="293549" cy="260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A66B1B-2E32-6687-EB39-87E3EB6A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38" y="1750681"/>
                <a:ext cx="293549" cy="260609"/>
              </a:xfrm>
              <a:prstGeom prst="rect">
                <a:avLst/>
              </a:prstGeom>
              <a:blipFill>
                <a:blip r:embed="rId6"/>
                <a:stretch>
                  <a:fillRect r="-58333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70518B9-C30B-EA8C-1FE0-3F6E322486FF}"/>
              </a:ext>
            </a:extLst>
          </p:cNvPr>
          <p:cNvSpPr/>
          <p:nvPr/>
        </p:nvSpPr>
        <p:spPr>
          <a:xfrm>
            <a:off x="537333" y="3001877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1246CE-DCB3-5177-9F31-2A7D3C3C4A4C}"/>
              </a:ext>
            </a:extLst>
          </p:cNvPr>
          <p:cNvSpPr/>
          <p:nvPr/>
        </p:nvSpPr>
        <p:spPr>
          <a:xfrm>
            <a:off x="2282551" y="1262577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B5281C-6B1A-1D74-F4F5-7A13D8E6887A}"/>
              </a:ext>
            </a:extLst>
          </p:cNvPr>
          <p:cNvCxnSpPr>
            <a:cxnSpLocks/>
          </p:cNvCxnSpPr>
          <p:nvPr/>
        </p:nvCxnSpPr>
        <p:spPr>
          <a:xfrm flipV="1">
            <a:off x="1442628" y="1504231"/>
            <a:ext cx="753510" cy="7535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B1E0D5-DA02-C6BF-9867-A5FD28A2DC0E}"/>
                  </a:ext>
                </a:extLst>
              </p:cNvPr>
              <p:cNvSpPr txBox="1"/>
              <p:nvPr/>
            </p:nvSpPr>
            <p:spPr>
              <a:xfrm>
                <a:off x="3467595" y="1591853"/>
                <a:ext cx="1449618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B1E0D5-DA02-C6BF-9867-A5FD28A2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595" y="1591853"/>
                <a:ext cx="1449618" cy="665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0417E-08E5-A3FA-78A3-9076D5BA4724}"/>
                  </a:ext>
                </a:extLst>
              </p:cNvPr>
              <p:cNvSpPr txBox="1"/>
              <p:nvPr/>
            </p:nvSpPr>
            <p:spPr>
              <a:xfrm>
                <a:off x="3467595" y="2337483"/>
                <a:ext cx="1449618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0417E-08E5-A3FA-78A3-9076D5BA4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595" y="2337483"/>
                <a:ext cx="1449618" cy="665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3B6D3-984F-9B52-069F-691B8EA7F303}"/>
                  </a:ext>
                </a:extLst>
              </p:cNvPr>
              <p:cNvSpPr txBox="1"/>
              <p:nvPr/>
            </p:nvSpPr>
            <p:spPr>
              <a:xfrm>
                <a:off x="1442628" y="3280784"/>
                <a:ext cx="4572000" cy="942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B3B6D3-984F-9B52-069F-691B8EA7F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28" y="3280784"/>
                <a:ext cx="4572000" cy="942887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A1D8EE-7D7F-721C-AEAB-CDF7BDEEAA22}"/>
                  </a:ext>
                </a:extLst>
              </p:cNvPr>
              <p:cNvSpPr txBox="1"/>
              <p:nvPr/>
            </p:nvSpPr>
            <p:spPr>
              <a:xfrm>
                <a:off x="1439811" y="422367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A1D8EE-7D7F-721C-AEAB-CDF7BDEEA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11" y="4223671"/>
                <a:ext cx="457200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171DC4-7218-DF4E-AB22-09C45A201D03}"/>
                  </a:ext>
                </a:extLst>
              </p:cNvPr>
              <p:cNvSpPr txBox="1"/>
              <p:nvPr/>
            </p:nvSpPr>
            <p:spPr>
              <a:xfrm>
                <a:off x="1436994" y="4597859"/>
                <a:ext cx="2888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171DC4-7218-DF4E-AB22-09C45A201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94" y="4597859"/>
                <a:ext cx="288874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1A63F-41FC-E5B3-0D7D-63C01DBBE9D3}"/>
                  </a:ext>
                </a:extLst>
              </p:cNvPr>
              <p:cNvSpPr txBox="1"/>
              <p:nvPr/>
            </p:nvSpPr>
            <p:spPr>
              <a:xfrm>
                <a:off x="5571792" y="4838693"/>
                <a:ext cx="13814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1A63F-41FC-E5B3-0D7D-63C01DBB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92" y="4838693"/>
                <a:ext cx="1381487" cy="369332"/>
              </a:xfrm>
              <a:prstGeom prst="rect">
                <a:avLst/>
              </a:prstGeom>
              <a:blipFill>
                <a:blip r:embed="rId12"/>
                <a:stretch>
                  <a:fillRect l="-13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B42207-F190-BDE2-63B9-FAD709FBF51B}"/>
                  </a:ext>
                </a:extLst>
              </p:cNvPr>
              <p:cNvSpPr txBox="1"/>
              <p:nvPr/>
            </p:nvSpPr>
            <p:spPr>
              <a:xfrm>
                <a:off x="5571792" y="4158410"/>
                <a:ext cx="237368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B42207-F190-BDE2-63B9-FAD709FB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92" y="4158410"/>
                <a:ext cx="2373682" cy="375552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76053B-7274-BD3A-12B7-87BA9869D98A}"/>
                  </a:ext>
                </a:extLst>
              </p:cNvPr>
              <p:cNvSpPr txBox="1"/>
              <p:nvPr/>
            </p:nvSpPr>
            <p:spPr>
              <a:xfrm>
                <a:off x="5571792" y="4463141"/>
                <a:ext cx="237368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76053B-7274-BD3A-12B7-87BA9869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92" y="4463141"/>
                <a:ext cx="2373682" cy="375552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481117-4911-987C-27B9-CB8FD98CB31D}"/>
                  </a:ext>
                </a:extLst>
              </p:cNvPr>
              <p:cNvSpPr txBox="1"/>
              <p:nvPr/>
            </p:nvSpPr>
            <p:spPr>
              <a:xfrm>
                <a:off x="5553703" y="5246714"/>
                <a:ext cx="13814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481117-4911-987C-27B9-CB8FD98C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03" y="5246714"/>
                <a:ext cx="1381487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AA9A3A-7304-181C-7626-D9B9A12DAD50}"/>
                  </a:ext>
                </a:extLst>
              </p:cNvPr>
              <p:cNvSpPr txBox="1"/>
              <p:nvPr/>
            </p:nvSpPr>
            <p:spPr>
              <a:xfrm>
                <a:off x="1436994" y="4967191"/>
                <a:ext cx="288874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AA9A3A-7304-181C-7626-D9B9A12DA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94" y="4967191"/>
                <a:ext cx="2888747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BCE12B-6596-8182-20D1-C45786C664A3}"/>
                  </a:ext>
                </a:extLst>
              </p:cNvPr>
              <p:cNvSpPr txBox="1"/>
              <p:nvPr/>
            </p:nvSpPr>
            <p:spPr>
              <a:xfrm>
                <a:off x="1436993" y="5266147"/>
                <a:ext cx="288874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BCE12B-6596-8182-20D1-C45786C6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93" y="5266147"/>
                <a:ext cx="2888747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3EBCCC-6BDF-1CF3-54EA-7F794E04E5A9}"/>
                  </a:ext>
                </a:extLst>
              </p:cNvPr>
              <p:cNvSpPr txBox="1"/>
              <p:nvPr/>
            </p:nvSpPr>
            <p:spPr>
              <a:xfrm>
                <a:off x="1458810" y="5662614"/>
                <a:ext cx="288874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53EBCCC-6BDF-1CF3-54EA-7F794E04E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10" y="5662614"/>
                <a:ext cx="2888747" cy="375552"/>
              </a:xfrm>
              <a:prstGeom prst="rect">
                <a:avLst/>
              </a:prstGeom>
              <a:blipFill>
                <a:blip r:embed="rId1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6CA84E-780D-40DB-04FA-08A7349E2594}"/>
                  </a:ext>
                </a:extLst>
              </p:cNvPr>
              <p:cNvSpPr txBox="1"/>
              <p:nvPr/>
            </p:nvSpPr>
            <p:spPr>
              <a:xfrm>
                <a:off x="1493248" y="5982485"/>
                <a:ext cx="288874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6CA84E-780D-40DB-04FA-08A7349E2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48" y="5982485"/>
                <a:ext cx="2888747" cy="375552"/>
              </a:xfrm>
              <a:prstGeom prst="rect">
                <a:avLst/>
              </a:prstGeom>
              <a:blipFill>
                <a:blip r:embed="rId1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3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F88A09-79B0-E324-5150-164B4777D5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6935190" cy="986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F88A09-79B0-E324-5150-164B4777D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935190" cy="986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9CFFB-B97D-9723-72B9-C754470486AA}"/>
                  </a:ext>
                </a:extLst>
              </p:cNvPr>
              <p:cNvSpPr txBox="1"/>
              <p:nvPr/>
            </p:nvSpPr>
            <p:spPr>
              <a:xfrm>
                <a:off x="0" y="986617"/>
                <a:ext cx="4572000" cy="982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9CFFB-B97D-9723-72B9-C75447048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617"/>
                <a:ext cx="4572000" cy="982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16F45-8202-3D7F-5BA3-B2D1A7D58FD1}"/>
                  </a:ext>
                </a:extLst>
              </p:cNvPr>
              <p:cNvSpPr txBox="1"/>
              <p:nvPr/>
            </p:nvSpPr>
            <p:spPr>
              <a:xfrm>
                <a:off x="4966855" y="1313309"/>
                <a:ext cx="475606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16F45-8202-3D7F-5BA3-B2D1A7D58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5" y="1313309"/>
                <a:ext cx="475606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A45110-3639-770F-53EE-E9D14284020E}"/>
                  </a:ext>
                </a:extLst>
              </p:cNvPr>
              <p:cNvSpPr txBox="1"/>
              <p:nvPr/>
            </p:nvSpPr>
            <p:spPr>
              <a:xfrm>
                <a:off x="302822" y="1969322"/>
                <a:ext cx="5047012" cy="1216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A45110-3639-770F-53EE-E9D142840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2" y="1969322"/>
                <a:ext cx="5047012" cy="1216872"/>
              </a:xfrm>
              <a:prstGeom prst="rect">
                <a:avLst/>
              </a:prstGeom>
              <a:blipFill>
                <a:blip r:embed="rId5"/>
                <a:stretch>
                  <a:fillRect r="-2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44B9C5-77BE-6837-3C46-03FAF88E26CA}"/>
                  </a:ext>
                </a:extLst>
              </p:cNvPr>
              <p:cNvSpPr txBox="1"/>
              <p:nvPr/>
            </p:nvSpPr>
            <p:spPr>
              <a:xfrm>
                <a:off x="302822" y="3186194"/>
                <a:ext cx="5047012" cy="982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44B9C5-77BE-6837-3C46-03FAF88E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2" y="3186194"/>
                <a:ext cx="5047012" cy="982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176B3E-D6D6-174A-25BF-202949702AA9}"/>
                  </a:ext>
                </a:extLst>
              </p:cNvPr>
              <p:cNvSpPr txBox="1"/>
              <p:nvPr/>
            </p:nvSpPr>
            <p:spPr>
              <a:xfrm>
                <a:off x="7018317" y="2017482"/>
                <a:ext cx="1449618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176B3E-D6D6-174A-25BF-20294970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17" y="2017482"/>
                <a:ext cx="1449618" cy="665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1F747B-0DD9-3E25-C03C-666AF838D6C4}"/>
                  </a:ext>
                </a:extLst>
              </p:cNvPr>
              <p:cNvSpPr txBox="1"/>
              <p:nvPr/>
            </p:nvSpPr>
            <p:spPr>
              <a:xfrm>
                <a:off x="7018317" y="2763112"/>
                <a:ext cx="1449618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1F747B-0DD9-3E25-C03C-666AF838D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17" y="2763112"/>
                <a:ext cx="1449618" cy="665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1BAAF1-D6E3-C97C-4781-A8FC679785AE}"/>
                  </a:ext>
                </a:extLst>
              </p:cNvPr>
              <p:cNvSpPr txBox="1"/>
              <p:nvPr/>
            </p:nvSpPr>
            <p:spPr>
              <a:xfrm>
                <a:off x="6603095" y="3508742"/>
                <a:ext cx="2280062" cy="76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sz="2000" kern="100" dirty="0">
                  <a:effectLst/>
                  <a:latin typeface="Aptos" panose="020B00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1BAAF1-D6E3-C97C-4781-A8FC6797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095" y="3508742"/>
                <a:ext cx="2280062" cy="769506"/>
              </a:xfrm>
              <a:prstGeom prst="rect">
                <a:avLst/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297A2D-66EC-B68A-C944-E6F826FC9C4B}"/>
                  </a:ext>
                </a:extLst>
              </p:cNvPr>
              <p:cNvSpPr txBox="1"/>
              <p:nvPr/>
            </p:nvSpPr>
            <p:spPr>
              <a:xfrm>
                <a:off x="302822" y="4119173"/>
                <a:ext cx="5047012" cy="982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297A2D-66EC-B68A-C944-E6F826FC9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2" y="4119173"/>
                <a:ext cx="5047012" cy="982705"/>
              </a:xfrm>
              <a:prstGeom prst="rect">
                <a:avLst/>
              </a:prstGeom>
              <a:blipFill>
                <a:blip r:embed="rId10"/>
                <a:stretch>
                  <a:fillRect r="-2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82D3AB-6770-2BD3-C831-03864C837007}"/>
                  </a:ext>
                </a:extLst>
              </p:cNvPr>
              <p:cNvSpPr txBox="1"/>
              <p:nvPr/>
            </p:nvSpPr>
            <p:spPr>
              <a:xfrm>
                <a:off x="302822" y="5101878"/>
                <a:ext cx="5047012" cy="982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82D3AB-6770-2BD3-C831-03864C83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2" y="5101878"/>
                <a:ext cx="5047012" cy="982705"/>
              </a:xfrm>
              <a:prstGeom prst="rect">
                <a:avLst/>
              </a:prstGeom>
              <a:blipFill>
                <a:blip r:embed="rId11"/>
                <a:stretch>
                  <a:fillRect r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2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132706-7FC5-EF75-F3D8-5ED7ED1C5B7A}"/>
                  </a:ext>
                </a:extLst>
              </p:cNvPr>
              <p:cNvSpPr txBox="1"/>
              <p:nvPr/>
            </p:nvSpPr>
            <p:spPr>
              <a:xfrm>
                <a:off x="0" y="0"/>
                <a:ext cx="5047012" cy="982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+2[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132706-7FC5-EF75-F3D8-5ED7ED1C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047012" cy="982705"/>
              </a:xfrm>
              <a:prstGeom prst="rect">
                <a:avLst/>
              </a:prstGeom>
              <a:blipFill>
                <a:blip r:embed="rId2"/>
                <a:stretch>
                  <a:fillRect r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BBB80E-B241-FE7A-9642-835E333D94CC}"/>
                  </a:ext>
                </a:extLst>
              </p:cNvPr>
              <p:cNvSpPr txBox="1"/>
              <p:nvPr/>
            </p:nvSpPr>
            <p:spPr>
              <a:xfrm>
                <a:off x="0" y="982705"/>
                <a:ext cx="5047012" cy="982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BBB80E-B241-FE7A-9642-835E333D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2705"/>
                <a:ext cx="5047012" cy="982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2EA97-BE4E-DC60-D2FD-5BB61858020C}"/>
                  </a:ext>
                </a:extLst>
              </p:cNvPr>
              <p:cNvSpPr txBox="1"/>
              <p:nvPr/>
            </p:nvSpPr>
            <p:spPr>
              <a:xfrm>
                <a:off x="335478" y="2715070"/>
                <a:ext cx="4898570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2EA97-BE4E-DC60-D2FD-5BB61858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8" y="2715070"/>
                <a:ext cx="4898570" cy="466090"/>
              </a:xfrm>
              <a:prstGeom prst="rect">
                <a:avLst/>
              </a:prstGeom>
              <a:blipFill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112B8E-40FC-BA22-38BA-86C6B709159A}"/>
                  </a:ext>
                </a:extLst>
              </p:cNvPr>
              <p:cNvSpPr txBox="1"/>
              <p:nvPr/>
            </p:nvSpPr>
            <p:spPr>
              <a:xfrm>
                <a:off x="335478" y="3181160"/>
                <a:ext cx="489857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112B8E-40FC-BA22-38BA-86C6B709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8" y="3181160"/>
                <a:ext cx="4898570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74E2E-79A2-A68F-B62C-6EB92D49A9A7}"/>
                  </a:ext>
                </a:extLst>
              </p:cNvPr>
              <p:cNvSpPr txBox="1"/>
              <p:nvPr/>
            </p:nvSpPr>
            <p:spPr>
              <a:xfrm>
                <a:off x="335478" y="3584358"/>
                <a:ext cx="489857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74E2E-79A2-A68F-B62C-6EB92D49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8" y="3584358"/>
                <a:ext cx="4898570" cy="411395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2021AD-515B-D3E6-FBBA-814BC925384D}"/>
                  </a:ext>
                </a:extLst>
              </p:cNvPr>
              <p:cNvSpPr txBox="1"/>
              <p:nvPr/>
            </p:nvSpPr>
            <p:spPr>
              <a:xfrm>
                <a:off x="302822" y="4394976"/>
                <a:ext cx="7570518" cy="743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func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2021AD-515B-D3E6-FBBA-814BC925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2" y="4394976"/>
                <a:ext cx="7570518" cy="7437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8BE9BF-FAE4-99F0-1C99-33BB2038E542}"/>
                  </a:ext>
                </a:extLst>
              </p:cNvPr>
              <p:cNvSpPr txBox="1"/>
              <p:nvPr/>
            </p:nvSpPr>
            <p:spPr>
              <a:xfrm>
                <a:off x="302822" y="5178236"/>
                <a:ext cx="8188036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𝑈𝑠𝑖𝑛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8BE9BF-FAE4-99F0-1C99-33BB2038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2" y="5178236"/>
                <a:ext cx="8188036" cy="902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3E7F06-ED8A-6B93-E75E-F314FF9315B6}"/>
                  </a:ext>
                </a:extLst>
              </p:cNvPr>
              <p:cNvSpPr txBox="1"/>
              <p:nvPr/>
            </p:nvSpPr>
            <p:spPr>
              <a:xfrm>
                <a:off x="335478" y="2384047"/>
                <a:ext cx="45720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3E7F06-ED8A-6B93-E75E-F314FF931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8" y="2384047"/>
                <a:ext cx="4572000" cy="411395"/>
              </a:xfrm>
              <a:prstGeom prst="rect">
                <a:avLst/>
              </a:prstGeom>
              <a:blipFill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1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59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DA1C-E17D-7F6C-2DCF-5BC10F01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at Field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5CD8-86F6-0618-BDB1-CE0DEC2D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FDE7A4-3B0B-FE33-12CE-D83C265AC0D8}"/>
                  </a:ext>
                </a:extLst>
              </p:cNvPr>
              <p:cNvSpPr txBox="1"/>
              <p:nvPr/>
            </p:nvSpPr>
            <p:spPr>
              <a:xfrm>
                <a:off x="701581" y="345674"/>
                <a:ext cx="19844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FDE7A4-3B0B-FE33-12CE-D83C265A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1" y="345674"/>
                <a:ext cx="1984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361EE5-4EA9-553B-FE78-B527EFF0B92A}"/>
                  </a:ext>
                </a:extLst>
              </p:cNvPr>
              <p:cNvSpPr txBox="1"/>
              <p:nvPr/>
            </p:nvSpPr>
            <p:spPr>
              <a:xfrm>
                <a:off x="701580" y="83450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361EE5-4EA9-553B-FE78-B527EFF0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0" y="834509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916FB-3DD6-D6A3-1D5B-FA70D0E2C799}"/>
                  </a:ext>
                </a:extLst>
              </p:cNvPr>
              <p:cNvSpPr txBox="1"/>
              <p:nvPr/>
            </p:nvSpPr>
            <p:spPr>
              <a:xfrm>
                <a:off x="701581" y="1323344"/>
                <a:ext cx="4572000" cy="92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916FB-3DD6-D6A3-1D5B-FA70D0E2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1" y="1323344"/>
                <a:ext cx="4572000" cy="926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8E7FBF-C4BA-5DEA-9F7A-0A582207A0AD}"/>
                  </a:ext>
                </a:extLst>
              </p:cNvPr>
              <p:cNvSpPr txBox="1"/>
              <p:nvPr/>
            </p:nvSpPr>
            <p:spPr>
              <a:xfrm>
                <a:off x="701580" y="2876134"/>
                <a:ext cx="5956395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8E7FBF-C4BA-5DEA-9F7A-0A582207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0" y="2876134"/>
                <a:ext cx="5956395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E817D-218F-BDA5-23B0-B05E240E0F89}"/>
                  </a:ext>
                </a:extLst>
              </p:cNvPr>
              <p:cNvSpPr txBox="1"/>
              <p:nvPr/>
            </p:nvSpPr>
            <p:spPr>
              <a:xfrm>
                <a:off x="701580" y="3749331"/>
                <a:ext cx="6413595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E817D-218F-BDA5-23B0-B05E240E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0" y="3749331"/>
                <a:ext cx="6413595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D5BA94-ED12-421D-DBF8-93AEBABEC746}"/>
                  </a:ext>
                </a:extLst>
              </p:cNvPr>
              <p:cNvSpPr txBox="1"/>
              <p:nvPr/>
            </p:nvSpPr>
            <p:spPr>
              <a:xfrm>
                <a:off x="4601576" y="345674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D5BA94-ED12-421D-DBF8-93AEBABE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76" y="345674"/>
                <a:ext cx="1381487" cy="665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F0F2B1-C1C3-7A0A-B621-9547CECC0F4E}"/>
                  </a:ext>
                </a:extLst>
              </p:cNvPr>
              <p:cNvSpPr txBox="1"/>
              <p:nvPr/>
            </p:nvSpPr>
            <p:spPr>
              <a:xfrm>
                <a:off x="4582836" y="922801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F0F2B1-C1C3-7A0A-B621-9547CECC0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836" y="922801"/>
                <a:ext cx="1381487" cy="665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E7C57-E82D-297E-1337-688C69302757}"/>
                  </a:ext>
                </a:extLst>
              </p:cNvPr>
              <p:cNvSpPr txBox="1"/>
              <p:nvPr/>
            </p:nvSpPr>
            <p:spPr>
              <a:xfrm>
                <a:off x="701580" y="2360059"/>
                <a:ext cx="291792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E7C57-E82D-297E-1337-688C693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0" y="2360059"/>
                <a:ext cx="2917920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A03EF-F484-F028-223F-CC78CBFCAABA}"/>
                  </a:ext>
                </a:extLst>
              </p:cNvPr>
              <p:cNvSpPr txBox="1"/>
              <p:nvPr/>
            </p:nvSpPr>
            <p:spPr>
              <a:xfrm>
                <a:off x="701580" y="4859195"/>
                <a:ext cx="4572000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A03EF-F484-F028-223F-CC78CBFCA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80" y="4859195"/>
                <a:ext cx="4572000" cy="665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C5E75-8D91-2C5A-65AB-8F0F0520A572}"/>
                  </a:ext>
                </a:extLst>
              </p:cNvPr>
              <p:cNvSpPr txBox="1"/>
              <p:nvPr/>
            </p:nvSpPr>
            <p:spPr>
              <a:xfrm>
                <a:off x="1224094" y="5713326"/>
                <a:ext cx="272343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3C5E75-8D91-2C5A-65AB-8F0F0520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94" y="5713326"/>
                <a:ext cx="2723438" cy="375552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337225-6D5B-1304-42E8-1C92317DEED4}"/>
                  </a:ext>
                </a:extLst>
              </p:cNvPr>
              <p:cNvSpPr txBox="1"/>
              <p:nvPr/>
            </p:nvSpPr>
            <p:spPr>
              <a:xfrm>
                <a:off x="1224094" y="6098390"/>
                <a:ext cx="17743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337225-6D5B-1304-42E8-1C92317D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94" y="6098390"/>
                <a:ext cx="177437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C06753-F7A0-3F04-1825-0BB3CEA162B7}"/>
                  </a:ext>
                </a:extLst>
              </p:cNvPr>
              <p:cNvSpPr txBox="1"/>
              <p:nvPr/>
            </p:nvSpPr>
            <p:spPr>
              <a:xfrm>
                <a:off x="5471134" y="5004363"/>
                <a:ext cx="237368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C06753-F7A0-3F04-1825-0BB3CEA1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34" y="5004363"/>
                <a:ext cx="2373682" cy="375552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241C19-E5DD-99F6-E5A4-195E28EB53E3}"/>
                  </a:ext>
                </a:extLst>
              </p:cNvPr>
              <p:cNvSpPr txBox="1"/>
              <p:nvPr/>
            </p:nvSpPr>
            <p:spPr>
              <a:xfrm>
                <a:off x="1224094" y="5337307"/>
                <a:ext cx="272343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241C19-E5DD-99F6-E5A4-195E28EB5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94" y="5337307"/>
                <a:ext cx="2723438" cy="37555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D86F04-F351-BBEB-E7F9-2B137DE9B1DA}"/>
                  </a:ext>
                </a:extLst>
              </p:cNvPr>
              <p:cNvSpPr txBox="1"/>
              <p:nvPr/>
            </p:nvSpPr>
            <p:spPr>
              <a:xfrm>
                <a:off x="5471134" y="5379915"/>
                <a:ext cx="13814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D86F04-F351-BBEB-E7F9-2B137DE9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34" y="5379915"/>
                <a:ext cx="1381487" cy="369332"/>
              </a:xfrm>
              <a:prstGeom prst="rect">
                <a:avLst/>
              </a:prstGeom>
              <a:blipFill>
                <a:blip r:embed="rId15"/>
                <a:stretch>
                  <a:fillRect l="-13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26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51A6A-6B00-2030-C492-BCBD20B5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B65340-0AB8-69D1-5D52-59AF25DF8A28}"/>
                  </a:ext>
                </a:extLst>
              </p:cNvPr>
              <p:cNvSpPr txBox="1"/>
              <p:nvPr/>
            </p:nvSpPr>
            <p:spPr>
              <a:xfrm>
                <a:off x="688881" y="891774"/>
                <a:ext cx="19844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B65340-0AB8-69D1-5D52-59AF25DF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1" y="891774"/>
                <a:ext cx="1984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2E11BC-0AE3-AC3D-4A30-F52976A72DF4}"/>
                  </a:ext>
                </a:extLst>
              </p:cNvPr>
              <p:cNvSpPr txBox="1"/>
              <p:nvPr/>
            </p:nvSpPr>
            <p:spPr>
              <a:xfrm>
                <a:off x="688880" y="138060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2E11BC-0AE3-AC3D-4A30-F52976A72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0" y="1380609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5413DD-5908-A24E-067D-43024E6B19A6}"/>
                  </a:ext>
                </a:extLst>
              </p:cNvPr>
              <p:cNvSpPr txBox="1"/>
              <p:nvPr/>
            </p:nvSpPr>
            <p:spPr>
              <a:xfrm>
                <a:off x="688881" y="1869444"/>
                <a:ext cx="4572000" cy="92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5413DD-5908-A24E-067D-43024E6B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1" y="1869444"/>
                <a:ext cx="4572000" cy="926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E1B44A-B0D8-8C99-461F-173E42FCD77F}"/>
                  </a:ext>
                </a:extLst>
              </p:cNvPr>
              <p:cNvSpPr txBox="1"/>
              <p:nvPr/>
            </p:nvSpPr>
            <p:spPr>
              <a:xfrm>
                <a:off x="688880" y="3473034"/>
                <a:ext cx="5956395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E1B44A-B0D8-8C99-461F-173E42FC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0" y="3473034"/>
                <a:ext cx="5956395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66B59C-0735-A753-03AB-B05A31B0CC78}"/>
                  </a:ext>
                </a:extLst>
              </p:cNvPr>
              <p:cNvSpPr txBox="1"/>
              <p:nvPr/>
            </p:nvSpPr>
            <p:spPr>
              <a:xfrm>
                <a:off x="688880" y="4497984"/>
                <a:ext cx="7185120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66B59C-0735-A753-03AB-B05A31B0C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0" y="4497984"/>
                <a:ext cx="7185120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212756-C2A7-2995-7C7C-A4BB28F91BD2}"/>
                  </a:ext>
                </a:extLst>
              </p:cNvPr>
              <p:cNvSpPr txBox="1"/>
              <p:nvPr/>
            </p:nvSpPr>
            <p:spPr>
              <a:xfrm>
                <a:off x="4588876" y="891774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212756-C2A7-2995-7C7C-A4BB28F91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76" y="891774"/>
                <a:ext cx="1381487" cy="665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C1270-8612-29B4-2144-42D143A57CE4}"/>
                  </a:ext>
                </a:extLst>
              </p:cNvPr>
              <p:cNvSpPr txBox="1"/>
              <p:nvPr/>
            </p:nvSpPr>
            <p:spPr>
              <a:xfrm>
                <a:off x="4570136" y="1468901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C1270-8612-29B4-2144-42D143A57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36" y="1468901"/>
                <a:ext cx="1381487" cy="665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6A303-2279-CFEA-91FB-28D50FC85653}"/>
                  </a:ext>
                </a:extLst>
              </p:cNvPr>
              <p:cNvSpPr txBox="1"/>
              <p:nvPr/>
            </p:nvSpPr>
            <p:spPr>
              <a:xfrm>
                <a:off x="688880" y="2906159"/>
                <a:ext cx="291792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6A303-2279-CFEA-91FB-28D50FC8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0" y="2906159"/>
                <a:ext cx="2917920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444A0C-1D2B-4D09-421A-489454D09D38}"/>
                  </a:ext>
                </a:extLst>
              </p:cNvPr>
              <p:cNvSpPr txBox="1"/>
              <p:nvPr/>
            </p:nvSpPr>
            <p:spPr>
              <a:xfrm>
                <a:off x="3002910" y="2915867"/>
                <a:ext cx="2917920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444A0C-1D2B-4D09-421A-489454D09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10" y="2915867"/>
                <a:ext cx="2917920" cy="6663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187974-F1D2-B5F9-E2A7-C0C9CE6CBAD4}"/>
                  </a:ext>
                </a:extLst>
              </p:cNvPr>
              <p:cNvSpPr txBox="1"/>
              <p:nvPr/>
            </p:nvSpPr>
            <p:spPr>
              <a:xfrm>
                <a:off x="688879" y="5400539"/>
                <a:ext cx="7185120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187974-F1D2-B5F9-E2A7-C0C9CE6CB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79" y="5400539"/>
                <a:ext cx="7185120" cy="9025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9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EA365-2590-B56B-1BEF-24A95BECAC21}"/>
                  </a:ext>
                </a:extLst>
              </p:cNvPr>
              <p:cNvSpPr txBox="1"/>
              <p:nvPr/>
            </p:nvSpPr>
            <p:spPr>
              <a:xfrm>
                <a:off x="1" y="0"/>
                <a:ext cx="7185120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EA365-2590-B56B-1BEF-24A95BECA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7185120" cy="902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D730C-5D2E-B5CA-2927-6CA1F1B4CC8D}"/>
                  </a:ext>
                </a:extLst>
              </p:cNvPr>
              <p:cNvSpPr txBox="1"/>
              <p:nvPr/>
            </p:nvSpPr>
            <p:spPr>
              <a:xfrm>
                <a:off x="510209" y="1066040"/>
                <a:ext cx="4572000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6D730C-5D2E-B5CA-2927-6CA1F1B4C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09" y="1066040"/>
                <a:ext cx="4572000" cy="803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0E660-E4CD-F332-116C-82C3DBD62089}"/>
                  </a:ext>
                </a:extLst>
              </p:cNvPr>
              <p:cNvSpPr txBox="1"/>
              <p:nvPr/>
            </p:nvSpPr>
            <p:spPr>
              <a:xfrm>
                <a:off x="205408" y="1869465"/>
                <a:ext cx="4572000" cy="90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0E660-E4CD-F332-116C-82C3DBD6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1869465"/>
                <a:ext cx="4572000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23626E-921D-03B3-BB9D-60013B6FD06D}"/>
                  </a:ext>
                </a:extLst>
              </p:cNvPr>
              <p:cNvSpPr txBox="1"/>
              <p:nvPr/>
            </p:nvSpPr>
            <p:spPr>
              <a:xfrm>
                <a:off x="205408" y="2672890"/>
                <a:ext cx="4572000" cy="941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23626E-921D-03B3-BB9D-60013B6F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2672890"/>
                <a:ext cx="4572000" cy="941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C56DF-7105-40DD-343C-574C0A55A363}"/>
                  </a:ext>
                </a:extLst>
              </p:cNvPr>
              <p:cNvSpPr txBox="1"/>
              <p:nvPr/>
            </p:nvSpPr>
            <p:spPr>
              <a:xfrm>
                <a:off x="205408" y="3429000"/>
                <a:ext cx="7401340" cy="88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9C56DF-7105-40DD-343C-574C0A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3429000"/>
                <a:ext cx="7401340" cy="884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05A435-0783-21BC-7E86-C19DF8CE5143}"/>
                  </a:ext>
                </a:extLst>
              </p:cNvPr>
              <p:cNvSpPr txBox="1"/>
              <p:nvPr/>
            </p:nvSpPr>
            <p:spPr>
              <a:xfrm>
                <a:off x="205408" y="4313345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05A435-0783-21BC-7E86-C19DF8CE5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4313345"/>
                <a:ext cx="7401340" cy="905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9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64E85-09E6-B532-9F07-C64E11880655}"/>
                  </a:ext>
                </a:extLst>
              </p:cNvPr>
              <p:cNvSpPr txBox="1"/>
              <p:nvPr/>
            </p:nvSpPr>
            <p:spPr>
              <a:xfrm>
                <a:off x="16117" y="0"/>
                <a:ext cx="23657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64E85-09E6-B532-9F07-C64E1188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" y="0"/>
                <a:ext cx="2365744" cy="391646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7B6531-2BA7-5D1F-C112-1E463C9687F6}"/>
                  </a:ext>
                </a:extLst>
              </p:cNvPr>
              <p:cNvSpPr txBox="1"/>
              <p:nvPr/>
            </p:nvSpPr>
            <p:spPr>
              <a:xfrm>
                <a:off x="2584174" y="0"/>
                <a:ext cx="2222373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7B6531-2BA7-5D1F-C112-1E463C96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4" y="0"/>
                <a:ext cx="2222373" cy="39164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827E4D-ABF3-EB54-F1FB-4D69F9A4DB75}"/>
                  </a:ext>
                </a:extLst>
              </p:cNvPr>
              <p:cNvSpPr txBox="1"/>
              <p:nvPr/>
            </p:nvSpPr>
            <p:spPr>
              <a:xfrm>
                <a:off x="16117" y="391646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827E4D-ABF3-EB54-F1FB-4D69F9A4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" y="391646"/>
                <a:ext cx="7401340" cy="905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02A0A2-2E42-62B6-5279-63281A2275C5}"/>
                  </a:ext>
                </a:extLst>
              </p:cNvPr>
              <p:cNvSpPr txBox="1"/>
              <p:nvPr/>
            </p:nvSpPr>
            <p:spPr>
              <a:xfrm>
                <a:off x="16117" y="1297343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02A0A2-2E42-62B6-5279-63281A22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" y="1297343"/>
                <a:ext cx="7401340" cy="905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40B7DE-6C34-0BD5-A7B8-AE35FE00EFDB}"/>
                  </a:ext>
                </a:extLst>
              </p:cNvPr>
              <p:cNvSpPr txBox="1"/>
              <p:nvPr/>
            </p:nvSpPr>
            <p:spPr>
              <a:xfrm>
                <a:off x="288235" y="2350562"/>
                <a:ext cx="4870174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40B7DE-6C34-0BD5-A7B8-AE35FE00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5" y="2350562"/>
                <a:ext cx="4870174" cy="41562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277BC1-FF2E-D184-9297-14DBC3B4CF03}"/>
                  </a:ext>
                </a:extLst>
              </p:cNvPr>
              <p:cNvSpPr txBox="1"/>
              <p:nvPr/>
            </p:nvSpPr>
            <p:spPr>
              <a:xfrm>
                <a:off x="288235" y="2758119"/>
                <a:ext cx="5145156" cy="83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277BC1-FF2E-D184-9297-14DBC3B4C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5" y="2758119"/>
                <a:ext cx="5145156" cy="839845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A03264-DA51-EAC5-4880-C0426A254EAA}"/>
                  </a:ext>
                </a:extLst>
              </p:cNvPr>
              <p:cNvSpPr txBox="1"/>
              <p:nvPr/>
            </p:nvSpPr>
            <p:spPr>
              <a:xfrm>
                <a:off x="447260" y="3597964"/>
                <a:ext cx="6970197" cy="806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A03264-DA51-EAC5-4880-C0426A25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" y="3597964"/>
                <a:ext cx="6970197" cy="806888"/>
              </a:xfrm>
              <a:prstGeom prst="rect">
                <a:avLst/>
              </a:prstGeom>
              <a:blipFill>
                <a:blip r:embed="rId8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A6003-CC3B-A5F4-E13A-30EE791BF515}"/>
                  </a:ext>
                </a:extLst>
              </p:cNvPr>
              <p:cNvSpPr txBox="1"/>
              <p:nvPr/>
            </p:nvSpPr>
            <p:spPr>
              <a:xfrm>
                <a:off x="447260" y="4404852"/>
                <a:ext cx="6059558" cy="806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A6003-CC3B-A5F4-E13A-30EE791B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" y="4404852"/>
                <a:ext cx="6059558" cy="806888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F5F16E-B375-5663-B301-6E1958452638}"/>
                  </a:ext>
                </a:extLst>
              </p:cNvPr>
              <p:cNvSpPr txBox="1"/>
              <p:nvPr/>
            </p:nvSpPr>
            <p:spPr>
              <a:xfrm>
                <a:off x="447258" y="5157213"/>
                <a:ext cx="6218585" cy="705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F5F16E-B375-5663-B301-6E195845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8" y="5157213"/>
                <a:ext cx="6218585" cy="705899"/>
              </a:xfrm>
              <a:prstGeom prst="rect">
                <a:avLst/>
              </a:prstGeom>
              <a:blipFill>
                <a:blip r:embed="rId10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4D0961-6C23-265E-C2F9-2C8ACC30AE3A}"/>
                  </a:ext>
                </a:extLst>
              </p:cNvPr>
              <p:cNvSpPr txBox="1"/>
              <p:nvPr/>
            </p:nvSpPr>
            <p:spPr>
              <a:xfrm>
                <a:off x="447258" y="5909574"/>
                <a:ext cx="8564220" cy="415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4D0961-6C23-265E-C2F9-2C8ACC30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8" y="5909574"/>
                <a:ext cx="8564220" cy="415307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6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6B6CF6-BC67-F168-0755-ECAD7212212D}"/>
                  </a:ext>
                </a:extLst>
              </p:cNvPr>
              <p:cNvSpPr txBox="1"/>
              <p:nvPr/>
            </p:nvSpPr>
            <p:spPr>
              <a:xfrm>
                <a:off x="0" y="144403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6B6CF6-BC67-F168-0755-ECAD7212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403"/>
                <a:ext cx="7401340" cy="905697"/>
              </a:xfrm>
              <a:prstGeom prst="rect">
                <a:avLst/>
              </a:prstGeom>
              <a:blipFill>
                <a:blip r:embed="rId2"/>
                <a:stretch>
                  <a:fillRect r="-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6A0E25-DA9A-7949-998D-39CCD5844D07}"/>
                  </a:ext>
                </a:extLst>
              </p:cNvPr>
              <p:cNvSpPr txBox="1"/>
              <p:nvPr/>
            </p:nvSpPr>
            <p:spPr>
              <a:xfrm>
                <a:off x="0" y="1050100"/>
                <a:ext cx="7401340" cy="88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6A0E25-DA9A-7949-998D-39CCD584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0100"/>
                <a:ext cx="7401340" cy="884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57DF1D-0A4B-97C9-AD04-271CE09C4FD4}"/>
                  </a:ext>
                </a:extLst>
              </p:cNvPr>
              <p:cNvSpPr txBox="1"/>
              <p:nvPr/>
            </p:nvSpPr>
            <p:spPr>
              <a:xfrm>
                <a:off x="371061" y="2146563"/>
                <a:ext cx="48768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57DF1D-0A4B-97C9-AD04-271CE09C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2146563"/>
                <a:ext cx="4876800" cy="411395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EA627E-E3F9-4D5B-08EB-D3DC859B888D}"/>
                  </a:ext>
                </a:extLst>
              </p:cNvPr>
              <p:cNvSpPr txBox="1"/>
              <p:nvPr/>
            </p:nvSpPr>
            <p:spPr>
              <a:xfrm>
                <a:off x="371061" y="2662914"/>
                <a:ext cx="4876800" cy="397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EA627E-E3F9-4D5B-08EB-D3DC859B8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2662914"/>
                <a:ext cx="4876800" cy="39716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C2B58F-5B7C-ABB1-B981-00B2FB86889C}"/>
                  </a:ext>
                </a:extLst>
              </p:cNvPr>
              <p:cNvSpPr txBox="1"/>
              <p:nvPr/>
            </p:nvSpPr>
            <p:spPr>
              <a:xfrm>
                <a:off x="371061" y="3080008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C2B58F-5B7C-ABB1-B981-00B2FB868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3080008"/>
                <a:ext cx="4876800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853939-5C7F-7931-E4B6-3DBB88825FE7}"/>
                  </a:ext>
                </a:extLst>
              </p:cNvPr>
              <p:cNvSpPr txBox="1"/>
              <p:nvPr/>
            </p:nvSpPr>
            <p:spPr>
              <a:xfrm>
                <a:off x="371061" y="3491588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853939-5C7F-7931-E4B6-3DBB8882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3491588"/>
                <a:ext cx="4876800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CDE2C2-3763-A8A7-77A9-80B82D2999F5}"/>
                  </a:ext>
                </a:extLst>
              </p:cNvPr>
              <p:cNvSpPr txBox="1"/>
              <p:nvPr/>
            </p:nvSpPr>
            <p:spPr>
              <a:xfrm>
                <a:off x="216219" y="4021001"/>
                <a:ext cx="8278423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CDE2C2-3763-A8A7-77A9-80B82D299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9" y="4021001"/>
                <a:ext cx="8278423" cy="902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2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02872-E0E1-554D-0910-6620B2F7EEFA}"/>
                  </a:ext>
                </a:extLst>
              </p:cNvPr>
              <p:cNvSpPr txBox="1"/>
              <p:nvPr/>
            </p:nvSpPr>
            <p:spPr>
              <a:xfrm>
                <a:off x="510209" y="1066040"/>
                <a:ext cx="4572000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02872-E0E1-554D-0910-6620B2F7E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09" y="1066040"/>
                <a:ext cx="4572000" cy="803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E939BC-B934-1B7D-9A2E-20D03C336AAB}"/>
                  </a:ext>
                </a:extLst>
              </p:cNvPr>
              <p:cNvSpPr txBox="1"/>
              <p:nvPr/>
            </p:nvSpPr>
            <p:spPr>
              <a:xfrm>
                <a:off x="205408" y="1869465"/>
                <a:ext cx="4572000" cy="90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E939BC-B934-1B7D-9A2E-20D03C33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1869465"/>
                <a:ext cx="4572000" cy="90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553C2-9A9C-FA7D-AB9F-7A93F6564B81}"/>
                  </a:ext>
                </a:extLst>
              </p:cNvPr>
              <p:cNvSpPr txBox="1"/>
              <p:nvPr/>
            </p:nvSpPr>
            <p:spPr>
              <a:xfrm>
                <a:off x="205408" y="2672890"/>
                <a:ext cx="4572000" cy="941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C553C2-9A9C-FA7D-AB9F-7A93F6564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2672890"/>
                <a:ext cx="4572000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D17B6-259A-0925-2898-2DE9F27D3AD1}"/>
                  </a:ext>
                </a:extLst>
              </p:cNvPr>
              <p:cNvSpPr txBox="1"/>
              <p:nvPr/>
            </p:nvSpPr>
            <p:spPr>
              <a:xfrm>
                <a:off x="205408" y="3429000"/>
                <a:ext cx="7401340" cy="88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D17B6-259A-0925-2898-2DE9F27D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3429000"/>
                <a:ext cx="7401340" cy="884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F905FC-BA76-67C0-D2D4-1B690472B98F}"/>
                  </a:ext>
                </a:extLst>
              </p:cNvPr>
              <p:cNvSpPr txBox="1"/>
              <p:nvPr/>
            </p:nvSpPr>
            <p:spPr>
              <a:xfrm>
                <a:off x="205408" y="4313345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F905FC-BA76-67C0-D2D4-1B690472B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8" y="4313345"/>
                <a:ext cx="7401340" cy="905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3ED5E-AA46-600A-9165-D6E0DE67693E}"/>
                  </a:ext>
                </a:extLst>
              </p:cNvPr>
              <p:cNvSpPr txBox="1"/>
              <p:nvPr/>
            </p:nvSpPr>
            <p:spPr>
              <a:xfrm>
                <a:off x="0" y="0"/>
                <a:ext cx="7185120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3ED5E-AA46-600A-9165-D6E0DE676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185120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97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D1550-4E9B-25B5-A94B-18ACA44C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7784AB-C2C8-1317-A8ED-EE01578DE8D4}"/>
                  </a:ext>
                </a:extLst>
              </p:cNvPr>
              <p:cNvSpPr txBox="1"/>
              <p:nvPr/>
            </p:nvSpPr>
            <p:spPr>
              <a:xfrm>
                <a:off x="16117" y="0"/>
                <a:ext cx="23657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64E85-09E6-B532-9F07-C64E1188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" y="0"/>
                <a:ext cx="2365744" cy="391646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DDDCF-5F65-C782-00A8-F16D44D6F7FF}"/>
                  </a:ext>
                </a:extLst>
              </p:cNvPr>
              <p:cNvSpPr txBox="1"/>
              <p:nvPr/>
            </p:nvSpPr>
            <p:spPr>
              <a:xfrm>
                <a:off x="2584174" y="0"/>
                <a:ext cx="2222373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7B6531-2BA7-5D1F-C112-1E463C96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4" y="0"/>
                <a:ext cx="2222373" cy="39164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0D3386-E27D-458E-8E72-CC28A9CEE187}"/>
                  </a:ext>
                </a:extLst>
              </p:cNvPr>
              <p:cNvSpPr txBox="1"/>
              <p:nvPr/>
            </p:nvSpPr>
            <p:spPr>
              <a:xfrm>
                <a:off x="16117" y="391646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0D3386-E27D-458E-8E72-CC28A9CEE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" y="391646"/>
                <a:ext cx="7401340" cy="905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49CC6-7751-059C-9688-7E00F7C13B38}"/>
                  </a:ext>
                </a:extLst>
              </p:cNvPr>
              <p:cNvSpPr txBox="1"/>
              <p:nvPr/>
            </p:nvSpPr>
            <p:spPr>
              <a:xfrm>
                <a:off x="16117" y="1297343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49CC6-7751-059C-9688-7E00F7C1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" y="1297343"/>
                <a:ext cx="7401340" cy="905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FDB2D4-EB55-2F6C-7E66-3F18B1D5199E}"/>
                  </a:ext>
                </a:extLst>
              </p:cNvPr>
              <p:cNvSpPr txBox="1"/>
              <p:nvPr/>
            </p:nvSpPr>
            <p:spPr>
              <a:xfrm>
                <a:off x="288235" y="2350562"/>
                <a:ext cx="4870174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40B7DE-6C34-0BD5-A7B8-AE35FE00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5" y="2350562"/>
                <a:ext cx="4870174" cy="41562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BA1DBD-9C3D-081C-B7CE-9F92FA344032}"/>
                  </a:ext>
                </a:extLst>
              </p:cNvPr>
              <p:cNvSpPr txBox="1"/>
              <p:nvPr/>
            </p:nvSpPr>
            <p:spPr>
              <a:xfrm>
                <a:off x="288235" y="2758119"/>
                <a:ext cx="5145156" cy="83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277BC1-FF2E-D184-9297-14DBC3B4C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5" y="2758119"/>
                <a:ext cx="5145156" cy="839845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37F2C5-E9E7-808B-0308-5D3C405BDF67}"/>
                  </a:ext>
                </a:extLst>
              </p:cNvPr>
              <p:cNvSpPr txBox="1"/>
              <p:nvPr/>
            </p:nvSpPr>
            <p:spPr>
              <a:xfrm>
                <a:off x="447260" y="3597964"/>
                <a:ext cx="6970197" cy="806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A03264-DA51-EAC5-4880-C0426A25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" y="3597964"/>
                <a:ext cx="6970197" cy="806888"/>
              </a:xfrm>
              <a:prstGeom prst="rect">
                <a:avLst/>
              </a:prstGeom>
              <a:blipFill>
                <a:blip r:embed="rId8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51E437-4080-611D-E112-227D88E8DD7F}"/>
                  </a:ext>
                </a:extLst>
              </p:cNvPr>
              <p:cNvSpPr txBox="1"/>
              <p:nvPr/>
            </p:nvSpPr>
            <p:spPr>
              <a:xfrm>
                <a:off x="447260" y="4404852"/>
                <a:ext cx="6059558" cy="806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A6003-CC3B-A5F4-E13A-30EE791B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" y="4404852"/>
                <a:ext cx="6059558" cy="806888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01D45-C6F4-EDCF-2235-8F5EFCB34895}"/>
                  </a:ext>
                </a:extLst>
              </p:cNvPr>
              <p:cNvSpPr txBox="1"/>
              <p:nvPr/>
            </p:nvSpPr>
            <p:spPr>
              <a:xfrm>
                <a:off x="447258" y="5157213"/>
                <a:ext cx="6218585" cy="705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F5F16E-B375-5663-B301-6E195845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8" y="5157213"/>
                <a:ext cx="6218585" cy="705899"/>
              </a:xfrm>
              <a:prstGeom prst="rect">
                <a:avLst/>
              </a:prstGeom>
              <a:blipFill>
                <a:blip r:embed="rId10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7BACBC-E2C1-9CD3-BC35-33A48C405AC7}"/>
                  </a:ext>
                </a:extLst>
              </p:cNvPr>
              <p:cNvSpPr txBox="1"/>
              <p:nvPr/>
            </p:nvSpPr>
            <p:spPr>
              <a:xfrm>
                <a:off x="447258" y="5909574"/>
                <a:ext cx="8564220" cy="415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7BACBC-E2C1-9CD3-BC35-33A48C405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8" y="5909574"/>
                <a:ext cx="8564220" cy="415307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1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B3B5-92BD-8716-61AA-5B1D4ACD1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33183-D2F0-6229-7010-0DD489DEAEE0}"/>
                  </a:ext>
                </a:extLst>
              </p:cNvPr>
              <p:cNvSpPr txBox="1"/>
              <p:nvPr/>
            </p:nvSpPr>
            <p:spPr>
              <a:xfrm>
                <a:off x="0" y="144403"/>
                <a:ext cx="7401340" cy="90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33183-D2F0-6229-7010-0DD489DE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403"/>
                <a:ext cx="7401340" cy="905697"/>
              </a:xfrm>
              <a:prstGeom prst="rect">
                <a:avLst/>
              </a:prstGeom>
              <a:blipFill>
                <a:blip r:embed="rId2"/>
                <a:stretch>
                  <a:fillRect r="-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6BF855-EA57-B688-72E3-6645562DF4CA}"/>
                  </a:ext>
                </a:extLst>
              </p:cNvPr>
              <p:cNvSpPr txBox="1"/>
              <p:nvPr/>
            </p:nvSpPr>
            <p:spPr>
              <a:xfrm>
                <a:off x="0" y="1050100"/>
                <a:ext cx="7401340" cy="88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6A0E25-DA9A-7949-998D-39CCD584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0100"/>
                <a:ext cx="7401340" cy="884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2F8CD0-0865-8307-F22B-9C81A0353A20}"/>
                  </a:ext>
                </a:extLst>
              </p:cNvPr>
              <p:cNvSpPr txBox="1"/>
              <p:nvPr/>
            </p:nvSpPr>
            <p:spPr>
              <a:xfrm>
                <a:off x="371061" y="2146563"/>
                <a:ext cx="48768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=−[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57DF1D-0A4B-97C9-AD04-271CE09C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2146563"/>
                <a:ext cx="4876800" cy="411395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02BC7-F564-3843-05B9-48DF33A2DF8B}"/>
                  </a:ext>
                </a:extLst>
              </p:cNvPr>
              <p:cNvSpPr txBox="1"/>
              <p:nvPr/>
            </p:nvSpPr>
            <p:spPr>
              <a:xfrm>
                <a:off x="371061" y="2662914"/>
                <a:ext cx="4876800" cy="397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02BC7-F564-3843-05B9-48DF33A2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2662914"/>
                <a:ext cx="4876800" cy="39716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34A946-9D01-5776-7657-0DBC013416E5}"/>
                  </a:ext>
                </a:extLst>
              </p:cNvPr>
              <p:cNvSpPr txBox="1"/>
              <p:nvPr/>
            </p:nvSpPr>
            <p:spPr>
              <a:xfrm>
                <a:off x="371061" y="3080008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34A946-9D01-5776-7657-0DBC01341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3080008"/>
                <a:ext cx="4876800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E1208-6224-BBF7-9AC2-617E31139022}"/>
                  </a:ext>
                </a:extLst>
              </p:cNvPr>
              <p:cNvSpPr txBox="1"/>
              <p:nvPr/>
            </p:nvSpPr>
            <p:spPr>
              <a:xfrm>
                <a:off x="371061" y="3491588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4E1208-6224-BBF7-9AC2-617E3113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1" y="3491588"/>
                <a:ext cx="4876800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FD6ACF-5E34-3528-3AC2-5B85EDBA0454}"/>
                  </a:ext>
                </a:extLst>
              </p:cNvPr>
              <p:cNvSpPr txBox="1"/>
              <p:nvPr/>
            </p:nvSpPr>
            <p:spPr>
              <a:xfrm>
                <a:off x="216219" y="4021001"/>
                <a:ext cx="8278423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FD6ACF-5E34-3528-3AC2-5B85EDBA0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9" y="4021001"/>
                <a:ext cx="8278423" cy="902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58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6C0AA5-A51D-A3B6-7466-1BFF7583FEAD}"/>
                  </a:ext>
                </a:extLst>
              </p:cNvPr>
              <p:cNvSpPr txBox="1"/>
              <p:nvPr/>
            </p:nvSpPr>
            <p:spPr>
              <a:xfrm>
                <a:off x="106732" y="0"/>
                <a:ext cx="6413595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6C0AA5-A51D-A3B6-7466-1BFF7583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2" y="0"/>
                <a:ext cx="6413595" cy="902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50E6A9-66B5-0F9F-77A3-B011DD2E7490}"/>
                  </a:ext>
                </a:extLst>
              </p:cNvPr>
              <p:cNvSpPr txBox="1"/>
              <p:nvPr/>
            </p:nvSpPr>
            <p:spPr>
              <a:xfrm>
                <a:off x="629246" y="857387"/>
                <a:ext cx="4484915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50E6A9-66B5-0F9F-77A3-B011DD2E7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6" y="857387"/>
                <a:ext cx="4484915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FE134F-305B-F236-9DB9-8ECC419DC27E}"/>
                  </a:ext>
                </a:extLst>
              </p:cNvPr>
              <p:cNvSpPr txBox="1"/>
              <p:nvPr/>
            </p:nvSpPr>
            <p:spPr>
              <a:xfrm>
                <a:off x="5517030" y="857387"/>
                <a:ext cx="3161535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FE134F-305B-F236-9DB9-8ECC419D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30" y="857387"/>
                <a:ext cx="3161535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76D664-5729-9D00-01AA-304016C1B72C}"/>
                  </a:ext>
                </a:extLst>
              </p:cNvPr>
              <p:cNvSpPr txBox="1"/>
              <p:nvPr/>
            </p:nvSpPr>
            <p:spPr>
              <a:xfrm>
                <a:off x="629244" y="1719447"/>
                <a:ext cx="7885509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76D664-5729-9D00-01AA-304016C1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4" y="1719447"/>
                <a:ext cx="7885509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116C1A-B785-E4BC-7656-C34AF40E4B80}"/>
                  </a:ext>
                </a:extLst>
              </p:cNvPr>
              <p:cNvSpPr txBox="1"/>
              <p:nvPr/>
            </p:nvSpPr>
            <p:spPr>
              <a:xfrm>
                <a:off x="6155472" y="2755161"/>
                <a:ext cx="1884652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116C1A-B785-E4BC-7656-C34AF40E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72" y="2755161"/>
                <a:ext cx="1884652" cy="6738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9C45E3-BCE0-7E3D-A132-7D0407CD8B65}"/>
                  </a:ext>
                </a:extLst>
              </p:cNvPr>
              <p:cNvSpPr txBox="1"/>
              <p:nvPr/>
            </p:nvSpPr>
            <p:spPr>
              <a:xfrm>
                <a:off x="656460" y="2635475"/>
                <a:ext cx="5722038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9C45E3-BCE0-7E3D-A132-7D0407CD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0" y="2635475"/>
                <a:ext cx="5722038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7A593E-B55C-86EC-D5F6-25832AC365B4}"/>
                  </a:ext>
                </a:extLst>
              </p:cNvPr>
              <p:cNvSpPr txBox="1"/>
              <p:nvPr/>
            </p:nvSpPr>
            <p:spPr>
              <a:xfrm>
                <a:off x="656459" y="3538030"/>
                <a:ext cx="6102150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7A593E-B55C-86EC-D5F6-25832AC3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9" y="3538030"/>
                <a:ext cx="6102150" cy="902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6E130D-FE6D-5210-A1B2-2A799EF8A56C}"/>
                  </a:ext>
                </a:extLst>
              </p:cNvPr>
              <p:cNvSpPr txBox="1"/>
              <p:nvPr/>
            </p:nvSpPr>
            <p:spPr>
              <a:xfrm>
                <a:off x="656459" y="4388106"/>
                <a:ext cx="5019512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6E130D-FE6D-5210-A1B2-2A799EF8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9" y="4388106"/>
                <a:ext cx="5019512" cy="9025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44F3A-3945-FDFC-A6DE-BCA1D27F1386}"/>
                  </a:ext>
                </a:extLst>
              </p:cNvPr>
              <p:cNvSpPr txBox="1"/>
              <p:nvPr/>
            </p:nvSpPr>
            <p:spPr>
              <a:xfrm>
                <a:off x="6174212" y="4380590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44F3A-3945-FDFC-A6DE-BCA1D27F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12" y="4380590"/>
                <a:ext cx="1381487" cy="665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C15700-720E-135D-BDF9-6072C43DC0E9}"/>
                  </a:ext>
                </a:extLst>
              </p:cNvPr>
              <p:cNvSpPr txBox="1"/>
              <p:nvPr/>
            </p:nvSpPr>
            <p:spPr>
              <a:xfrm>
                <a:off x="7574439" y="4380590"/>
                <a:ext cx="1381487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C15700-720E-135D-BDF9-6072C43DC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39" y="4380590"/>
                <a:ext cx="1381487" cy="665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81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9D849A-1B6E-A512-98AC-A8B987E92BDE}"/>
                  </a:ext>
                </a:extLst>
              </p:cNvPr>
              <p:cNvSpPr txBox="1"/>
              <p:nvPr/>
            </p:nvSpPr>
            <p:spPr>
              <a:xfrm>
                <a:off x="556098" y="3580106"/>
                <a:ext cx="5331746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9D849A-1B6E-A512-98AC-A8B987E9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8" y="3580106"/>
                <a:ext cx="5331746" cy="902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0CE9FA-A2D4-82B0-ECEB-1FB4F17EDDBF}"/>
                  </a:ext>
                </a:extLst>
              </p:cNvPr>
              <p:cNvSpPr txBox="1"/>
              <p:nvPr/>
            </p:nvSpPr>
            <p:spPr>
              <a:xfrm>
                <a:off x="556098" y="1572874"/>
                <a:ext cx="4081346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0CE9FA-A2D4-82B0-ECEB-1FB4F17E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8" y="1572874"/>
                <a:ext cx="4081346" cy="665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C3328D-94CB-7A0E-5224-0A85DA1F18D4}"/>
                  </a:ext>
                </a:extLst>
              </p:cNvPr>
              <p:cNvSpPr txBox="1"/>
              <p:nvPr/>
            </p:nvSpPr>
            <p:spPr>
              <a:xfrm>
                <a:off x="556098" y="2248330"/>
                <a:ext cx="4081346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C3328D-94CB-7A0E-5224-0A85DA1F1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8" y="2248330"/>
                <a:ext cx="4081346" cy="665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46222-EB3B-D1E5-A564-D26666D9EF58}"/>
                  </a:ext>
                </a:extLst>
              </p:cNvPr>
              <p:cNvSpPr txBox="1"/>
              <p:nvPr/>
            </p:nvSpPr>
            <p:spPr>
              <a:xfrm>
                <a:off x="556098" y="1187754"/>
                <a:ext cx="237368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46222-EB3B-D1E5-A564-D26666D9E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8" y="1187754"/>
                <a:ext cx="2373682" cy="37555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336AD-3A3C-30C4-1CDC-AAC9BF856179}"/>
                  </a:ext>
                </a:extLst>
              </p:cNvPr>
              <p:cNvSpPr txBox="1"/>
              <p:nvPr/>
            </p:nvSpPr>
            <p:spPr>
              <a:xfrm>
                <a:off x="556098" y="73165"/>
                <a:ext cx="5019512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336AD-3A3C-30C4-1CDC-AAC9BF856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8" y="73165"/>
                <a:ext cx="5019512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AB4E4-CE11-F535-9F97-2D690F8E2F43}"/>
                  </a:ext>
                </a:extLst>
              </p:cNvPr>
              <p:cNvSpPr txBox="1"/>
              <p:nvPr/>
            </p:nvSpPr>
            <p:spPr>
              <a:xfrm>
                <a:off x="317961" y="4866821"/>
                <a:ext cx="5495786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AB4E4-CE11-F535-9F97-2D690F8E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1" y="4866821"/>
                <a:ext cx="5495786" cy="803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0B2A9C-3A6F-1FB5-498A-402225B2556B}"/>
                  </a:ext>
                </a:extLst>
              </p:cNvPr>
              <p:cNvSpPr txBox="1"/>
              <p:nvPr/>
            </p:nvSpPr>
            <p:spPr>
              <a:xfrm>
                <a:off x="556098" y="2970371"/>
                <a:ext cx="3161535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0B2A9C-3A6F-1FB5-498A-402225B25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8" y="2970371"/>
                <a:ext cx="3161535" cy="6560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7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07C3C7-8E49-40AA-6895-C81D9A137C77}"/>
              </a:ext>
            </a:extLst>
          </p:cNvPr>
          <p:cNvCxnSpPr/>
          <p:nvPr/>
        </p:nvCxnSpPr>
        <p:spPr>
          <a:xfrm flipH="1">
            <a:off x="1265778" y="1504633"/>
            <a:ext cx="2009554" cy="2179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267BCD4-7937-6268-DEA8-323D5CAA9195}"/>
              </a:ext>
            </a:extLst>
          </p:cNvPr>
          <p:cNvSpPr/>
          <p:nvPr/>
        </p:nvSpPr>
        <p:spPr>
          <a:xfrm>
            <a:off x="1186034" y="3604563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01E62F-9C09-CE15-179A-98A293711496}"/>
              </a:ext>
            </a:extLst>
          </p:cNvPr>
          <p:cNvSpPr/>
          <p:nvPr/>
        </p:nvSpPr>
        <p:spPr>
          <a:xfrm>
            <a:off x="3174324" y="1456788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3A50D-36AF-65D5-7186-C890269A3D04}"/>
              </a:ext>
            </a:extLst>
          </p:cNvPr>
          <p:cNvCxnSpPr>
            <a:cxnSpLocks/>
          </p:cNvCxnSpPr>
          <p:nvPr/>
        </p:nvCxnSpPr>
        <p:spPr>
          <a:xfrm>
            <a:off x="6157263" y="984777"/>
            <a:ext cx="2202966" cy="2274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97C70F0-F830-592A-26FD-28B5C1107C19}"/>
              </a:ext>
            </a:extLst>
          </p:cNvPr>
          <p:cNvSpPr/>
          <p:nvPr/>
        </p:nvSpPr>
        <p:spPr>
          <a:xfrm>
            <a:off x="1917699" y="2853312"/>
            <a:ext cx="115100" cy="11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38244A3-3AF0-108B-E6A2-0B694357B0FA}"/>
              </a:ext>
            </a:extLst>
          </p:cNvPr>
          <p:cNvSpPr/>
          <p:nvPr/>
        </p:nvSpPr>
        <p:spPr>
          <a:xfrm rot="13429756">
            <a:off x="1265404" y="2559366"/>
            <a:ext cx="271887" cy="99181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1F13A2-9F10-F266-959D-60CB01D3AEDC}"/>
                  </a:ext>
                </a:extLst>
              </p:cNvPr>
              <p:cNvSpPr txBox="1"/>
              <p:nvPr/>
            </p:nvSpPr>
            <p:spPr>
              <a:xfrm>
                <a:off x="1095150" y="2498259"/>
                <a:ext cx="500743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1F13A2-9F10-F266-959D-60CB01D3A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50" y="2498259"/>
                <a:ext cx="500743" cy="391646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C88996C-2E24-366F-7620-0761D9CA5833}"/>
              </a:ext>
            </a:extLst>
          </p:cNvPr>
          <p:cNvSpPr/>
          <p:nvPr/>
        </p:nvSpPr>
        <p:spPr>
          <a:xfrm>
            <a:off x="6077519" y="905033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E56A9B-7520-A9A6-C973-10CBB9EC4B4D}"/>
              </a:ext>
            </a:extLst>
          </p:cNvPr>
          <p:cNvSpPr/>
          <p:nvPr/>
        </p:nvSpPr>
        <p:spPr>
          <a:xfrm>
            <a:off x="8280485" y="3161487"/>
            <a:ext cx="159488" cy="1594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990AAB-DEC2-9157-A079-FA84EDF79B38}"/>
              </a:ext>
            </a:extLst>
          </p:cNvPr>
          <p:cNvSpPr/>
          <p:nvPr/>
        </p:nvSpPr>
        <p:spPr>
          <a:xfrm>
            <a:off x="7145593" y="2025211"/>
            <a:ext cx="159488" cy="1594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BA0E3F-42A0-EEAE-ADF3-06825C007935}"/>
                  </a:ext>
                </a:extLst>
              </p:cNvPr>
              <p:cNvSpPr txBox="1"/>
              <p:nvPr/>
            </p:nvSpPr>
            <p:spPr>
              <a:xfrm>
                <a:off x="7431648" y="1875763"/>
                <a:ext cx="71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BA0E3F-42A0-EEAE-ADF3-06825C00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648" y="1875763"/>
                <a:ext cx="718722" cy="276999"/>
              </a:xfrm>
              <a:prstGeom prst="rect">
                <a:avLst/>
              </a:prstGeom>
              <a:blipFill>
                <a:blip r:embed="rId3"/>
                <a:stretch>
                  <a:fillRect l="-11864" t="-4444" r="-118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C2205A-4891-8739-4AA4-8B98B8D5801F}"/>
                  </a:ext>
                </a:extLst>
              </p:cNvPr>
              <p:cNvSpPr txBox="1"/>
              <p:nvPr/>
            </p:nvSpPr>
            <p:spPr>
              <a:xfrm>
                <a:off x="906417" y="3786582"/>
                <a:ext cx="71263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C2205A-4891-8739-4AA4-8B98B8D5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17" y="3786582"/>
                <a:ext cx="712631" cy="299313"/>
              </a:xfrm>
              <a:prstGeom prst="rect">
                <a:avLst/>
              </a:prstGeom>
              <a:blipFill>
                <a:blip r:embed="rId6"/>
                <a:stretch>
                  <a:fillRect l="-11966" r="-1196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96BC5-52C2-A5AE-BE9D-D348B6E70793}"/>
                  </a:ext>
                </a:extLst>
              </p:cNvPr>
              <p:cNvSpPr txBox="1"/>
              <p:nvPr/>
            </p:nvSpPr>
            <p:spPr>
              <a:xfrm>
                <a:off x="2971293" y="1077731"/>
                <a:ext cx="115185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96BC5-52C2-A5AE-BE9D-D348B6E7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293" y="1077731"/>
                <a:ext cx="1151854" cy="299313"/>
              </a:xfrm>
              <a:prstGeom prst="rect">
                <a:avLst/>
              </a:prstGeom>
              <a:blipFill>
                <a:blip r:embed="rId7"/>
                <a:stretch>
                  <a:fillRect l="-6878" r="-740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422F1F-6B19-FEBF-85EF-6CD1FFFEA6B9}"/>
              </a:ext>
            </a:extLst>
          </p:cNvPr>
          <p:cNvCxnSpPr/>
          <p:nvPr/>
        </p:nvCxnSpPr>
        <p:spPr>
          <a:xfrm>
            <a:off x="1322743" y="3709211"/>
            <a:ext cx="174373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F9DF0C0F-AFDA-48D9-095B-E2C88FC099D7}"/>
              </a:ext>
            </a:extLst>
          </p:cNvPr>
          <p:cNvSpPr/>
          <p:nvPr/>
        </p:nvSpPr>
        <p:spPr>
          <a:xfrm rot="1862317">
            <a:off x="1215929" y="3187360"/>
            <a:ext cx="648586" cy="648586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6AEEDA-7E37-92F1-633C-8BB442054993}"/>
                  </a:ext>
                </a:extLst>
              </p:cNvPr>
              <p:cNvSpPr txBox="1"/>
              <p:nvPr/>
            </p:nvSpPr>
            <p:spPr>
              <a:xfrm rot="20624073">
                <a:off x="1869687" y="3257591"/>
                <a:ext cx="28841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6AEEDA-7E37-92F1-633C-8BB44205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4073">
                <a:off x="1869687" y="3257591"/>
                <a:ext cx="288412" cy="299313"/>
              </a:xfrm>
              <a:prstGeom prst="rect">
                <a:avLst/>
              </a:prstGeom>
              <a:blipFill>
                <a:blip r:embed="rId8"/>
                <a:stretch>
                  <a:fillRect l="-10000" r="-1666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010B04-17DE-F46C-7076-67F71B0F6D25}"/>
              </a:ext>
            </a:extLst>
          </p:cNvPr>
          <p:cNvCxnSpPr/>
          <p:nvPr/>
        </p:nvCxnSpPr>
        <p:spPr>
          <a:xfrm rot="21433402">
            <a:off x="1985294" y="2684628"/>
            <a:ext cx="0" cy="457757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0D01D-5CFB-A3AB-C26B-2B3344469EC4}"/>
              </a:ext>
            </a:extLst>
          </p:cNvPr>
          <p:cNvCxnSpPr>
            <a:cxnSpLocks/>
          </p:cNvCxnSpPr>
          <p:nvPr/>
        </p:nvCxnSpPr>
        <p:spPr>
          <a:xfrm rot="5233402">
            <a:off x="1985157" y="2681814"/>
            <a:ext cx="0" cy="457757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8E1F09-2A1B-408F-1F0D-719579523BBD}"/>
              </a:ext>
            </a:extLst>
          </p:cNvPr>
          <p:cNvCxnSpPr>
            <a:cxnSpLocks/>
          </p:cNvCxnSpPr>
          <p:nvPr/>
        </p:nvCxnSpPr>
        <p:spPr>
          <a:xfrm rot="7933402">
            <a:off x="1985157" y="2681814"/>
            <a:ext cx="0" cy="457757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57C87-D8EF-0511-4564-E0C281827079}"/>
              </a:ext>
            </a:extLst>
          </p:cNvPr>
          <p:cNvCxnSpPr>
            <a:cxnSpLocks/>
          </p:cNvCxnSpPr>
          <p:nvPr/>
        </p:nvCxnSpPr>
        <p:spPr>
          <a:xfrm rot="2533402">
            <a:off x="1985155" y="2681815"/>
            <a:ext cx="0" cy="457757"/>
          </a:xfrm>
          <a:prstGeom prst="straightConnector1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E00EA1-9F84-6CB2-F96B-03C9AA84509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270555" y="2104955"/>
            <a:ext cx="4875038" cy="792574"/>
          </a:xfrm>
          <a:prstGeom prst="straightConnector1">
            <a:avLst/>
          </a:prstGeom>
          <a:ln w="19050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F8CB8E-7B72-BF04-CC47-23C7A5BBB2C1}"/>
                  </a:ext>
                </a:extLst>
              </p:cNvPr>
              <p:cNvSpPr txBox="1"/>
              <p:nvPr/>
            </p:nvSpPr>
            <p:spPr>
              <a:xfrm>
                <a:off x="1560453" y="2309454"/>
                <a:ext cx="72340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F8CB8E-7B72-BF04-CC47-23C7A5BB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53" y="2309454"/>
                <a:ext cx="723403" cy="299313"/>
              </a:xfrm>
              <a:prstGeom prst="rect">
                <a:avLst/>
              </a:prstGeom>
              <a:blipFill>
                <a:blip r:embed="rId9"/>
                <a:stretch>
                  <a:fillRect l="-11765" r="-1176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4B53D7-CCFE-DFCE-C6C3-C23507F4E78C}"/>
                  </a:ext>
                </a:extLst>
              </p:cNvPr>
              <p:cNvSpPr txBox="1"/>
              <p:nvPr/>
            </p:nvSpPr>
            <p:spPr>
              <a:xfrm>
                <a:off x="968068" y="4478263"/>
                <a:ext cx="23657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4B53D7-CCFE-DFCE-C6C3-C23507F4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68" y="4478263"/>
                <a:ext cx="2365744" cy="39164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699EAC-E50D-3F92-BBE3-6680786B376B}"/>
                  </a:ext>
                </a:extLst>
              </p:cNvPr>
              <p:cNvSpPr txBox="1"/>
              <p:nvPr/>
            </p:nvSpPr>
            <p:spPr>
              <a:xfrm>
                <a:off x="951951" y="4854946"/>
                <a:ext cx="2222373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699EAC-E50D-3F92-BBE3-6680786B3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51" y="4854946"/>
                <a:ext cx="2222373" cy="391646"/>
              </a:xfrm>
              <a:prstGeom prst="rect">
                <a:avLst/>
              </a:prstGeom>
              <a:blipFill>
                <a:blip r:embed="rId1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63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C341E-4419-B874-EEC7-7BE966CF3A52}"/>
                  </a:ext>
                </a:extLst>
              </p:cNvPr>
              <p:cNvSpPr txBox="1"/>
              <p:nvPr/>
            </p:nvSpPr>
            <p:spPr>
              <a:xfrm>
                <a:off x="578132" y="341147"/>
                <a:ext cx="7759752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C341E-4419-B874-EEC7-7BE966CF3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2" y="341147"/>
                <a:ext cx="7759752" cy="902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C5292BB-F0AC-6988-6D06-8968DEC1CA3D}"/>
              </a:ext>
            </a:extLst>
          </p:cNvPr>
          <p:cNvSpPr txBox="1"/>
          <p:nvPr/>
        </p:nvSpPr>
        <p:spPr>
          <a:xfrm>
            <a:off x="578132" y="28996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s"/>
                <a:cs typeface="Angsana New" panose="02020603050405020304" pitchFamily="18" charset="-34"/>
              </a:rPr>
              <a:t>Numerator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CCC05-AC7E-8915-CF07-E7A8F975EB0B}"/>
                  </a:ext>
                </a:extLst>
              </p:cNvPr>
              <p:cNvSpPr txBox="1"/>
              <p:nvPr/>
            </p:nvSpPr>
            <p:spPr>
              <a:xfrm>
                <a:off x="578133" y="3378640"/>
                <a:ext cx="60633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CCC05-AC7E-8915-CF07-E7A8F975E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3" y="3378640"/>
                <a:ext cx="6063300" cy="411395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56658A-A32A-6F84-51F4-B0547454D8FC}"/>
                  </a:ext>
                </a:extLst>
              </p:cNvPr>
              <p:cNvSpPr txBox="1"/>
              <p:nvPr/>
            </p:nvSpPr>
            <p:spPr>
              <a:xfrm>
                <a:off x="578131" y="3817547"/>
                <a:ext cx="7952873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56658A-A32A-6F84-51F4-B0547454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1" y="3817547"/>
                <a:ext cx="795287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69E2D-F687-870D-EEAE-0FEC6B04F3AC}"/>
                  </a:ext>
                </a:extLst>
              </p:cNvPr>
              <p:cNvSpPr txBox="1"/>
              <p:nvPr/>
            </p:nvSpPr>
            <p:spPr>
              <a:xfrm>
                <a:off x="578132" y="4593076"/>
                <a:ext cx="8241015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69E2D-F687-870D-EEAE-0FEC6B04F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2" y="4593076"/>
                <a:ext cx="8241015" cy="411395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F52EB3-92BA-0A88-4456-E3939CA8BFD7}"/>
                  </a:ext>
                </a:extLst>
              </p:cNvPr>
              <p:cNvSpPr txBox="1"/>
              <p:nvPr/>
            </p:nvSpPr>
            <p:spPr>
              <a:xfrm>
                <a:off x="578131" y="1864428"/>
                <a:ext cx="7326615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F52EB3-92BA-0A88-4456-E3939CA8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1" y="1864428"/>
                <a:ext cx="7326615" cy="803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4976A0-11F6-F09F-6C63-F5850B3821CA}"/>
                  </a:ext>
                </a:extLst>
              </p:cNvPr>
              <p:cNvSpPr txBox="1"/>
              <p:nvPr/>
            </p:nvSpPr>
            <p:spPr>
              <a:xfrm>
                <a:off x="578132" y="5012234"/>
                <a:ext cx="8241015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4976A0-11F6-F09F-6C63-F5850B38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2" y="5012234"/>
                <a:ext cx="8241015" cy="411395"/>
              </a:xfrm>
              <a:prstGeom prst="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6209B-1BDB-B673-4C06-130E505A22FF}"/>
                  </a:ext>
                </a:extLst>
              </p:cNvPr>
              <p:cNvSpPr txBox="1"/>
              <p:nvPr/>
            </p:nvSpPr>
            <p:spPr>
              <a:xfrm>
                <a:off x="578131" y="4236705"/>
                <a:ext cx="8241015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6209B-1BDB-B673-4C06-130E505A2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1" y="4236705"/>
                <a:ext cx="8241015" cy="391646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48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BEBD58-731D-98CB-E097-500E6603D5BE}"/>
              </a:ext>
            </a:extLst>
          </p:cNvPr>
          <p:cNvSpPr txBox="1"/>
          <p:nvPr/>
        </p:nvSpPr>
        <p:spPr>
          <a:xfrm>
            <a:off x="766010" y="2005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s"/>
                <a:cs typeface="Angsana New" panose="02020603050405020304" pitchFamily="18" charset="-34"/>
              </a:rPr>
              <a:t>Denominator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98195-684F-E1DC-0E58-E12E514FE2A3}"/>
                  </a:ext>
                </a:extLst>
              </p:cNvPr>
              <p:cNvSpPr txBox="1"/>
              <p:nvPr/>
            </p:nvSpPr>
            <p:spPr>
              <a:xfrm>
                <a:off x="766011" y="985485"/>
                <a:ext cx="5189622" cy="78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98195-684F-E1DC-0E58-E12E514F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1" y="985485"/>
                <a:ext cx="5189622" cy="78015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63CEBB-5931-4B21-085B-43CA3B65092D}"/>
                  </a:ext>
                </a:extLst>
              </p:cNvPr>
              <p:cNvSpPr txBox="1"/>
              <p:nvPr/>
            </p:nvSpPr>
            <p:spPr>
              <a:xfrm>
                <a:off x="766010" y="569858"/>
                <a:ext cx="4572000" cy="41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63CEBB-5931-4B21-085B-43CA3B650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0" y="569858"/>
                <a:ext cx="4572000" cy="415627"/>
              </a:xfrm>
              <a:prstGeom prst="rect">
                <a:avLst/>
              </a:prstGeom>
              <a:blipFill>
                <a:blip r:embed="rId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5FD41-1AB1-6A9C-55EF-343B7531E489}"/>
                  </a:ext>
                </a:extLst>
              </p:cNvPr>
              <p:cNvSpPr txBox="1"/>
              <p:nvPr/>
            </p:nvSpPr>
            <p:spPr>
              <a:xfrm>
                <a:off x="766010" y="1807698"/>
                <a:ext cx="6621379" cy="747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5FD41-1AB1-6A9C-55EF-343B7531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0" y="1807698"/>
                <a:ext cx="6621379" cy="747128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B26266-6E49-E1DB-7A91-371D6CFD8483}"/>
                  </a:ext>
                </a:extLst>
              </p:cNvPr>
              <p:cNvSpPr txBox="1"/>
              <p:nvPr/>
            </p:nvSpPr>
            <p:spPr>
              <a:xfrm>
                <a:off x="766009" y="2554826"/>
                <a:ext cx="6621379" cy="747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B26266-6E49-E1DB-7A91-371D6CFD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9" y="2554826"/>
                <a:ext cx="6621379" cy="747128"/>
              </a:xfrm>
              <a:prstGeom prst="rect">
                <a:avLst/>
              </a:prstGeom>
              <a:blipFill>
                <a:blip r:embed="rId5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8C0-5FD2-7E53-B2EE-AC182C6B4C97}"/>
                  </a:ext>
                </a:extLst>
              </p:cNvPr>
              <p:cNvSpPr txBox="1"/>
              <p:nvPr/>
            </p:nvSpPr>
            <p:spPr>
              <a:xfrm>
                <a:off x="766009" y="3253828"/>
                <a:ext cx="5045244" cy="798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−2(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8C0-5FD2-7E53-B2EE-AC182C6B4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9" y="3253828"/>
                <a:ext cx="5045244" cy="798617"/>
              </a:xfrm>
              <a:prstGeom prst="rect">
                <a:avLst/>
              </a:prstGeom>
              <a:blipFill>
                <a:blip r:embed="rId6"/>
                <a:stretch>
                  <a:fillRect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BBE925-2455-2955-B5B7-3B260E200836}"/>
                  </a:ext>
                </a:extLst>
              </p:cNvPr>
              <p:cNvSpPr txBox="1"/>
              <p:nvPr/>
            </p:nvSpPr>
            <p:spPr>
              <a:xfrm>
                <a:off x="766008" y="4049082"/>
                <a:ext cx="7475623" cy="47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BBE925-2455-2955-B5B7-3B260E200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8" y="4049082"/>
                <a:ext cx="7475623" cy="475323"/>
              </a:xfrm>
              <a:prstGeom prst="rect">
                <a:avLst/>
              </a:prstGeom>
              <a:blipFill>
                <a:blip r:embed="rId7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18E42C-66FC-5916-9330-3334BAC57071}"/>
                  </a:ext>
                </a:extLst>
              </p:cNvPr>
              <p:cNvSpPr txBox="1"/>
              <p:nvPr/>
            </p:nvSpPr>
            <p:spPr>
              <a:xfrm>
                <a:off x="766007" y="4464709"/>
                <a:ext cx="7475623" cy="47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18E42C-66FC-5916-9330-3334BAC5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7" y="4464709"/>
                <a:ext cx="7475623" cy="475323"/>
              </a:xfrm>
              <a:prstGeom prst="rect">
                <a:avLst/>
              </a:prstGeom>
              <a:blipFill>
                <a:blip r:embed="rId8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9CD74-664E-439C-BA05-0FDB154F7F08}"/>
                  </a:ext>
                </a:extLst>
              </p:cNvPr>
              <p:cNvSpPr txBox="1"/>
              <p:nvPr/>
            </p:nvSpPr>
            <p:spPr>
              <a:xfrm>
                <a:off x="530005" y="324386"/>
                <a:ext cx="8228984" cy="84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9CD74-664E-439C-BA05-0FDB154F7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5" y="324386"/>
                <a:ext cx="8228984" cy="847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5A39E-9A6A-68C5-2456-D22ED791EC51}"/>
                  </a:ext>
                </a:extLst>
              </p:cNvPr>
              <p:cNvSpPr txBox="1"/>
              <p:nvPr/>
            </p:nvSpPr>
            <p:spPr>
              <a:xfrm>
                <a:off x="902368" y="1713340"/>
                <a:ext cx="45720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75A39E-9A6A-68C5-2456-D22ED791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1713340"/>
                <a:ext cx="4572000" cy="411395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EFA1C5-27FC-EF29-E630-1AB217BA1674}"/>
                  </a:ext>
                </a:extLst>
              </p:cNvPr>
              <p:cNvSpPr txBox="1"/>
              <p:nvPr/>
            </p:nvSpPr>
            <p:spPr>
              <a:xfrm>
                <a:off x="902368" y="2124735"/>
                <a:ext cx="4572000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EFA1C5-27FC-EF29-E630-1AB217BA1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124735"/>
                <a:ext cx="4572000" cy="466090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CE2528-5D9A-5A14-2746-04B261585B2E}"/>
                  </a:ext>
                </a:extLst>
              </p:cNvPr>
              <p:cNvSpPr txBox="1"/>
              <p:nvPr/>
            </p:nvSpPr>
            <p:spPr>
              <a:xfrm>
                <a:off x="902368" y="2590825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CE2528-5D9A-5A14-2746-04B26158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590825"/>
                <a:ext cx="4572000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21FA7-4319-6CEA-70F2-AC1F4F615F73}"/>
                  </a:ext>
                </a:extLst>
              </p:cNvPr>
              <p:cNvSpPr txBox="1"/>
              <p:nvPr/>
            </p:nvSpPr>
            <p:spPr>
              <a:xfrm>
                <a:off x="902368" y="2982471"/>
                <a:ext cx="45720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21FA7-4319-6CEA-70F2-AC1F4F61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982471"/>
                <a:ext cx="4572000" cy="411395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E0F08B-FCBD-1875-12BF-B50C0442FC8C}"/>
                  </a:ext>
                </a:extLst>
              </p:cNvPr>
              <p:cNvSpPr txBox="1"/>
              <p:nvPr/>
            </p:nvSpPr>
            <p:spPr>
              <a:xfrm>
                <a:off x="530005" y="3765763"/>
                <a:ext cx="3175721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E0F08B-FCBD-1875-12BF-B50C0442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5" y="3765763"/>
                <a:ext cx="3175721" cy="803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749844-E462-8EC6-3A7A-216DD41657D5}"/>
                  </a:ext>
                </a:extLst>
              </p:cNvPr>
              <p:cNvSpPr txBox="1"/>
              <p:nvPr/>
            </p:nvSpPr>
            <p:spPr>
              <a:xfrm>
                <a:off x="842208" y="4569188"/>
                <a:ext cx="5594687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749844-E462-8EC6-3A7A-216DD416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08" y="4569188"/>
                <a:ext cx="5594687" cy="8034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09E93-6A7E-3517-AB40-FD35F7ABA4D6}"/>
                  </a:ext>
                </a:extLst>
              </p:cNvPr>
              <p:cNvSpPr txBox="1"/>
              <p:nvPr/>
            </p:nvSpPr>
            <p:spPr>
              <a:xfrm>
                <a:off x="530005" y="5610756"/>
                <a:ext cx="4572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09E93-6A7E-3517-AB40-FD35F7AB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5" y="5610756"/>
                <a:ext cx="4572000" cy="430887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0E8EF0-28BB-1883-F3DF-4E353C8168A3}"/>
                  </a:ext>
                </a:extLst>
              </p:cNvPr>
              <p:cNvSpPr txBox="1"/>
              <p:nvPr/>
            </p:nvSpPr>
            <p:spPr>
              <a:xfrm>
                <a:off x="2017910" y="6064342"/>
                <a:ext cx="2241269" cy="397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0E8EF0-28BB-1883-F3DF-4E353C81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910" y="6064342"/>
                <a:ext cx="2241269" cy="39716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45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6F1B58-3F80-ADC3-CA9E-D69B7C6F29C7}"/>
                  </a:ext>
                </a:extLst>
              </p:cNvPr>
              <p:cNvSpPr txBox="1"/>
              <p:nvPr/>
            </p:nvSpPr>
            <p:spPr>
              <a:xfrm>
                <a:off x="770019" y="285946"/>
                <a:ext cx="5594687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6F1B58-3F80-ADC3-CA9E-D69B7C6F2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9" y="285946"/>
                <a:ext cx="5594687" cy="803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43FA8-08A7-5264-35D6-5A7EB333E0B6}"/>
                  </a:ext>
                </a:extLst>
              </p:cNvPr>
              <p:cNvSpPr txBox="1"/>
              <p:nvPr/>
            </p:nvSpPr>
            <p:spPr>
              <a:xfrm>
                <a:off x="770018" y="1089371"/>
                <a:ext cx="6557214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E43FA8-08A7-5264-35D6-5A7EB333E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8" y="1089371"/>
                <a:ext cx="6557214" cy="803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DF5C6C-8C8F-05A9-3E0E-BCBA7E0040B4}"/>
                  </a:ext>
                </a:extLst>
              </p:cNvPr>
              <p:cNvSpPr txBox="1"/>
              <p:nvPr/>
            </p:nvSpPr>
            <p:spPr>
              <a:xfrm>
                <a:off x="2502565" y="1935243"/>
                <a:ext cx="135956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DF5C6C-8C8F-05A9-3E0E-BCBA7E00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65" y="1935243"/>
                <a:ext cx="1359568" cy="391646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24B27F-520B-6EDC-A726-6136BC94822F}"/>
                  </a:ext>
                </a:extLst>
              </p:cNvPr>
              <p:cNvSpPr txBox="1"/>
              <p:nvPr/>
            </p:nvSpPr>
            <p:spPr>
              <a:xfrm>
                <a:off x="2502565" y="2466535"/>
                <a:ext cx="1876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24B27F-520B-6EDC-A726-6136BC948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65" y="2466535"/>
                <a:ext cx="18769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12BFE-803E-1293-F142-E345D41F7D79}"/>
                  </a:ext>
                </a:extLst>
              </p:cNvPr>
              <p:cNvSpPr txBox="1"/>
              <p:nvPr/>
            </p:nvSpPr>
            <p:spPr>
              <a:xfrm>
                <a:off x="770018" y="3027287"/>
                <a:ext cx="6557214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12BFE-803E-1293-F142-E345D41F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8" y="3027287"/>
                <a:ext cx="6557214" cy="803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982B13-9BB9-4677-C04E-4E497141C99A}"/>
                  </a:ext>
                </a:extLst>
              </p:cNvPr>
              <p:cNvSpPr txBox="1"/>
              <p:nvPr/>
            </p:nvSpPr>
            <p:spPr>
              <a:xfrm>
                <a:off x="3874171" y="1966461"/>
                <a:ext cx="135956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982B13-9BB9-4677-C04E-4E497141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171" y="1966461"/>
                <a:ext cx="1359568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C24AA-EC7C-2F52-E105-2C83886ED4A6}"/>
                  </a:ext>
                </a:extLst>
              </p:cNvPr>
              <p:cNvSpPr txBox="1"/>
              <p:nvPr/>
            </p:nvSpPr>
            <p:spPr>
              <a:xfrm>
                <a:off x="3892216" y="2410359"/>
                <a:ext cx="135956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C24AA-EC7C-2F52-E105-2C83886E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16" y="2410359"/>
                <a:ext cx="1359568" cy="391646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282E1-D976-51F9-7087-D7C32523CC7A}"/>
                  </a:ext>
                </a:extLst>
              </p:cNvPr>
              <p:cNvSpPr txBox="1"/>
              <p:nvPr/>
            </p:nvSpPr>
            <p:spPr>
              <a:xfrm>
                <a:off x="770018" y="3830712"/>
                <a:ext cx="6557214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F282E1-D976-51F9-7087-D7C32523C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8" y="3830712"/>
                <a:ext cx="6557214" cy="8034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F7AA9-BC76-9DFA-CBE6-78AA9FE5C291}"/>
                  </a:ext>
                </a:extLst>
              </p:cNvPr>
              <p:cNvSpPr txBox="1"/>
              <p:nvPr/>
            </p:nvSpPr>
            <p:spPr>
              <a:xfrm>
                <a:off x="770018" y="4531110"/>
                <a:ext cx="6557214" cy="8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/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F7AA9-BC76-9DFA-CBE6-78AA9FE5C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8" y="4531110"/>
                <a:ext cx="6557214" cy="8034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48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1622</Words>
  <Application>Microsoft Office PowerPoint</Application>
  <PresentationFormat>On-screen Show (4:3)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romans</vt:lpstr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</vt:lpstr>
      <vt:lpstr>PowerPoint Presentation</vt:lpstr>
      <vt:lpstr>PowerPoint Presentation</vt:lpstr>
      <vt:lpstr>PowerPoint Presentation</vt:lpstr>
      <vt:lpstr>PowerPoint Presentation</vt:lpstr>
      <vt:lpstr>Velocity at Field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Uisang.Hwang</dc:creator>
  <cp:lastModifiedBy>Uisang.Hwang</cp:lastModifiedBy>
  <cp:revision>1</cp:revision>
  <dcterms:created xsi:type="dcterms:W3CDTF">2025-10-18T01:41:25Z</dcterms:created>
  <dcterms:modified xsi:type="dcterms:W3CDTF">2025-10-25T23:51:28Z</dcterms:modified>
</cp:coreProperties>
</file>