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B7865-BA46-41D1-9BA1-346E33E92509}" v="247" dt="2023-03-11T16:32:2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isang.Hwang" userId="ff31788d-e7f8-473d-8559-e09edcce660a" providerId="ADAL" clId="{53DB7865-BA46-41D1-9BA1-346E33E92509}"/>
    <pc:docChg chg="undo custSel addSld modSld">
      <pc:chgData name="Uisang.Hwang" userId="ff31788d-e7f8-473d-8559-e09edcce660a" providerId="ADAL" clId="{53DB7865-BA46-41D1-9BA1-346E33E92509}" dt="2023-03-11T16:32:27.811" v="425" actId="114"/>
      <pc:docMkLst>
        <pc:docMk/>
      </pc:docMkLst>
      <pc:sldChg chg="addSp delSp modSp mod">
        <pc:chgData name="Uisang.Hwang" userId="ff31788d-e7f8-473d-8559-e09edcce660a" providerId="ADAL" clId="{53DB7865-BA46-41D1-9BA1-346E33E92509}" dt="2023-03-11T16:19:46.039" v="389" actId="1076"/>
        <pc:sldMkLst>
          <pc:docMk/>
          <pc:sldMk cId="601841884" sldId="256"/>
        </pc:sldMkLst>
        <pc:spChg chg="add mod">
          <ac:chgData name="Uisang.Hwang" userId="ff31788d-e7f8-473d-8559-e09edcce660a" providerId="ADAL" clId="{53DB7865-BA46-41D1-9BA1-346E33E92509}" dt="2023-03-11T16:19:46.039" v="389" actId="1076"/>
          <ac:spMkLst>
            <pc:docMk/>
            <pc:sldMk cId="601841884" sldId="256"/>
            <ac:spMk id="3" creationId="{50FF83E0-73A1-7C2C-8FD6-1DA29CA3DD53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4" creationId="{AA588CCE-DF9C-BFEB-E59D-C711670A6BB9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17" creationId="{A97F803A-F6ED-A0A6-9433-C7496B25DE36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18" creationId="{66B828C0-9A21-22D6-B9BC-EEBED445603D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19" creationId="{65EA434C-BB07-D5A5-16FD-A7CFC969EF0D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20" creationId="{A1516D22-C436-3F5E-90C3-CCA8090D3028}"/>
          </ac:spMkLst>
        </pc:spChg>
        <pc:spChg chg="mod">
          <ac:chgData name="Uisang.Hwang" userId="ff31788d-e7f8-473d-8559-e09edcce660a" providerId="ADAL" clId="{53DB7865-BA46-41D1-9BA1-346E33E92509}" dt="2023-03-11T16:10:29.406" v="354" actId="1076"/>
          <ac:spMkLst>
            <pc:docMk/>
            <pc:sldMk cId="601841884" sldId="256"/>
            <ac:spMk id="21" creationId="{2660D959-A726-3C4A-4D04-2AE69AF59335}"/>
          </ac:spMkLst>
        </pc:spChg>
        <pc:spChg chg="add del mod">
          <ac:chgData name="Uisang.Hwang" userId="ff31788d-e7f8-473d-8559-e09edcce660a" providerId="ADAL" clId="{53DB7865-BA46-41D1-9BA1-346E33E92509}" dt="2023-03-11T14:59:44.890" v="8" actId="478"/>
          <ac:spMkLst>
            <pc:docMk/>
            <pc:sldMk cId="601841884" sldId="256"/>
            <ac:spMk id="22" creationId="{DC8FDCD0-FB02-5C86-BBAF-BBBDAFF7F8F9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27" creationId="{FAADBEF2-8C3E-D28A-43AB-1034AD0E6918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28" creationId="{383A2643-A926-D061-D414-17E96A2BBE55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29" creationId="{070C83E1-1F22-4709-5CCB-65A9FD0A3B68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30" creationId="{22DC67BF-B35E-B2F6-0CB6-A17A32770F07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31" creationId="{2BA3AC91-AD59-829E-2C46-6EAA59FE071F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0" creationId="{57E6EE47-D4D2-A4CC-C1E0-CFD6FEC1AB08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1" creationId="{E19ADBD9-FB20-719C-1F63-58BB0C2DA278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2" creationId="{C70EF5E2-282E-88E5-380C-E83AD8DDCAB6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3" creationId="{68C9A1ED-68BD-7A74-9D31-D6C5E0D2769E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4" creationId="{CB470AF6-3D17-3594-C326-35CC6A549875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5" creationId="{3D0C0E84-A807-B10C-1207-35DFB80D18C9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6" creationId="{EDAD7620-AFE9-5983-2A36-DACDAB827F76}"/>
          </ac:spMkLst>
        </pc:spChg>
        <pc:spChg chg="add del mod">
          <ac:chgData name="Uisang.Hwang" userId="ff31788d-e7f8-473d-8559-e09edcce660a" providerId="ADAL" clId="{53DB7865-BA46-41D1-9BA1-346E33E92509}" dt="2023-03-11T15:12:37.711" v="208" actId="21"/>
          <ac:spMkLst>
            <pc:docMk/>
            <pc:sldMk cId="601841884" sldId="256"/>
            <ac:spMk id="47" creationId="{2C3EFE6D-9959-2584-65D7-7419699AB33F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48" creationId="{F198EA30-8034-C2C3-9559-A3643910A2AC}"/>
          </ac:spMkLst>
        </pc:spChg>
        <pc:spChg chg="add del mod">
          <ac:chgData name="Uisang.Hwang" userId="ff31788d-e7f8-473d-8559-e09edcce660a" providerId="ADAL" clId="{53DB7865-BA46-41D1-9BA1-346E33E92509}" dt="2023-03-11T15:11:42.575" v="195" actId="478"/>
          <ac:spMkLst>
            <pc:docMk/>
            <pc:sldMk cId="601841884" sldId="256"/>
            <ac:spMk id="49" creationId="{3C24D8D5-8CA9-8059-755A-373B4299D506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50" creationId="{3965F3DA-1783-2E67-E2EB-9E528D10342F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51" creationId="{905DC1AE-15C1-F04F-6EFD-46C4976A9CEC}"/>
          </ac:spMkLst>
        </pc:spChg>
        <pc:spChg chg="add del mod">
          <ac:chgData name="Uisang.Hwang" userId="ff31788d-e7f8-473d-8559-e09edcce660a" providerId="ADAL" clId="{53DB7865-BA46-41D1-9BA1-346E33E92509}" dt="2023-03-11T15:13:09.781" v="227" actId="478"/>
          <ac:spMkLst>
            <pc:docMk/>
            <pc:sldMk cId="601841884" sldId="256"/>
            <ac:spMk id="52" creationId="{02506D6A-A1B2-21BD-2D24-628818A76DE7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53" creationId="{19574D90-F4ED-C3BD-CF72-49BE915B17B7}"/>
          </ac:spMkLst>
        </pc:spChg>
        <pc:spChg chg="add del mod">
          <ac:chgData name="Uisang.Hwang" userId="ff31788d-e7f8-473d-8559-e09edcce660a" providerId="ADAL" clId="{53DB7865-BA46-41D1-9BA1-346E33E92509}" dt="2023-03-11T15:18:55.538" v="333" actId="478"/>
          <ac:spMkLst>
            <pc:docMk/>
            <pc:sldMk cId="601841884" sldId="256"/>
            <ac:spMk id="54" creationId="{90CD4282-9921-ED40-CBD4-F824B111B1DF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55" creationId="{F8B37DD7-AB1B-AD2A-4842-B3E538D0D618}"/>
          </ac:spMkLst>
        </pc:spChg>
        <pc:spChg chg="add del mod">
          <ac:chgData name="Uisang.Hwang" userId="ff31788d-e7f8-473d-8559-e09edcce660a" providerId="ADAL" clId="{53DB7865-BA46-41D1-9BA1-346E33E92509}" dt="2023-03-11T16:09:59.883" v="347" actId="21"/>
          <ac:spMkLst>
            <pc:docMk/>
            <pc:sldMk cId="601841884" sldId="256"/>
            <ac:spMk id="56" creationId="{186C57C4-424B-5A2E-3BC4-128FCE81EB72}"/>
          </ac:spMkLst>
        </pc:spChg>
        <pc:cxnChg chg="mod">
          <ac:chgData name="Uisang.Hwang" userId="ff31788d-e7f8-473d-8559-e09edcce660a" providerId="ADAL" clId="{53DB7865-BA46-41D1-9BA1-346E33E92509}" dt="2023-03-11T16:10:29.406" v="354" actId="1076"/>
          <ac:cxnSpMkLst>
            <pc:docMk/>
            <pc:sldMk cId="601841884" sldId="256"/>
            <ac:cxnSpMk id="6" creationId="{8CCCCB98-D072-8221-CD1B-09D5E3B45E9A}"/>
          </ac:cxnSpMkLst>
        </pc:cxnChg>
        <pc:cxnChg chg="mod">
          <ac:chgData name="Uisang.Hwang" userId="ff31788d-e7f8-473d-8559-e09edcce660a" providerId="ADAL" clId="{53DB7865-BA46-41D1-9BA1-346E33E92509}" dt="2023-03-11T16:10:29.406" v="354" actId="1076"/>
          <ac:cxnSpMkLst>
            <pc:docMk/>
            <pc:sldMk cId="601841884" sldId="256"/>
            <ac:cxnSpMk id="8" creationId="{F76F6481-5E3C-1484-212B-28EA48BFBB9C}"/>
          </ac:cxnSpMkLst>
        </pc:cxnChg>
        <pc:cxnChg chg="mod">
          <ac:chgData name="Uisang.Hwang" userId="ff31788d-e7f8-473d-8559-e09edcce660a" providerId="ADAL" clId="{53DB7865-BA46-41D1-9BA1-346E33E92509}" dt="2023-03-11T16:10:29.406" v="354" actId="1076"/>
          <ac:cxnSpMkLst>
            <pc:docMk/>
            <pc:sldMk cId="601841884" sldId="256"/>
            <ac:cxnSpMk id="10" creationId="{C3EB48BC-EFB3-D60D-0C31-DAA6BA339C7A}"/>
          </ac:cxnSpMkLst>
        </pc:cxnChg>
        <pc:cxnChg chg="mod">
          <ac:chgData name="Uisang.Hwang" userId="ff31788d-e7f8-473d-8559-e09edcce660a" providerId="ADAL" clId="{53DB7865-BA46-41D1-9BA1-346E33E92509}" dt="2023-03-11T16:10:29.406" v="354" actId="1076"/>
          <ac:cxnSpMkLst>
            <pc:docMk/>
            <pc:sldMk cId="601841884" sldId="256"/>
            <ac:cxnSpMk id="16" creationId="{EA551BC9-9F76-6F8D-90DF-825940D3D264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23" creationId="{6543DF4A-3128-8EA6-E6CE-2E1A27D736AD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24" creationId="{5AB0034A-F993-A04C-5864-59EE5A87454B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25" creationId="{37CCDEDF-976C-FD0A-5A2A-CE53D6A3931A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26" creationId="{E071C869-45F3-6B23-1C99-74651426AA1F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35" creationId="{2CAD0595-B2F9-8E1F-8ABF-4582EB7B27CA}"/>
          </ac:cxnSpMkLst>
        </pc:cxnChg>
        <pc:cxnChg chg="add del mod">
          <ac:chgData name="Uisang.Hwang" userId="ff31788d-e7f8-473d-8559-e09edcce660a" providerId="ADAL" clId="{53DB7865-BA46-41D1-9BA1-346E33E92509}" dt="2023-03-11T16:09:59.883" v="347" actId="21"/>
          <ac:cxnSpMkLst>
            <pc:docMk/>
            <pc:sldMk cId="601841884" sldId="256"/>
            <ac:cxnSpMk id="39" creationId="{9B0BE917-524A-0A80-4A46-C42F0F7199E8}"/>
          </ac:cxnSpMkLst>
        </pc:cxnChg>
      </pc:sldChg>
      <pc:sldChg chg="addSp delSp modSp new mod">
        <pc:chgData name="Uisang.Hwang" userId="ff31788d-e7f8-473d-8559-e09edcce660a" providerId="ADAL" clId="{53DB7865-BA46-41D1-9BA1-346E33E92509}" dt="2023-03-11T16:32:27.811" v="425" actId="114"/>
        <pc:sldMkLst>
          <pc:docMk/>
          <pc:sldMk cId="3071928597" sldId="257"/>
        </pc:sldMkLst>
        <pc:spChg chg="del">
          <ac:chgData name="Uisang.Hwang" userId="ff31788d-e7f8-473d-8559-e09edcce660a" providerId="ADAL" clId="{53DB7865-BA46-41D1-9BA1-346E33E92509}" dt="2023-03-11T16:10:04.547" v="349" actId="478"/>
          <ac:spMkLst>
            <pc:docMk/>
            <pc:sldMk cId="3071928597" sldId="257"/>
            <ac:spMk id="2" creationId="{18820839-D873-8CDD-329C-DEBB1FCE09AC}"/>
          </ac:spMkLst>
        </pc:spChg>
        <pc:spChg chg="del">
          <ac:chgData name="Uisang.Hwang" userId="ff31788d-e7f8-473d-8559-e09edcce660a" providerId="ADAL" clId="{53DB7865-BA46-41D1-9BA1-346E33E92509}" dt="2023-03-11T16:10:04.547" v="349" actId="478"/>
          <ac:spMkLst>
            <pc:docMk/>
            <pc:sldMk cId="3071928597" sldId="257"/>
            <ac:spMk id="3" creationId="{6A6413CF-2B33-E4DC-2DA9-A13544D34AC8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8" creationId="{DEC24482-E997-F936-B23F-BCAA4257AEDA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9" creationId="{AE341BB8-9B97-E5FD-0B76-454F8E0611E2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0" creationId="{C069D974-3B13-658C-8278-34F4E3AD8A37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1" creationId="{6291CAD0-2EF5-D0AA-0452-5FC93C7453DB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2" creationId="{DF4F45B5-3584-0150-9C6D-F44D4412D97A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5" creationId="{A22BE323-0009-C9DE-2BC4-5A5A48A9501D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6" creationId="{62B16C8F-164D-8765-8646-1BF078F3F8F8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7" creationId="{A59961A2-3AEF-5F60-62CF-47B171BC4B73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8" creationId="{AE6F44E6-9675-629A-6F8E-451C6F7742B7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19" creationId="{ED713BD7-3C14-1485-11A7-FE959DCB8522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20" creationId="{AD5D11B5-916C-44E7-05EE-FB130F83F34B}"/>
          </ac:spMkLst>
        </pc:spChg>
        <pc:spChg chg="add mod">
          <ac:chgData name="Uisang.Hwang" userId="ff31788d-e7f8-473d-8559-e09edcce660a" providerId="ADAL" clId="{53DB7865-BA46-41D1-9BA1-346E33E92509}" dt="2023-03-11T16:31:53.704" v="420" actId="113"/>
          <ac:spMkLst>
            <pc:docMk/>
            <pc:sldMk cId="3071928597" sldId="257"/>
            <ac:spMk id="21" creationId="{C9D32904-3B7E-F0E5-D103-04AA0B3669D9}"/>
          </ac:spMkLst>
        </pc:spChg>
        <pc:spChg chg="add mod">
          <ac:chgData name="Uisang.Hwang" userId="ff31788d-e7f8-473d-8559-e09edcce660a" providerId="ADAL" clId="{53DB7865-BA46-41D1-9BA1-346E33E92509}" dt="2023-03-11T16:32:05.506" v="422" actId="113"/>
          <ac:spMkLst>
            <pc:docMk/>
            <pc:sldMk cId="3071928597" sldId="257"/>
            <ac:spMk id="22" creationId="{5BD46F34-B6E8-702C-5E1E-C996FB3C736E}"/>
          </ac:spMkLst>
        </pc:spChg>
        <pc:spChg chg="add mod">
          <ac:chgData name="Uisang.Hwang" userId="ff31788d-e7f8-473d-8559-e09edcce660a" providerId="ADAL" clId="{53DB7865-BA46-41D1-9BA1-346E33E92509}" dt="2023-03-11T16:31:43.385" v="418" actId="1582"/>
          <ac:spMkLst>
            <pc:docMk/>
            <pc:sldMk cId="3071928597" sldId="257"/>
            <ac:spMk id="23" creationId="{E7B9C056-DC2D-5075-BE38-FB0052D2FCDD}"/>
          </ac:spMkLst>
        </pc:spChg>
        <pc:spChg chg="add mod">
          <ac:chgData name="Uisang.Hwang" userId="ff31788d-e7f8-473d-8559-e09edcce660a" providerId="ADAL" clId="{53DB7865-BA46-41D1-9BA1-346E33E92509}" dt="2023-03-11T16:19:00.983" v="364" actId="1076"/>
          <ac:spMkLst>
            <pc:docMk/>
            <pc:sldMk cId="3071928597" sldId="257"/>
            <ac:spMk id="24" creationId="{7E875627-4AC2-12F6-FA60-E7EE4347446E}"/>
          </ac:spMkLst>
        </pc:spChg>
        <pc:spChg chg="add mod">
          <ac:chgData name="Uisang.Hwang" userId="ff31788d-e7f8-473d-8559-e09edcce660a" providerId="ADAL" clId="{53DB7865-BA46-41D1-9BA1-346E33E92509}" dt="2023-03-11T16:31:59.146" v="421" actId="113"/>
          <ac:spMkLst>
            <pc:docMk/>
            <pc:sldMk cId="3071928597" sldId="257"/>
            <ac:spMk id="25" creationId="{3E2F5B25-487F-29F7-7470-568AF82DAF70}"/>
          </ac:spMkLst>
        </pc:spChg>
        <pc:spChg chg="add mod">
          <ac:chgData name="Uisang.Hwang" userId="ff31788d-e7f8-473d-8559-e09edcce660a" providerId="ADAL" clId="{53DB7865-BA46-41D1-9BA1-346E33E92509}" dt="2023-03-11T16:32:27.811" v="425" actId="114"/>
          <ac:spMkLst>
            <pc:docMk/>
            <pc:sldMk cId="3071928597" sldId="257"/>
            <ac:spMk id="26" creationId="{F6EE7CF8-B95A-84CA-91F7-CE7BE66E6283}"/>
          </ac:spMkLst>
        </pc:spChg>
        <pc:spChg chg="add mod">
          <ac:chgData name="Uisang.Hwang" userId="ff31788d-e7f8-473d-8559-e09edcce660a" providerId="ADAL" clId="{53DB7865-BA46-41D1-9BA1-346E33E92509}" dt="2023-03-11T16:31:59.146" v="421" actId="113"/>
          <ac:spMkLst>
            <pc:docMk/>
            <pc:sldMk cId="3071928597" sldId="257"/>
            <ac:spMk id="27" creationId="{14C01B66-AF5F-7873-C53D-508E663120E3}"/>
          </ac:spMkLst>
        </pc:spChg>
        <pc:spChg chg="add del mod">
          <ac:chgData name="Uisang.Hwang" userId="ff31788d-e7f8-473d-8559-e09edcce660a" providerId="ADAL" clId="{53DB7865-BA46-41D1-9BA1-346E33E92509}" dt="2023-03-11T16:29:29.616" v="409" actId="478"/>
          <ac:spMkLst>
            <pc:docMk/>
            <pc:sldMk cId="3071928597" sldId="257"/>
            <ac:spMk id="28" creationId="{A4B031CB-C4D6-E855-C2B8-9603DC6077C7}"/>
          </ac:spMkLst>
        </pc:spChg>
        <pc:spChg chg="add del mod">
          <ac:chgData name="Uisang.Hwang" userId="ff31788d-e7f8-473d-8559-e09edcce660a" providerId="ADAL" clId="{53DB7865-BA46-41D1-9BA1-346E33E92509}" dt="2023-03-11T16:30:45.065" v="417" actId="478"/>
          <ac:spMkLst>
            <pc:docMk/>
            <pc:sldMk cId="3071928597" sldId="257"/>
            <ac:spMk id="29" creationId="{24877943-A6CE-B1A6-B93F-A3A5A66573F3}"/>
          </ac:spMkLst>
        </pc:spChg>
        <pc:spChg chg="add del mod">
          <ac:chgData name="Uisang.Hwang" userId="ff31788d-e7f8-473d-8559-e09edcce660a" providerId="ADAL" clId="{53DB7865-BA46-41D1-9BA1-346E33E92509}" dt="2023-03-11T16:30:13.986" v="414" actId="478"/>
          <ac:spMkLst>
            <pc:docMk/>
            <pc:sldMk cId="3071928597" sldId="257"/>
            <ac:spMk id="30" creationId="{CC9813BE-E50E-20C7-D7BE-7753C67CE50E}"/>
          </ac:spMkLst>
        </pc:spChg>
        <pc:cxnChg chg="add mod">
          <ac:chgData name="Uisang.Hwang" userId="ff31788d-e7f8-473d-8559-e09edcce660a" providerId="ADAL" clId="{53DB7865-BA46-41D1-9BA1-346E33E92509}" dt="2023-03-11T16:19:00.983" v="364" actId="1076"/>
          <ac:cxnSpMkLst>
            <pc:docMk/>
            <pc:sldMk cId="3071928597" sldId="257"/>
            <ac:cxnSpMk id="4" creationId="{37C8FAC0-B4BE-AF8B-9749-B543FA775A7E}"/>
          </ac:cxnSpMkLst>
        </pc:cxnChg>
        <pc:cxnChg chg="add mod">
          <ac:chgData name="Uisang.Hwang" userId="ff31788d-e7f8-473d-8559-e09edcce660a" providerId="ADAL" clId="{53DB7865-BA46-41D1-9BA1-346E33E92509}" dt="2023-03-11T16:28:18.601" v="392" actId="1582"/>
          <ac:cxnSpMkLst>
            <pc:docMk/>
            <pc:sldMk cId="3071928597" sldId="257"/>
            <ac:cxnSpMk id="5" creationId="{6AA71A46-464D-AB1C-026A-81EBC94B46B0}"/>
          </ac:cxnSpMkLst>
        </pc:cxnChg>
        <pc:cxnChg chg="add mod">
          <ac:chgData name="Uisang.Hwang" userId="ff31788d-e7f8-473d-8559-e09edcce660a" providerId="ADAL" clId="{53DB7865-BA46-41D1-9BA1-346E33E92509}" dt="2023-03-11T16:19:00.983" v="364" actId="1076"/>
          <ac:cxnSpMkLst>
            <pc:docMk/>
            <pc:sldMk cId="3071928597" sldId="257"/>
            <ac:cxnSpMk id="6" creationId="{AFE9759B-C8E8-B99E-86DE-BA1541397A85}"/>
          </ac:cxnSpMkLst>
        </pc:cxnChg>
        <pc:cxnChg chg="add mod">
          <ac:chgData name="Uisang.Hwang" userId="ff31788d-e7f8-473d-8559-e09edcce660a" providerId="ADAL" clId="{53DB7865-BA46-41D1-9BA1-346E33E92509}" dt="2023-03-11T16:19:00.983" v="364" actId="1076"/>
          <ac:cxnSpMkLst>
            <pc:docMk/>
            <pc:sldMk cId="3071928597" sldId="257"/>
            <ac:cxnSpMk id="7" creationId="{9114F0F0-4F65-2A1E-1666-66986F590F91}"/>
          </ac:cxnSpMkLst>
        </pc:cxnChg>
        <pc:cxnChg chg="add mod">
          <ac:chgData name="Uisang.Hwang" userId="ff31788d-e7f8-473d-8559-e09edcce660a" providerId="ADAL" clId="{53DB7865-BA46-41D1-9BA1-346E33E92509}" dt="2023-03-11T16:28:01.387" v="390" actId="1582"/>
          <ac:cxnSpMkLst>
            <pc:docMk/>
            <pc:sldMk cId="3071928597" sldId="257"/>
            <ac:cxnSpMk id="13" creationId="{79953147-86F6-4C1C-3DE1-517714A43A7B}"/>
          </ac:cxnSpMkLst>
        </pc:cxnChg>
        <pc:cxnChg chg="add mod">
          <ac:chgData name="Uisang.Hwang" userId="ff31788d-e7f8-473d-8559-e09edcce660a" providerId="ADAL" clId="{53DB7865-BA46-41D1-9BA1-346E33E92509}" dt="2023-03-11T16:19:00.983" v="364" actId="1076"/>
          <ac:cxnSpMkLst>
            <pc:docMk/>
            <pc:sldMk cId="3071928597" sldId="257"/>
            <ac:cxnSpMk id="14" creationId="{5B192E6F-55BA-A94B-1A72-54B656700BF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2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87D30-6F73-420C-941A-86441043202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DE4-EB77-4023-8DCF-B41C32C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7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A588CCE-DF9C-BFEB-E59D-C711670A6BB9}"/>
              </a:ext>
            </a:extLst>
          </p:cNvPr>
          <p:cNvSpPr/>
          <p:nvPr/>
        </p:nvSpPr>
        <p:spPr>
          <a:xfrm>
            <a:off x="3114490" y="2423550"/>
            <a:ext cx="2530257" cy="2530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CCCB98-D072-8221-CD1B-09D5E3B45E9A}"/>
              </a:ext>
            </a:extLst>
          </p:cNvPr>
          <p:cNvCxnSpPr>
            <a:cxnSpLocks/>
          </p:cNvCxnSpPr>
          <p:nvPr/>
        </p:nvCxnSpPr>
        <p:spPr>
          <a:xfrm>
            <a:off x="2625974" y="3688679"/>
            <a:ext cx="3557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F6481-5E3C-1484-212B-28EA48BFBB9C}"/>
              </a:ext>
            </a:extLst>
          </p:cNvPr>
          <p:cNvCxnSpPr>
            <a:stCxn id="4" idx="2"/>
            <a:endCxn id="4" idx="7"/>
          </p:cNvCxnSpPr>
          <p:nvPr/>
        </p:nvCxnSpPr>
        <p:spPr>
          <a:xfrm flipV="1">
            <a:off x="3114490" y="2794098"/>
            <a:ext cx="2159709" cy="894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EB48BC-EFB3-D60D-0C31-DAA6BA339C7A}"/>
              </a:ext>
            </a:extLst>
          </p:cNvPr>
          <p:cNvCxnSpPr>
            <a:cxnSpLocks/>
          </p:cNvCxnSpPr>
          <p:nvPr/>
        </p:nvCxnSpPr>
        <p:spPr>
          <a:xfrm>
            <a:off x="4379618" y="1703303"/>
            <a:ext cx="0" cy="397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51BC9-9F76-6F8D-90DF-825940D3D264}"/>
              </a:ext>
            </a:extLst>
          </p:cNvPr>
          <p:cNvCxnSpPr/>
          <p:nvPr/>
        </p:nvCxnSpPr>
        <p:spPr>
          <a:xfrm>
            <a:off x="4379618" y="3161437"/>
            <a:ext cx="0" cy="52724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97F803A-F6ED-A0A6-9433-C7496B25DE36}"/>
              </a:ext>
            </a:extLst>
          </p:cNvPr>
          <p:cNvSpPr/>
          <p:nvPr/>
        </p:nvSpPr>
        <p:spPr>
          <a:xfrm>
            <a:off x="5251600" y="2767427"/>
            <a:ext cx="53340" cy="53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B828C0-9A21-22D6-B9BC-EEBED445603D}"/>
              </a:ext>
            </a:extLst>
          </p:cNvPr>
          <p:cNvSpPr/>
          <p:nvPr/>
        </p:nvSpPr>
        <p:spPr>
          <a:xfrm>
            <a:off x="3087820" y="3662008"/>
            <a:ext cx="53340" cy="53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A434C-BB07-D5A5-16FD-A7CFC969EF0D}"/>
              </a:ext>
            </a:extLst>
          </p:cNvPr>
          <p:cNvSpPr txBox="1"/>
          <p:nvPr/>
        </p:nvSpPr>
        <p:spPr>
          <a:xfrm>
            <a:off x="4348877" y="3271168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t</a:t>
            </a:r>
            <a:endParaRPr lang="en-US" sz="1200" b="1" dirty="0">
              <a:latin typeface="times new rom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516D22-C436-3F5E-90C3-CCA8090D3028}"/>
              </a:ext>
            </a:extLst>
          </p:cNvPr>
          <p:cNvSpPr txBox="1"/>
          <p:nvPr/>
        </p:nvSpPr>
        <p:spPr>
          <a:xfrm>
            <a:off x="5300869" y="259444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(</a:t>
            </a:r>
            <a:r>
              <a:rPr lang="en-US" sz="1400" b="1" dirty="0" err="1">
                <a:latin typeface="times new roma"/>
              </a:rPr>
              <a:t>x,y</a:t>
            </a:r>
            <a:r>
              <a:rPr lang="en-US" sz="1400" b="1" dirty="0">
                <a:latin typeface="times new roma"/>
              </a:rPr>
              <a:t>)</a:t>
            </a:r>
            <a:endParaRPr lang="en-US" sz="1200" b="1" dirty="0">
              <a:latin typeface="times new rom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0D959-A726-3C4A-4D04-2AE69AF59335}"/>
              </a:ext>
            </a:extLst>
          </p:cNvPr>
          <p:cNvSpPr txBox="1"/>
          <p:nvPr/>
        </p:nvSpPr>
        <p:spPr>
          <a:xfrm>
            <a:off x="2593043" y="3662008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(-1,0)</a:t>
            </a:r>
            <a:endParaRPr lang="en-US" sz="1200" b="1" dirty="0">
              <a:latin typeface="times new r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F83E0-73A1-7C2C-8FD6-1DA29CA3DD53}"/>
              </a:ext>
            </a:extLst>
          </p:cNvPr>
          <p:cNvSpPr txBox="1"/>
          <p:nvPr/>
        </p:nvSpPr>
        <p:spPr>
          <a:xfrm>
            <a:off x="1678887" y="174402"/>
            <a:ext cx="54515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ngsanaUPC" panose="020B0502040204020203" pitchFamily="18" charset="-34"/>
                <a:cs typeface="AngsanaUPC" panose="020B0502040204020203" pitchFamily="18" charset="-34"/>
              </a:rPr>
              <a:t>Exercise 1.1 Q1</a:t>
            </a:r>
          </a:p>
          <a:p>
            <a:pPr algn="ctr"/>
            <a:r>
              <a:rPr lang="en-US" sz="3200" dirty="0">
                <a:latin typeface="AngsanaUPC" panose="020B0502040204020203" pitchFamily="18" charset="-34"/>
                <a:cs typeface="AngsanaUPC" panose="020B0502040204020203" pitchFamily="18" charset="-34"/>
              </a:rPr>
              <a:t>Parametrize the unit circle (less the point (-1, 0)) by the length t </a:t>
            </a:r>
          </a:p>
        </p:txBody>
      </p:sp>
    </p:spTree>
    <p:extLst>
      <p:ext uri="{BB962C8B-B14F-4D97-AF65-F5344CB8AC3E}">
        <p14:creationId xmlns:p14="http://schemas.microsoft.com/office/powerpoint/2010/main" val="60184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8FAC0-B4BE-AF8B-9749-B543FA775A7E}"/>
              </a:ext>
            </a:extLst>
          </p:cNvPr>
          <p:cNvCxnSpPr>
            <a:cxnSpLocks/>
          </p:cNvCxnSpPr>
          <p:nvPr/>
        </p:nvCxnSpPr>
        <p:spPr>
          <a:xfrm>
            <a:off x="2750769" y="3166433"/>
            <a:ext cx="3557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A71A46-464D-AB1C-026A-81EBC94B46B0}"/>
              </a:ext>
            </a:extLst>
          </p:cNvPr>
          <p:cNvCxnSpPr>
            <a:cxnSpLocks/>
          </p:cNvCxnSpPr>
          <p:nvPr/>
        </p:nvCxnSpPr>
        <p:spPr>
          <a:xfrm flipV="1">
            <a:off x="3216686" y="2285187"/>
            <a:ext cx="2159709" cy="8945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E9759B-C8E8-B99E-86DE-BA1541397A85}"/>
              </a:ext>
            </a:extLst>
          </p:cNvPr>
          <p:cNvCxnSpPr>
            <a:cxnSpLocks/>
          </p:cNvCxnSpPr>
          <p:nvPr/>
        </p:nvCxnSpPr>
        <p:spPr>
          <a:xfrm>
            <a:off x="4504413" y="1181057"/>
            <a:ext cx="0" cy="3970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4F0F0-4F65-2A1E-1666-66986F590F91}"/>
              </a:ext>
            </a:extLst>
          </p:cNvPr>
          <p:cNvCxnSpPr/>
          <p:nvPr/>
        </p:nvCxnSpPr>
        <p:spPr>
          <a:xfrm>
            <a:off x="4504413" y="2639191"/>
            <a:ext cx="0" cy="52724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C24482-E997-F936-B23F-BCAA4257AEDA}"/>
              </a:ext>
            </a:extLst>
          </p:cNvPr>
          <p:cNvSpPr/>
          <p:nvPr/>
        </p:nvSpPr>
        <p:spPr>
          <a:xfrm>
            <a:off x="5376395" y="2245181"/>
            <a:ext cx="53340" cy="53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341BB8-9B97-E5FD-0B76-454F8E0611E2}"/>
              </a:ext>
            </a:extLst>
          </p:cNvPr>
          <p:cNvSpPr/>
          <p:nvPr/>
        </p:nvSpPr>
        <p:spPr>
          <a:xfrm>
            <a:off x="3212615" y="3139762"/>
            <a:ext cx="53340" cy="533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9D974-3B13-658C-8278-34F4E3AD8A37}"/>
              </a:ext>
            </a:extLst>
          </p:cNvPr>
          <p:cNvSpPr txBox="1"/>
          <p:nvPr/>
        </p:nvSpPr>
        <p:spPr>
          <a:xfrm>
            <a:off x="4473672" y="2748922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t</a:t>
            </a:r>
            <a:endParaRPr lang="en-US" sz="1200" b="1" dirty="0">
              <a:latin typeface="times new r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1CAD0-2EF5-D0AA-0452-5FC93C7453DB}"/>
              </a:ext>
            </a:extLst>
          </p:cNvPr>
          <p:cNvSpPr txBox="1"/>
          <p:nvPr/>
        </p:nvSpPr>
        <p:spPr>
          <a:xfrm>
            <a:off x="5425664" y="207220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(</a:t>
            </a:r>
            <a:r>
              <a:rPr lang="en-US" sz="1400" b="1" dirty="0" err="1">
                <a:latin typeface="times new roma"/>
              </a:rPr>
              <a:t>x,y</a:t>
            </a:r>
            <a:r>
              <a:rPr lang="en-US" sz="1400" b="1" dirty="0">
                <a:latin typeface="times new roma"/>
              </a:rPr>
              <a:t>)</a:t>
            </a:r>
            <a:endParaRPr lang="en-US" sz="1200" b="1" dirty="0">
              <a:latin typeface="times new r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F45B5-3584-0150-9C6D-F44D4412D97A}"/>
              </a:ext>
            </a:extLst>
          </p:cNvPr>
          <p:cNvSpPr txBox="1"/>
          <p:nvPr/>
        </p:nvSpPr>
        <p:spPr>
          <a:xfrm>
            <a:off x="2717838" y="313976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(-1,0)</a:t>
            </a:r>
            <a:endParaRPr lang="en-US" sz="1200" b="1" dirty="0">
              <a:latin typeface="times new roma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953147-86F6-4C1C-3DE1-517714A43A7B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4504413" y="2290710"/>
            <a:ext cx="879793" cy="8703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192E6F-55BA-A94B-1A72-54B656700BF1}"/>
              </a:ext>
            </a:extLst>
          </p:cNvPr>
          <p:cNvCxnSpPr/>
          <p:nvPr/>
        </p:nvCxnSpPr>
        <p:spPr>
          <a:xfrm>
            <a:off x="3256457" y="3161029"/>
            <a:ext cx="12440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A22BE323-0009-C9DE-2BC4-5A5A48A9501D}"/>
              </a:ext>
            </a:extLst>
          </p:cNvPr>
          <p:cNvSpPr/>
          <p:nvPr/>
        </p:nvSpPr>
        <p:spPr>
          <a:xfrm rot="2210594">
            <a:off x="4366642" y="2904488"/>
            <a:ext cx="458037" cy="459745"/>
          </a:xfrm>
          <a:prstGeom prst="arc">
            <a:avLst>
              <a:gd name="adj1" fmla="val 16200000"/>
              <a:gd name="adj2" fmla="val 19755443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2B16C8F-164D-8765-8646-1BF078F3F8F8}"/>
              </a:ext>
            </a:extLst>
          </p:cNvPr>
          <p:cNvSpPr/>
          <p:nvPr/>
        </p:nvSpPr>
        <p:spPr>
          <a:xfrm rot="3605663">
            <a:off x="3251846" y="2889219"/>
            <a:ext cx="458037" cy="459745"/>
          </a:xfrm>
          <a:prstGeom prst="arc">
            <a:avLst>
              <a:gd name="adj1" fmla="val 16200000"/>
              <a:gd name="adj2" fmla="val 18854187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59961A2-3AEF-5F60-62CF-47B171BC4B73}"/>
              </a:ext>
            </a:extLst>
          </p:cNvPr>
          <p:cNvSpPr/>
          <p:nvPr/>
        </p:nvSpPr>
        <p:spPr>
          <a:xfrm rot="12800617">
            <a:off x="4949257" y="2195732"/>
            <a:ext cx="458037" cy="459745"/>
          </a:xfrm>
          <a:prstGeom prst="arc">
            <a:avLst>
              <a:gd name="adj1" fmla="val 16200000"/>
              <a:gd name="adj2" fmla="val 18854187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F44E6-9675-629A-6F8E-451C6F7742B7}"/>
                  </a:ext>
                </a:extLst>
              </p:cNvPr>
              <p:cNvSpPr txBox="1"/>
              <p:nvPr/>
            </p:nvSpPr>
            <p:spPr>
              <a:xfrm>
                <a:off x="3775675" y="2937291"/>
                <a:ext cx="20396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6F44E6-9675-629A-6F8E-451C6F7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675" y="2937291"/>
                <a:ext cx="203963" cy="215444"/>
              </a:xfrm>
              <a:prstGeom prst="rect">
                <a:avLst/>
              </a:prstGeom>
              <a:blipFill>
                <a:blip r:embed="rId2"/>
                <a:stretch>
                  <a:fillRect l="-26471" r="-176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713BD7-3C14-1485-11A7-FE959DCB8522}"/>
                  </a:ext>
                </a:extLst>
              </p:cNvPr>
              <p:cNvSpPr txBox="1"/>
              <p:nvPr/>
            </p:nvSpPr>
            <p:spPr>
              <a:xfrm>
                <a:off x="4807998" y="2476571"/>
                <a:ext cx="2382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713BD7-3C14-1485-11A7-FE959DCB8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98" y="2476571"/>
                <a:ext cx="238270" cy="215444"/>
              </a:xfrm>
              <a:prstGeom prst="rect">
                <a:avLst/>
              </a:prstGeom>
              <a:blipFill>
                <a:blip r:embed="rId3"/>
                <a:stretch>
                  <a:fillRect l="-20513" r="-512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D11B5-916C-44E7-05EE-FB130F83F34B}"/>
                  </a:ext>
                </a:extLst>
              </p:cNvPr>
              <p:cNvSpPr txBox="1"/>
              <p:nvPr/>
            </p:nvSpPr>
            <p:spPr>
              <a:xfrm>
                <a:off x="4860604" y="2897407"/>
                <a:ext cx="8633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4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D11B5-916C-44E7-05EE-FB130F83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04" y="2897407"/>
                <a:ext cx="863302" cy="215444"/>
              </a:xfrm>
              <a:prstGeom prst="rect">
                <a:avLst/>
              </a:prstGeom>
              <a:blipFill>
                <a:blip r:embed="rId4"/>
                <a:stretch>
                  <a:fillRect l="-7042" t="-25000" r="-3521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32904-3B7E-F0E5-D103-04AA0B3669D9}"/>
                  </a:ext>
                </a:extLst>
              </p:cNvPr>
              <p:cNvSpPr txBox="1"/>
              <p:nvPr/>
            </p:nvSpPr>
            <p:spPr>
              <a:xfrm>
                <a:off x="3086759" y="1442647"/>
                <a:ext cx="8633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32904-3B7E-F0E5-D103-04AA0B36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59" y="1442647"/>
                <a:ext cx="863302" cy="215444"/>
              </a:xfrm>
              <a:prstGeom prst="rect">
                <a:avLst/>
              </a:prstGeom>
              <a:blipFill>
                <a:blip r:embed="rId5"/>
                <a:stretch>
                  <a:fillRect l="-211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5BD46F34-B6E8-702C-5E1E-C996FB3C736E}"/>
              </a:ext>
            </a:extLst>
          </p:cNvPr>
          <p:cNvSpPr/>
          <p:nvPr/>
        </p:nvSpPr>
        <p:spPr>
          <a:xfrm rot="5400000">
            <a:off x="3767210" y="2770459"/>
            <a:ext cx="205202" cy="1207711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B9C056-DC2D-5075-BE38-FB0052D2FCDD}"/>
              </a:ext>
            </a:extLst>
          </p:cNvPr>
          <p:cNvSpPr/>
          <p:nvPr/>
        </p:nvSpPr>
        <p:spPr>
          <a:xfrm>
            <a:off x="3226152" y="1869230"/>
            <a:ext cx="2530257" cy="253025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75627-4AC2-12F6-FA60-E7EE4347446E}"/>
              </a:ext>
            </a:extLst>
          </p:cNvPr>
          <p:cNvSpPr txBox="1"/>
          <p:nvPr/>
        </p:nvSpPr>
        <p:spPr>
          <a:xfrm>
            <a:off x="3740439" y="34308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"/>
              </a:rPr>
              <a:t>1</a:t>
            </a:r>
            <a:endParaRPr lang="en-US" sz="1200" b="1" dirty="0">
              <a:latin typeface="times new r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2F5B25-487F-29F7-7470-568AF82DAF70}"/>
                  </a:ext>
                </a:extLst>
              </p:cNvPr>
              <p:cNvSpPr txBox="1"/>
              <p:nvPr/>
            </p:nvSpPr>
            <p:spPr>
              <a:xfrm>
                <a:off x="4734284" y="4445016"/>
                <a:ext cx="1487715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1400" b="1" dirty="0"/>
              </a:p>
              <a:p>
                <a:r>
                  <a:rPr lang="en-US" sz="14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𝒕𝒂𝒏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2F5B25-487F-29F7-7470-568AF82D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4" y="4445016"/>
                <a:ext cx="1487715" cy="458587"/>
              </a:xfrm>
              <a:prstGeom prst="rect">
                <a:avLst/>
              </a:prstGeom>
              <a:blipFill>
                <a:blip r:embed="rId6"/>
                <a:stretch>
                  <a:fillRect l="-327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EE7CF8-B95A-84CA-91F7-CE7BE66E6283}"/>
                  </a:ext>
                </a:extLst>
              </p:cNvPr>
              <p:cNvSpPr txBox="1"/>
              <p:nvPr/>
            </p:nvSpPr>
            <p:spPr>
              <a:xfrm>
                <a:off x="3086745" y="1675876"/>
                <a:ext cx="1055096" cy="220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400" b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𝒕𝒂𝒏</m:t>
                              </m:r>
                            </m:e>
                            <m:sup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func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EE7CF8-B95A-84CA-91F7-CE7BE66E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745" y="1675876"/>
                <a:ext cx="1055096" cy="220253"/>
              </a:xfrm>
              <a:prstGeom prst="rect">
                <a:avLst/>
              </a:prstGeom>
              <a:blipFill>
                <a:blip r:embed="rId7"/>
                <a:stretch>
                  <a:fillRect l="-4046" t="-2778" r="-3468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01B66-AF5F-7873-C53D-508E663120E3}"/>
                  </a:ext>
                </a:extLst>
              </p:cNvPr>
              <p:cNvSpPr txBox="1"/>
              <p:nvPr/>
            </p:nvSpPr>
            <p:spPr>
              <a:xfrm>
                <a:off x="4717650" y="4875903"/>
                <a:ext cx="1474891" cy="458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sz="1400" b="1" dirty="0"/>
              </a:p>
              <a:p>
                <a:r>
                  <a:rPr lang="en-US" sz="14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𝒕𝒂𝒏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01B66-AF5F-7873-C53D-508E66312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50" y="4875903"/>
                <a:ext cx="1474891" cy="458587"/>
              </a:xfrm>
              <a:prstGeom prst="rect">
                <a:avLst/>
              </a:prstGeom>
              <a:blipFill>
                <a:blip r:embed="rId8"/>
                <a:stretch>
                  <a:fillRect l="-454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2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65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times new roma</vt:lpstr>
      <vt:lpstr>AngsanaUPC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Uisang.Hwang</dc:creator>
  <cp:lastModifiedBy>Uisang.Hwang</cp:lastModifiedBy>
  <cp:revision>1</cp:revision>
  <dcterms:created xsi:type="dcterms:W3CDTF">2023-03-11T14:25:57Z</dcterms:created>
  <dcterms:modified xsi:type="dcterms:W3CDTF">2023-03-11T16:32:28Z</dcterms:modified>
</cp:coreProperties>
</file>