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C51B9-902B-4A2D-A30E-94437883A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CDB3D0-8DD8-462B-B7DA-10E742F7B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18127-0833-440B-8807-ED85ADE2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2024-02-20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0AEFFB-05DE-4217-8E51-ECA8C1D29E0E}"/>
              </a:ext>
            </a:extLst>
          </p:cNvPr>
          <p:cNvCxnSpPr>
            <a:cxnSpLocks/>
          </p:cNvCxnSpPr>
          <p:nvPr userDrawn="1"/>
        </p:nvCxnSpPr>
        <p:spPr>
          <a:xfrm>
            <a:off x="0" y="663597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A5BF103-3841-4A1B-9EA1-CA28A40D0AAB}"/>
              </a:ext>
            </a:extLst>
          </p:cNvPr>
          <p:cNvCxnSpPr/>
          <p:nvPr userDrawn="1"/>
        </p:nvCxnSpPr>
        <p:spPr>
          <a:xfrm>
            <a:off x="5070630" y="663597"/>
            <a:ext cx="0" cy="61944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42C1A51-F592-4B0B-9276-066417B13980}"/>
              </a:ext>
            </a:extLst>
          </p:cNvPr>
          <p:cNvSpPr txBox="1">
            <a:spLocks/>
          </p:cNvSpPr>
          <p:nvPr userDrawn="1"/>
        </p:nvSpPr>
        <p:spPr>
          <a:xfrm>
            <a:off x="5765078" y="6437608"/>
            <a:ext cx="461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A153A1-5D0D-4BDB-B792-26123A4AE4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768047A8-881F-442C-9C40-05F118CEF6F2}"/>
              </a:ext>
            </a:extLst>
          </p:cNvPr>
          <p:cNvSpPr txBox="1">
            <a:spLocks/>
          </p:cNvSpPr>
          <p:nvPr userDrawn="1"/>
        </p:nvSpPr>
        <p:spPr>
          <a:xfrm>
            <a:off x="6021982" y="6433252"/>
            <a:ext cx="461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/44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5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2BD6F-4145-498B-A596-40F6A771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257FB3-BFF4-471D-976A-D9CDF9A1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F8D00-AA4A-48C4-B5FE-5B2C3E96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A0D74-EDA3-422C-932B-1B5DFB8A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B12D3-BDFE-456C-A4C4-604CC460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9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5E4540-38A2-4A7E-B38F-1D4F557F4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8B0E8E-B612-49DB-82C7-EB929C8AC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446CE-9E50-408B-BC69-2E3099C4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A2931-0737-4879-9F77-6892C89E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2B9B0-9FB3-4523-92EF-B7014D8E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8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130B9-33E4-4EB2-9983-98B2ADCBC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082BF-8056-40A4-805D-FEDBC2E86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EAC99-2BAA-4EDE-918E-4B234878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D7004-34A3-49FA-BE44-25DCDDA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C2705-85DB-42F6-A6BD-72630E16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09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F9244-348E-495C-BF3C-E806A181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A261-E292-444B-91DF-4751B598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D377C-C505-491C-8068-4B724139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87104-B0BA-4098-92B5-A85E545A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DF155-D8F2-4FF1-8719-EAB39153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72F96-59DA-4D12-A06E-7CE74A12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BB6304-F1E5-4FB6-B78E-E6F3FAEB5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97FF4-9B0A-4F97-8524-0AAB01C3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61112-0F12-46CC-B870-045BEC38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093BC-5222-4723-8C10-DC64EB71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11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EDFD6-3396-4A4E-933A-20FDE287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5212-FE42-4BC7-B895-8B86BB121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BEF8EC-3697-4D37-B807-8A5D4584D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98A56-1463-40BF-A0B0-0321C4FB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09119-9F1A-492B-A429-2450AC0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7DE2A-34A5-4117-8F0E-16FDD76F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638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835C8-23D2-41DB-9492-EE0C2630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145F5C-DFBD-45B5-901A-F2DED9B41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DF0FD-6713-455C-AB98-403DA187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A704B8-FF00-4420-8101-DC99AD6E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39B6FB-4992-4232-9A22-A355CDD07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DAAA56-88E3-48EA-9EB8-814F668E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78355C-2060-4A00-BAFC-2A93E046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1776A8-58DB-4C21-8CEC-EB6AFB27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30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08D2A-0CBA-4F65-B30F-82043C80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A89B81-67A3-4CEF-9B43-04CA8C12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6B5558-8681-48F8-AA97-E0172942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D01220-D219-4E5A-9660-6019B743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93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AF4106-FE2A-47F8-9B45-10C16A1F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130BF-C18A-4B79-8673-613B47CE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D1DA54-4F47-40B5-8CE5-1FC1EE82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2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918D7-FCE3-432D-914C-D194945A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3F591-30F6-44FA-B639-918F3954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A58B44-48FF-40BC-BFFD-F38D6FCEE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7CC86-4E8E-4759-BE94-BA72304B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B2EAB-B5F9-402B-A306-F5DDD2D4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3E170-6898-4F78-876F-1DAC331B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519BE-9428-4813-A26F-884BFA04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976C9-375E-421F-86C9-EF74D169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978CC-FB07-4BB8-BAE5-4BECD640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7B687-1674-445F-B793-13276310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4448" y="6492875"/>
            <a:ext cx="461552" cy="365125"/>
          </a:xfrm>
        </p:spPr>
        <p:txBody>
          <a:bodyPr/>
          <a:lstStyle>
            <a:lvl1pPr algn="ctr">
              <a:defRPr/>
            </a:lvl1pPr>
          </a:lstStyle>
          <a:p>
            <a:fld id="{74A153A1-5D0D-4BDB-B792-26123A4AE4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E7BB12E-B817-4767-ACCB-10C04A0801FF}"/>
              </a:ext>
            </a:extLst>
          </p:cNvPr>
          <p:cNvCxnSpPr>
            <a:cxnSpLocks/>
          </p:cNvCxnSpPr>
          <p:nvPr userDrawn="1"/>
        </p:nvCxnSpPr>
        <p:spPr>
          <a:xfrm>
            <a:off x="0" y="663597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E447ED-7167-48FF-BB20-FE83644C0C6E}"/>
              </a:ext>
            </a:extLst>
          </p:cNvPr>
          <p:cNvCxnSpPr/>
          <p:nvPr userDrawn="1"/>
        </p:nvCxnSpPr>
        <p:spPr>
          <a:xfrm>
            <a:off x="5070630" y="663597"/>
            <a:ext cx="0" cy="61944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920F917-EF6E-4687-B2F1-52EA21E00808}"/>
              </a:ext>
            </a:extLst>
          </p:cNvPr>
          <p:cNvSpPr txBox="1">
            <a:spLocks/>
          </p:cNvSpPr>
          <p:nvPr userDrawn="1"/>
        </p:nvSpPr>
        <p:spPr>
          <a:xfrm>
            <a:off x="6021982" y="6475456"/>
            <a:ext cx="461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/43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80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FFC64-7ED9-4CAB-85B6-52A48FEF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A1F85-9E84-446F-B1F2-4ED0F1332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07E1A-10D3-42A7-AB06-FA1F6A4A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EDE01-5C1C-4F0E-9E57-FDC0E7DA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7DD09-7CAD-4A83-8076-B197D0A6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22CB9-B46B-47E1-B63D-EEC7D1D8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96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F5272-182D-46D9-8F8D-3245DF3D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7EBE7-36C5-43C7-8896-04278F718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BCCF4-70B8-414D-8AC0-E6C4393F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1F02B-649A-46AD-ABE9-B66C4A38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3F71A-963E-4AD9-AED9-22A3BBD0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9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2818A5-9CA8-4FA4-B82E-916E51AA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E912C5-9349-4DB6-B23E-F30B984B1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5CE7B-29A3-4FD2-A8D2-D675C686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00063-402B-4DB9-B79B-27247479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4640C-6B12-4E5B-8110-B6ECE0EC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0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C1801-3176-44C1-84C9-6BDF16A0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DED1F-1524-480A-A8C5-228F5AACD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AE5A-479F-49A9-9395-46660C8E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A0775-EEDA-4816-8B45-DEB4EFD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5C0C7-7E5E-44CC-99A7-6B182A9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19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A274E-5221-4ACF-8222-DB96F170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61F0C-C0FA-4968-8492-4CEACF2E5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92FD69-FBD6-4791-A4A6-EDA28E9F0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D6D6D7-7617-44DA-9626-37CC0063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33D72-C1A8-40D6-90BE-7C83F3A5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5BF64-1418-4C28-BB04-32A5EA0C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8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7C482-955D-4B04-9130-6D645090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D1798-E1EF-4A55-A3EF-B37144DD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7F3F5B-BFD1-4BB5-9EF6-658F42BC9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B3AEB2-F744-4FA2-A1E9-06F7B64E6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5133F3-CA5E-4702-AAF3-B03289C1D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3769C1-D7FA-43F0-A1BB-523E2025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7D508D-90A5-4A36-A039-7DF83149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CE561-08D3-4FCD-BCA8-382C152C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3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66C21-CCA0-4994-98AB-BB40B5E4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DD5A45-7227-4106-97BE-8AEC0460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FF3B25-8347-459B-B624-EA6C8C4B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9CCC4F-B470-4C61-8E97-7A3B96CB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2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BC26FE-5006-4841-8541-0ED3B70F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668CB2-08F9-4C1E-A5DD-055B998C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208B98-73F7-4923-B529-0259257E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6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4C763-D1F9-4748-AA7F-A6BB9386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4B91A-E421-4A22-BC0F-533CC391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98AF77-16D9-4E72-85B3-1B1E99E9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33FF7-31DC-4FA0-B3EE-4A887E18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116DE-AC67-4127-AB97-5267EABC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46228-0389-4804-B47F-1B1E3E68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7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9090F-8C5F-4F1B-A7B2-ADFD23D9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BE7410-87E5-442D-92AD-0E86C0405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6C669C-B873-4D04-8763-EB1F12332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FEB405-9064-4A31-9052-962DF226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AA982-2468-4EAF-ABF7-35232286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8AC93C-78AB-4D44-A80F-2EDE58D2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7791D-7854-4289-85E7-5ED1719B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8CD62-2B0B-444D-8184-1293E617C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A0B06-1386-40EA-ABC2-EBA3DA2CB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684D-3B21-4332-A274-414E323239FA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37757-45B9-4E4F-9127-633DDA8B8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BCBD1-355F-4B33-93E7-D78F53DBB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0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B8C21-ED2A-449A-ADDB-762C04FC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2F1C07-90AB-4D05-8679-CB57A66F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8F875-BBBA-4EDD-90B8-E25991BDF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CE33-BC3A-42F9-8333-B7A15B6976C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1C61F-14F5-475D-914E-2C3403A9D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941E7-5FA5-4CC7-B98C-D5D491F62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62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7BF11D-A663-4E55-A8D2-1408B700FB87}"/>
              </a:ext>
            </a:extLst>
          </p:cNvPr>
          <p:cNvSpPr txBox="1"/>
          <p:nvPr/>
        </p:nvSpPr>
        <p:spPr>
          <a:xfrm>
            <a:off x="2029467" y="1460402"/>
            <a:ext cx="5020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원룸 이사 어플</a:t>
            </a:r>
            <a:endParaRPr lang="en-US" altLang="ko-KR" sz="44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4400" b="1" dirty="0">
                <a:solidFill>
                  <a:srgbClr val="676FA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사용자용 앱 </a:t>
            </a:r>
            <a:endParaRPr lang="en-US" altLang="ko-KR" sz="4400" b="1" dirty="0">
              <a:solidFill>
                <a:srgbClr val="676FA3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700" dirty="0">
                <a:solidFill>
                  <a:srgbClr val="676FA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V1.1</a:t>
            </a:r>
            <a:endParaRPr lang="ko-KR" altLang="en-US" sz="1700" dirty="0">
              <a:solidFill>
                <a:srgbClr val="676FA3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D96007-26A5-4EFA-9932-8A86513DBE74}"/>
              </a:ext>
            </a:extLst>
          </p:cNvPr>
          <p:cNvCxnSpPr>
            <a:cxnSpLocks/>
          </p:cNvCxnSpPr>
          <p:nvPr/>
        </p:nvCxnSpPr>
        <p:spPr>
          <a:xfrm>
            <a:off x="2029467" y="3429000"/>
            <a:ext cx="1016253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528D1B-A85B-4DC2-B0CC-BB82475CF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1" r="261" b="-1"/>
          <a:stretch/>
        </p:blipFill>
        <p:spPr>
          <a:xfrm>
            <a:off x="7171153" y="556591"/>
            <a:ext cx="3135725" cy="5762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B9E2D4-C339-4F65-AC2F-98EBFA112A19}"/>
              </a:ext>
            </a:extLst>
          </p:cNvPr>
          <p:cNvSpPr txBox="1"/>
          <p:nvPr/>
        </p:nvSpPr>
        <p:spPr>
          <a:xfrm>
            <a:off x="2029467" y="3254890"/>
            <a:ext cx="314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조유현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423DDF-4F4D-4159-AC82-57BE23477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" t="1454" r="3498" b="1688"/>
          <a:stretch/>
        </p:blipFill>
        <p:spPr>
          <a:xfrm>
            <a:off x="7489670" y="1004260"/>
            <a:ext cx="2532185" cy="49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2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2A57D9-D8DD-4655-9926-20CEE48E0D5E}"/>
              </a:ext>
            </a:extLst>
          </p:cNvPr>
          <p:cNvSpPr txBox="1"/>
          <p:nvPr/>
        </p:nvSpPr>
        <p:spPr>
          <a:xfrm>
            <a:off x="38105" y="15540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정보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C43DAA-F07C-41AF-A508-D98CCBCAE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69" y="914698"/>
            <a:ext cx="2978977" cy="5476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8512DF-1E12-4304-A55E-782D7CD06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1" y="896929"/>
            <a:ext cx="954156" cy="1343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1A7F0D-786E-4247-B8EE-FD3EED969CA5}"/>
              </a:ext>
            </a:extLst>
          </p:cNvPr>
          <p:cNvSpPr txBox="1"/>
          <p:nvPr/>
        </p:nvSpPr>
        <p:spPr>
          <a:xfrm>
            <a:off x="-253950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[그림6]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이용내역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52B1A9-1D7A-47EA-9DFD-8AF99A5E405C}"/>
              </a:ext>
            </a:extLst>
          </p:cNvPr>
          <p:cNvSpPr/>
          <p:nvPr/>
        </p:nvSpPr>
        <p:spPr>
          <a:xfrm>
            <a:off x="5267719" y="616898"/>
            <a:ext cx="7052578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https://jcy0011.movingproject.com/usinglist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7]</a:t>
            </a:r>
            <a:r>
              <a:rPr lang="ko-KR" altLang="en-US" sz="1100" dirty="0"/>
              <a:t>는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6]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이용내역</a:t>
            </a:r>
            <a:r>
              <a:rPr lang="en-US" altLang="ko-KR" sz="1100" dirty="0"/>
              <a:t>’</a:t>
            </a:r>
            <a:r>
              <a:rPr lang="ko-KR" altLang="en-US" sz="1100" dirty="0"/>
              <a:t>을 선택했을 때 볼 수 있는 화면으로 사용자의 지난 이용내역을 확인할 수 있는 페이지이다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보기의 다양한 기준을 통해 원하는 상태의 이용내역만을 볼 수 있도록 설정하였다</a:t>
            </a:r>
            <a:r>
              <a:rPr lang="en-US" altLang="ko-KR" sz="11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937723-6008-4D7D-AE8D-773059E5C5C6}"/>
              </a:ext>
            </a:extLst>
          </p:cNvPr>
          <p:cNvSpPr/>
          <p:nvPr/>
        </p:nvSpPr>
        <p:spPr>
          <a:xfrm>
            <a:off x="5294223" y="1762981"/>
            <a:ext cx="6785292" cy="499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moving_state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tPrUsingHistory</a:t>
            </a:r>
            <a:r>
              <a:rPr lang="en-US" altLang="ko-KR" sz="1100" dirty="0"/>
              <a:t>;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</a:t>
            </a:r>
            <a:r>
              <a:rPr lang="en-US" altLang="ko-KR" sz="1100" dirty="0" err="1"/>
              <a:t>using_history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moving_state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접수완료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” : “2022-07-05 22:30”,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type_of_use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이사</a:t>
            </a:r>
            <a:r>
              <a:rPr lang="en-US" altLang="ko-KR" sz="1100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56645C-6630-4389-84F0-9807988B7D5F}"/>
              </a:ext>
            </a:extLst>
          </p:cNvPr>
          <p:cNvSpPr/>
          <p:nvPr/>
        </p:nvSpPr>
        <p:spPr>
          <a:xfrm>
            <a:off x="5307475" y="2659833"/>
            <a:ext cx="32803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96195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775B0-3246-4648-BAAF-96E017C2AF3A}"/>
              </a:ext>
            </a:extLst>
          </p:cNvPr>
          <p:cNvSpPr txBox="1"/>
          <p:nvPr/>
        </p:nvSpPr>
        <p:spPr>
          <a:xfrm>
            <a:off x="3790122" y="2647627"/>
            <a:ext cx="4611756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청소</a:t>
            </a:r>
            <a:r>
              <a:rPr lang="en-US" altLang="ko-KR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/</a:t>
            </a: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설치 화면</a:t>
            </a:r>
            <a:endParaRPr lang="en-US" altLang="ko-KR" sz="48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Clean/Install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7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4078F-48E7-4EC9-89CE-E32648856249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청소</a:t>
            </a:r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설치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청소 서비스 이용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10B8EE-534D-4280-AC44-A19D735FE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6" y="1380447"/>
            <a:ext cx="2384837" cy="4351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D1C11B-5176-4AC0-8E2B-320759A63773}"/>
              </a:ext>
            </a:extLst>
          </p:cNvPr>
          <p:cNvSpPr txBox="1"/>
          <p:nvPr/>
        </p:nvSpPr>
        <p:spPr>
          <a:xfrm>
            <a:off x="15275" y="5915456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후 청소 버튼 선택 과정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4AEEC6-69AD-49D6-962F-88DC9C664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22" y="1380447"/>
            <a:ext cx="2384836" cy="4351706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5916116-4FEA-437F-93F8-EB0C1093BF88}"/>
              </a:ext>
            </a:extLst>
          </p:cNvPr>
          <p:cNvSpPr/>
          <p:nvPr/>
        </p:nvSpPr>
        <p:spPr>
          <a:xfrm rot="8315917">
            <a:off x="3601557" y="5517095"/>
            <a:ext cx="348966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45C4CE-2A0E-4179-99F2-0B302B814489}"/>
              </a:ext>
            </a:extLst>
          </p:cNvPr>
          <p:cNvSpPr/>
          <p:nvPr/>
        </p:nvSpPr>
        <p:spPr>
          <a:xfrm>
            <a:off x="5286418" y="616985"/>
            <a:ext cx="7377696" cy="14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</a:t>
            </a:r>
            <a:r>
              <a:rPr lang="en-US" altLang="ko-KR" sz="1400" b="1" dirty="0"/>
              <a:t>https://movingproject.com/login , https://jcy0011.movingproject.com/home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8]</a:t>
            </a:r>
            <a:r>
              <a:rPr lang="ko-KR" altLang="en-US" sz="1100" dirty="0"/>
              <a:t>은 로그아웃 상태에서 로그인 요청 그리고 로그인 후 홈 화면을 한 눈에 볼 수 있게 한 이미지이다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177971-D1D4-4C36-8C04-F8386D2F15D7}"/>
              </a:ext>
            </a:extLst>
          </p:cNvPr>
          <p:cNvSpPr/>
          <p:nvPr/>
        </p:nvSpPr>
        <p:spPr>
          <a:xfrm>
            <a:off x="5287247" y="1234675"/>
            <a:ext cx="6921276" cy="144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user_pw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tMstUser</a:t>
            </a:r>
            <a:r>
              <a:rPr lang="en-US" altLang="ko-KR" sz="1100" dirty="0"/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02E02A-263C-4032-8E03-4F2093911951}"/>
              </a:ext>
            </a:extLst>
          </p:cNvPr>
          <p:cNvSpPr/>
          <p:nvPr/>
        </p:nvSpPr>
        <p:spPr>
          <a:xfrm>
            <a:off x="5253401" y="2601915"/>
            <a:ext cx="5719399" cy="423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sz="1100" dirty="0"/>
              <a:t>{ “login”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” : “jcy0011”,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user_pw</a:t>
            </a:r>
            <a:r>
              <a:rPr lang="en-US" altLang="ko-KR" sz="1100" dirty="0"/>
              <a:t>” : “112233”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# </a:t>
            </a:r>
            <a:r>
              <a:rPr lang="ko-KR" altLang="en-US" sz="1100" dirty="0"/>
              <a:t>로그인 성공 시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“result” : “success“}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#</a:t>
            </a:r>
            <a:r>
              <a:rPr lang="ko-KR" altLang="en-US" sz="1100" dirty="0"/>
              <a:t>로그인 실패</a:t>
            </a:r>
            <a:r>
              <a:rPr lang="en-US" altLang="ko-KR" sz="1100" dirty="0"/>
              <a:t>(</a:t>
            </a:r>
            <a:r>
              <a:rPr lang="ko-KR" altLang="en-US" sz="1100" dirty="0"/>
              <a:t>아이디 또는 비밀번호 오류</a:t>
            </a:r>
            <a:br>
              <a:rPr lang="en-US" altLang="ko-KR" sz="1100" dirty="0"/>
            </a:br>
            <a:r>
              <a:rPr lang="en-US" altLang="ko-KR" sz="1100" dirty="0"/>
              <a:t>  {“result” : “fail”}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53718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F37E8-63AC-4E39-97BF-63B128950800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청소</a:t>
            </a:r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설치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청소 서비스 이용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3AA57A-E7B1-4FFC-9903-15B2D2DE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43" y="896929"/>
            <a:ext cx="2970686" cy="5495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88CDED-C868-4099-A7C0-A61CF25FF042}"/>
              </a:ext>
            </a:extLst>
          </p:cNvPr>
          <p:cNvSpPr txBox="1"/>
          <p:nvPr/>
        </p:nvSpPr>
        <p:spPr>
          <a:xfrm>
            <a:off x="55533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8]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청소 주소지 입력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46CC5D-70C1-42D7-BD4B-61628E69B243}"/>
              </a:ext>
            </a:extLst>
          </p:cNvPr>
          <p:cNvSpPr/>
          <p:nvPr/>
        </p:nvSpPr>
        <p:spPr>
          <a:xfrm>
            <a:off x="5270727" y="574328"/>
            <a:ext cx="6921273" cy="196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https;//jcy0011.movingproject.com/</a:t>
            </a:r>
            <a:r>
              <a:rPr lang="en-US" altLang="ko-KR" sz="1600" b="1" dirty="0" err="1"/>
              <a:t>clean_address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8]</a:t>
            </a:r>
            <a:r>
              <a:rPr lang="ko-KR" altLang="en-US" sz="1100" dirty="0"/>
              <a:t>처럼 로그인 후 홈 화면의 하단에 있는 </a:t>
            </a:r>
            <a:r>
              <a:rPr lang="en-US" altLang="ko-KR" sz="1100" dirty="0"/>
              <a:t>‘</a:t>
            </a:r>
            <a:r>
              <a:rPr lang="ko-KR" altLang="en-US" sz="1100" dirty="0"/>
              <a:t>청소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선택하였을 때 볼 수 있는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상단의 검색창에 청소를 원하는 지역의 주소를 검색하여 입력하거나 현재 위치를 장소 정보로 입력할 수 있게 하였다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1F4B1-D460-4565-90D0-7D9D37F7140C}"/>
              </a:ext>
            </a:extLst>
          </p:cNvPr>
          <p:cNvSpPr/>
          <p:nvPr/>
        </p:nvSpPr>
        <p:spPr>
          <a:xfrm>
            <a:off x="5287142" y="1675129"/>
            <a:ext cx="3280397" cy="2860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cleaning_date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user_id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tMstUsingHistory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7A4B01-CCFC-431E-B74B-F170EBC0ADC7}"/>
              </a:ext>
            </a:extLst>
          </p:cNvPr>
          <p:cNvSpPr/>
          <p:nvPr/>
        </p:nvSpPr>
        <p:spPr>
          <a:xfrm>
            <a:off x="5292591" y="2489459"/>
            <a:ext cx="328039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사용 </a:t>
            </a:r>
            <a:r>
              <a:rPr lang="en-US" altLang="ko-KR" sz="1600" b="1" dirty="0"/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</a:t>
            </a:r>
            <a:r>
              <a:rPr lang="ko-KR" altLang="en-US" sz="1300" dirty="0"/>
              <a:t>네이버</a:t>
            </a:r>
            <a:r>
              <a:rPr lang="en-US" altLang="ko-KR" sz="1300" dirty="0"/>
              <a:t> MAPS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CFEDBE-3D2E-4E2B-838B-8EF923C072DB}"/>
              </a:ext>
            </a:extLst>
          </p:cNvPr>
          <p:cNvSpPr/>
          <p:nvPr/>
        </p:nvSpPr>
        <p:spPr>
          <a:xfrm>
            <a:off x="5270744" y="3064807"/>
            <a:ext cx="6801195" cy="402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4. JSON format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</a:t>
            </a:r>
            <a:r>
              <a:rPr lang="en-US" altLang="ko-KR" sz="1100" dirty="0" err="1"/>
              <a:t>cleaning_address</a:t>
            </a:r>
            <a:r>
              <a:rPr lang="en-US" altLang="ko-KR" sz="1100" dirty="0"/>
              <a:t>” : ‘</a:t>
            </a:r>
            <a:r>
              <a:rPr lang="ko-KR" altLang="en-US" sz="1100" dirty="0"/>
              <a:t>서울특별시 가산디지털로 </a:t>
            </a:r>
            <a:r>
              <a:rPr lang="en-US" altLang="ko-KR" sz="1100" dirty="0"/>
              <a:t>212(</a:t>
            </a:r>
            <a:r>
              <a:rPr lang="ko-KR" altLang="en-US" sz="1100" dirty="0"/>
              <a:t>가산동</a:t>
            </a:r>
            <a:r>
              <a:rPr lang="en-US" altLang="ko-KR" sz="1100" dirty="0"/>
              <a:t>) 430</a:t>
            </a:r>
            <a:r>
              <a:rPr lang="ko-KR" altLang="en-US" sz="1100" dirty="0"/>
              <a:t>호“</a:t>
            </a:r>
            <a:r>
              <a:rPr lang="en-US" altLang="ko-KR" sz="1100" dirty="0"/>
              <a:t> 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“status” : “OK”,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“address” : “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roadAddress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서울특별시 가산디지털로 </a:t>
            </a:r>
            <a:r>
              <a:rPr lang="en-US" altLang="ko-KR" sz="1100" dirty="0"/>
              <a:t>212 430</a:t>
            </a:r>
            <a:r>
              <a:rPr lang="ko-KR" altLang="en-US" sz="1100" dirty="0"/>
              <a:t>호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“x” : “126.8898125",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“y” : "37.4790800“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“</a:t>
            </a:r>
            <a:r>
              <a:rPr lang="en-US" altLang="ko-KR" sz="1100" dirty="0" err="1"/>
              <a:t>errorMessage</a:t>
            </a:r>
            <a:r>
              <a:rPr lang="en-US" altLang="ko-KR" sz="1100" dirty="0"/>
              <a:t>” : “ “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888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9A170-0AEF-49D6-94FE-46772E3C222D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청소</a:t>
            </a:r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설치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청소 서비스 이용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F71F96-B9A4-4B9E-82CA-BE7537C75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0" y="877879"/>
            <a:ext cx="2970687" cy="5495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CC8201-16A5-4E53-BCEC-0C91E7A01B84}"/>
              </a:ext>
            </a:extLst>
          </p:cNvPr>
          <p:cNvSpPr txBox="1"/>
          <p:nvPr/>
        </p:nvSpPr>
        <p:spPr>
          <a:xfrm>
            <a:off x="-57010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9]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청소 업체 리스트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1BF5FD-834A-4188-AEDA-B50AAEB85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87" y="896929"/>
            <a:ext cx="809935" cy="1095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AFD793A-6013-4A16-94EC-799DE70D403F}"/>
              </a:ext>
            </a:extLst>
          </p:cNvPr>
          <p:cNvSpPr/>
          <p:nvPr/>
        </p:nvSpPr>
        <p:spPr>
          <a:xfrm>
            <a:off x="5269626" y="655593"/>
            <a:ext cx="6922374" cy="2451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https;//jcy0011.movingproject.com/</a:t>
            </a:r>
            <a:r>
              <a:rPr lang="en-US" altLang="ko-KR" sz="1600" b="1" dirty="0" err="1"/>
              <a:t>cleancompanylist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10]</a:t>
            </a:r>
            <a:r>
              <a:rPr lang="ko-KR" altLang="en-US" sz="1100" dirty="0"/>
              <a:t>은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9]</a:t>
            </a:r>
            <a:r>
              <a:rPr lang="ko-KR" altLang="en-US" sz="1100" dirty="0"/>
              <a:t>에서 주소지 정보를 모두 입력한 후 볼 수 있는 청소 업체 리스트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사용자가 입력한 위치에서 가장 가까운 거리의 청소 업체 </a:t>
            </a:r>
            <a:r>
              <a:rPr lang="en-US" altLang="ko-KR" sz="1100" dirty="0"/>
              <a:t>5</a:t>
            </a:r>
            <a:r>
              <a:rPr lang="ko-KR" altLang="en-US" sz="1100" dirty="0"/>
              <a:t>개를 보여주며</a:t>
            </a:r>
            <a:r>
              <a:rPr lang="en-US" altLang="ko-KR" sz="1100" dirty="0"/>
              <a:t>, </a:t>
            </a:r>
            <a:r>
              <a:rPr lang="ko-KR" altLang="en-US" sz="1100" dirty="0"/>
              <a:t>다양한 정렬 기준을 이용하여 사용자의 기호에 맞게 업체 리스트를 볼 수 있게 했다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또한 앱 내에서 바로 업체로 연락을 할 수 있게 연락처 옆에 통화 버튼을 배치시켰다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EE5D0C-00DC-456A-8FAA-A57C889FA4B9}"/>
              </a:ext>
            </a:extLst>
          </p:cNvPr>
          <p:cNvSpPr/>
          <p:nvPr/>
        </p:nvSpPr>
        <p:spPr>
          <a:xfrm>
            <a:off x="5267718" y="2061813"/>
            <a:ext cx="3280397" cy="2860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cleaning_date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tMstUsingHistory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BB226-1589-4BF8-8D67-149BA3B99B6E}"/>
              </a:ext>
            </a:extLst>
          </p:cNvPr>
          <p:cNvSpPr/>
          <p:nvPr/>
        </p:nvSpPr>
        <p:spPr>
          <a:xfrm>
            <a:off x="5267718" y="2877787"/>
            <a:ext cx="7642166" cy="3591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</a:t>
            </a:r>
            <a:r>
              <a:rPr lang="en-US" altLang="ko-KR" sz="1100" dirty="0" err="1"/>
              <a:t>result_of-searcing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cleaningcompany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cleaningcompany_address</a:t>
            </a:r>
            <a:r>
              <a:rPr lang="en-US" altLang="ko-KR" sz="1100" dirty="0"/>
              <a:t>: “</a:t>
            </a:r>
            <a:r>
              <a:rPr lang="ko-KR" altLang="en-US" sz="1100" dirty="0"/>
              <a:t>서울특별시 금천구 가산디지털로 </a:t>
            </a:r>
            <a:r>
              <a:rPr lang="en-US" altLang="ko-KR" sz="1100" dirty="0"/>
              <a:t>211”,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cleaningcompany_phone</a:t>
            </a:r>
            <a:r>
              <a:rPr lang="en-US" altLang="ko-KR" sz="1100" dirty="0"/>
              <a:t>” ; “02-1234-5678”,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total_rating</a:t>
            </a:r>
            <a:r>
              <a:rPr lang="en-US" altLang="ko-KR" sz="1100" dirty="0"/>
              <a:t>” : “5”,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cleaningcompany_avg_rating</a:t>
            </a:r>
            <a:r>
              <a:rPr lang="en-US" altLang="ko-KR" sz="1100" dirty="0"/>
              <a:t>” : “3.5”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“result” : “success” }</a:t>
            </a:r>
          </a:p>
        </p:txBody>
      </p:sp>
    </p:spTree>
    <p:extLst>
      <p:ext uri="{BB962C8B-B14F-4D97-AF65-F5344CB8AC3E}">
        <p14:creationId xmlns:p14="http://schemas.microsoft.com/office/powerpoint/2010/main" val="28744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2F7CF9-244D-4592-835A-D50A5FFAD2DC}"/>
              </a:ext>
            </a:extLst>
          </p:cNvPr>
          <p:cNvSpPr txBox="1"/>
          <p:nvPr/>
        </p:nvSpPr>
        <p:spPr>
          <a:xfrm>
            <a:off x="3578087" y="2647627"/>
            <a:ext cx="5035826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이사 접수 화면</a:t>
            </a:r>
            <a:endParaRPr lang="en-US" altLang="ko-KR" sz="48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  Moving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3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3652D9-547D-457A-9F96-8A4E527FA337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FCB82C-7817-4701-8C91-09F5EAFA6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45" y="858828"/>
            <a:ext cx="2970687" cy="5514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5BA54A-4979-4E16-8039-5EB6EA743809}"/>
              </a:ext>
            </a:extLst>
          </p:cNvPr>
          <p:cNvSpPr txBox="1"/>
          <p:nvPr/>
        </p:nvSpPr>
        <p:spPr>
          <a:xfrm>
            <a:off x="138672" y="6379693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10]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후 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‘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이사 접수하기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’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버튼 선택 과정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33EA60F-ED94-45EE-9A8D-9BAA3DC7BC55}"/>
              </a:ext>
            </a:extLst>
          </p:cNvPr>
          <p:cNvSpPr/>
          <p:nvPr/>
        </p:nvSpPr>
        <p:spPr>
          <a:xfrm rot="10800000">
            <a:off x="2962634" y="2469246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07AAF8-8360-4560-9830-0B273E1479B3}"/>
              </a:ext>
            </a:extLst>
          </p:cNvPr>
          <p:cNvSpPr/>
          <p:nvPr/>
        </p:nvSpPr>
        <p:spPr>
          <a:xfrm>
            <a:off x="5239584" y="603966"/>
            <a:ext cx="6952416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https://jcy0011.movingproject.com/home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사용자용 앱을 실행했을 때 볼 수 있는 홈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이사 접수가 주 기능인 어플이기 때문에 </a:t>
            </a:r>
            <a:r>
              <a:rPr lang="en-US" altLang="ko-KR" sz="1100" dirty="0"/>
              <a:t>‘</a:t>
            </a:r>
            <a:r>
              <a:rPr lang="ko-KR" altLang="en-US" sz="1100" dirty="0"/>
              <a:t>이사 접수하기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버튼이 한 눈에 들어오게 위치시켰고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이용후기들을 최신순으로 배치하였다</a:t>
            </a:r>
            <a:r>
              <a:rPr lang="en-US" altLang="ko-KR" sz="1100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278EF-14E5-48B1-AE0E-7EC223111328}"/>
              </a:ext>
            </a:extLst>
          </p:cNvPr>
          <p:cNvSpPr/>
          <p:nvPr/>
        </p:nvSpPr>
        <p:spPr>
          <a:xfrm>
            <a:off x="5239584" y="1715180"/>
            <a:ext cx="695241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A1461F-FF04-449F-99E6-94F665CC5275}"/>
              </a:ext>
            </a:extLst>
          </p:cNvPr>
          <p:cNvSpPr/>
          <p:nvPr/>
        </p:nvSpPr>
        <p:spPr>
          <a:xfrm>
            <a:off x="5254467" y="2537696"/>
            <a:ext cx="6798407" cy="465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en-US" altLang="ko-KR" sz="1100" dirty="0"/>
              <a:t>{ “</a:t>
            </a:r>
            <a:r>
              <a:rPr lang="en-US" altLang="ko-KR" sz="1100" dirty="0" err="1"/>
              <a:t>review_data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” : “2022-08-05 22:00”,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” : “4.0”,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review_total_rating</a:t>
            </a:r>
            <a:r>
              <a:rPr lang="en-US" altLang="ko-KR" sz="1100" dirty="0"/>
              <a:t>” : “5.0”,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시간 약속을 잘 </a:t>
            </a:r>
            <a:r>
              <a:rPr lang="ko-KR" altLang="en-US" sz="1100" dirty="0" err="1"/>
              <a:t>지켜주시고</a:t>
            </a:r>
            <a:r>
              <a:rPr lang="ko-KR" altLang="en-US" sz="1100" dirty="0"/>
              <a:t> 너무 친절하십니다</a:t>
            </a:r>
            <a:r>
              <a:rPr lang="en-US" altLang="ko-KR" sz="1100" dirty="0"/>
              <a:t>~!”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363523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7708B7-9D9A-4FB6-A936-118E5A558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45" y="858828"/>
            <a:ext cx="2970687" cy="5514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74A765-BC88-41D9-B100-4E57346B6ED8}"/>
              </a:ext>
            </a:extLst>
          </p:cNvPr>
          <p:cNvSpPr txBox="1"/>
          <p:nvPr/>
        </p:nvSpPr>
        <p:spPr>
          <a:xfrm>
            <a:off x="97735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11]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이사 예정일 및 시간 선택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51174B-6AE5-435F-BFBF-57CE562F4409}"/>
              </a:ext>
            </a:extLst>
          </p:cNvPr>
          <p:cNvSpPr/>
          <p:nvPr/>
        </p:nvSpPr>
        <p:spPr>
          <a:xfrm>
            <a:off x="5204409" y="678135"/>
            <a:ext cx="7135351" cy="166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https://jcy0011.movingproject.com/movingdate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12]</a:t>
            </a:r>
            <a:r>
              <a:rPr lang="ko-KR" altLang="en-US" sz="1100" dirty="0"/>
              <a:t>은 이사 예정일과 이사 예정 시간을 선택하는 화면이며</a:t>
            </a:r>
            <a:r>
              <a:rPr lang="en-US" altLang="ko-KR" sz="1100" dirty="0"/>
              <a:t>, </a:t>
            </a:r>
            <a:r>
              <a:rPr lang="ko-KR" altLang="en-US" sz="1100" dirty="0"/>
              <a:t>선택 완료 후에 다음 버튼을 누르면 다음 단계로 진행한다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5AD68D-EB1F-4F56-9F0F-101DFBA6F732}"/>
              </a:ext>
            </a:extLst>
          </p:cNvPr>
          <p:cNvSpPr/>
          <p:nvPr/>
        </p:nvSpPr>
        <p:spPr>
          <a:xfrm>
            <a:off x="5239577" y="1527527"/>
            <a:ext cx="3280397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2E3-FD9A-409A-ADDB-198E4EF40FD0}"/>
              </a:ext>
            </a:extLst>
          </p:cNvPr>
          <p:cNvSpPr/>
          <p:nvPr/>
        </p:nvSpPr>
        <p:spPr>
          <a:xfrm>
            <a:off x="5258284" y="2425180"/>
            <a:ext cx="3280397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사용 위젯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DatePicker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TimePicker</a:t>
            </a:r>
            <a:r>
              <a:rPr lang="en-US" altLang="ko-KR" sz="1100" dirty="0"/>
              <a:t> </a:t>
            </a:r>
            <a:r>
              <a:rPr lang="en-US" altLang="ko-KR" sz="1100" b="1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813C09-382F-4744-8CC8-89E9E4796FC0}"/>
              </a:ext>
            </a:extLst>
          </p:cNvPr>
          <p:cNvSpPr/>
          <p:nvPr/>
        </p:nvSpPr>
        <p:spPr>
          <a:xfrm>
            <a:off x="5236493" y="3078213"/>
            <a:ext cx="3280397" cy="2829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4.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” : “2022-07-05 22:30”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>
              <a:lnSpc>
                <a:spcPct val="150000"/>
              </a:lnSpc>
            </a:pP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“result” : “success”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73B2A-6F2C-4571-86DE-9762E247285C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66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A2902C-1D73-4333-A2B4-08FB1F49C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77" y="873473"/>
            <a:ext cx="2970687" cy="5500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23E056-EB93-448D-91BF-EA057DD90927}"/>
              </a:ext>
            </a:extLst>
          </p:cNvPr>
          <p:cNvSpPr txBox="1"/>
          <p:nvPr/>
        </p:nvSpPr>
        <p:spPr>
          <a:xfrm>
            <a:off x="83667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12]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주소지 입력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CF2C5E-2A70-44F1-B470-1BE1FBD5E62B}"/>
              </a:ext>
            </a:extLst>
          </p:cNvPr>
          <p:cNvSpPr/>
          <p:nvPr/>
        </p:nvSpPr>
        <p:spPr>
          <a:xfrm>
            <a:off x="5273984" y="668350"/>
            <a:ext cx="6918016" cy="166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https://jcy0011.movingproject.com/addressinfo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14]</a:t>
            </a:r>
            <a:r>
              <a:rPr lang="ko-KR" altLang="en-US" sz="1100" dirty="0"/>
              <a:t>은 출발 주소지와 도착 주소지의 정보를 입력하는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사용자는 도로명주소 검색을 통해 주소지의 도로명주소를 입력해야 한다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2438F0-5D76-4A83-92FD-ED45719B7EC7}"/>
              </a:ext>
            </a:extLst>
          </p:cNvPr>
          <p:cNvSpPr/>
          <p:nvPr/>
        </p:nvSpPr>
        <p:spPr>
          <a:xfrm>
            <a:off x="5307766" y="1524706"/>
            <a:ext cx="6918016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from_elevator_availability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to_elevator_availability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789929-1277-4705-B301-348399ED88A8}"/>
              </a:ext>
            </a:extLst>
          </p:cNvPr>
          <p:cNvSpPr/>
          <p:nvPr/>
        </p:nvSpPr>
        <p:spPr>
          <a:xfrm>
            <a:off x="5273984" y="2358227"/>
            <a:ext cx="328039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사용 </a:t>
            </a:r>
            <a:r>
              <a:rPr lang="en-US" altLang="ko-KR" sz="1600" b="1" dirty="0"/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</a:t>
            </a:r>
            <a:r>
              <a:rPr lang="ko-KR" altLang="en-US" sz="1300" dirty="0"/>
              <a:t>네이버 </a:t>
            </a:r>
            <a:r>
              <a:rPr lang="en-US" altLang="ko-KR" sz="1300" dirty="0"/>
              <a:t>MAPS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916B9-3A7F-43CB-85B4-CCB16C44B611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3DCED8-F9D1-4A28-B46D-EABDE70B5AB3}"/>
              </a:ext>
            </a:extLst>
          </p:cNvPr>
          <p:cNvSpPr/>
          <p:nvPr/>
        </p:nvSpPr>
        <p:spPr>
          <a:xfrm>
            <a:off x="5274909" y="3063924"/>
            <a:ext cx="6744637" cy="3291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4. JSON format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</a:t>
            </a:r>
            <a:r>
              <a:rPr lang="en-US" altLang="ko-KR" sz="1100" dirty="0" err="1"/>
              <a:t>address_info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서울특별시 금천구 가산디지털로 </a:t>
            </a:r>
            <a:r>
              <a:rPr lang="en-US" altLang="ko-KR" sz="1100" dirty="0"/>
              <a:t>212 430</a:t>
            </a:r>
            <a:r>
              <a:rPr lang="ko-KR" altLang="en-US" sz="1100" dirty="0"/>
              <a:t>호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from_elevator_availability</a:t>
            </a:r>
            <a:r>
              <a:rPr lang="en-US" altLang="ko-KR" sz="1100" dirty="0"/>
              <a:t>” : “y”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서울특별시 금천구 가산디지털로 </a:t>
            </a:r>
            <a:r>
              <a:rPr lang="en-US" altLang="ko-KR" sz="1100" dirty="0"/>
              <a:t>210 101</a:t>
            </a:r>
            <a:r>
              <a:rPr lang="ko-KR" altLang="en-US" sz="1100" dirty="0"/>
              <a:t>호</a:t>
            </a:r>
            <a:r>
              <a:rPr lang="en-US" altLang="ko-KR" sz="1100" dirty="0"/>
              <a:t>“,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to_elevator_availability</a:t>
            </a:r>
            <a:r>
              <a:rPr lang="en-US" altLang="ko-KR" sz="1100" dirty="0"/>
              <a:t>” : “y”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} ]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받는 </a:t>
            </a:r>
            <a:r>
              <a:rPr lang="en-US" altLang="ko-KR" sz="1100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3381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A2902C-1D73-4333-A2B4-08FB1F49C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77" y="873473"/>
            <a:ext cx="2970687" cy="5500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23E056-EB93-448D-91BF-EA057DD90927}"/>
              </a:ext>
            </a:extLst>
          </p:cNvPr>
          <p:cNvSpPr txBox="1"/>
          <p:nvPr/>
        </p:nvSpPr>
        <p:spPr>
          <a:xfrm>
            <a:off x="83667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12]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주소지 입력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916B9-3A7F-43CB-85B4-CCB16C44B611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1515FA-CEBD-4AA7-AA32-3B0B24568163}"/>
              </a:ext>
            </a:extLst>
          </p:cNvPr>
          <p:cNvSpPr/>
          <p:nvPr/>
        </p:nvSpPr>
        <p:spPr>
          <a:xfrm>
            <a:off x="5311004" y="678601"/>
            <a:ext cx="6744637" cy="4976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"status" : " OK" 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"address"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"</a:t>
            </a:r>
            <a:r>
              <a:rPr lang="en-US" altLang="ko-KR" sz="1100" dirty="0" err="1"/>
              <a:t>roadAddress</a:t>
            </a:r>
            <a:r>
              <a:rPr lang="en-US" altLang="ko-KR" sz="1100" dirty="0"/>
              <a:t>" : "</a:t>
            </a:r>
            <a:r>
              <a:rPr lang="ko-KR" altLang="en-US" sz="1100" dirty="0"/>
              <a:t>서울특별시 금천구 가산디지털로 </a:t>
            </a:r>
            <a:r>
              <a:rPr lang="en-US" altLang="ko-KR" sz="1100" dirty="0"/>
              <a:t>212",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"x" : "126.8898125",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"y" : "37.4790800"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]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"</a:t>
            </a:r>
            <a:r>
              <a:rPr lang="en-US" altLang="ko-KR" sz="1100" dirty="0" err="1"/>
              <a:t>errorMessage</a:t>
            </a:r>
            <a:r>
              <a:rPr lang="en-US" altLang="ko-KR" sz="1100" dirty="0"/>
              <a:t>" : ""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"status" : "OK",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"address"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"</a:t>
            </a:r>
            <a:r>
              <a:rPr lang="en-US" altLang="ko-KR" sz="1100" dirty="0" err="1"/>
              <a:t>roadAddrss</a:t>
            </a:r>
            <a:r>
              <a:rPr lang="en-US" altLang="ko-KR" sz="1100" dirty="0"/>
              <a:t>" : "</a:t>
            </a:r>
            <a:r>
              <a:rPr lang="ko-KR" altLang="en-US" sz="1100" dirty="0" err="1"/>
              <a:t>서웉특별시</a:t>
            </a:r>
            <a:r>
              <a:rPr lang="ko-KR" altLang="en-US" sz="1100" dirty="0"/>
              <a:t> 금천구 가산디지털로 </a:t>
            </a:r>
            <a:r>
              <a:rPr lang="en-US" altLang="ko-KR" sz="1100" dirty="0"/>
              <a:t>211",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"x" : "126.8893331",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"y" : "37.4791548"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"</a:t>
            </a:r>
            <a:r>
              <a:rPr lang="en-US" altLang="ko-KR" sz="1100" dirty="0" err="1"/>
              <a:t>errorMessage</a:t>
            </a:r>
            <a:r>
              <a:rPr lang="en-US" altLang="ko-KR" sz="1100" dirty="0"/>
              <a:t>" : ""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336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7C6D3E5-084D-4CE1-BB61-BBA597665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96854"/>
              </p:ext>
            </p:extLst>
          </p:nvPr>
        </p:nvGraphicFramePr>
        <p:xfrm>
          <a:off x="689317" y="833257"/>
          <a:ext cx="10846191" cy="56230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1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변경일자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page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내                            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2022-07-15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최초 작성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조유현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2022-07-19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문서이력 페이지 추가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이미지 변경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목차 수정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조유현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2022-07-20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4-46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설명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관련 데이터베이스 테이블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사용 </a:t>
                      </a:r>
                      <a:r>
                        <a:rPr lang="en-US" altLang="ko-KR" sz="1100" dirty="0" err="1"/>
                        <a:t>api</a:t>
                      </a:r>
                      <a:r>
                        <a:rPr lang="ko-KR" altLang="en-US" sz="1100" dirty="0"/>
                        <a:t>에 대한 내용 추가 및 수정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조유현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0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2022-07-20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17, 21, 26, 28, 33, 35, 39, 42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앱에서 서버로 보내는 </a:t>
                      </a:r>
                      <a:r>
                        <a:rPr lang="en-US" altLang="ko-KR" sz="1100" dirty="0"/>
                        <a:t>Json format </a:t>
                      </a:r>
                      <a:r>
                        <a:rPr lang="ko-KR" altLang="en-US" sz="1100" dirty="0"/>
                        <a:t>내용 추가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조유현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2022-07-22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4-51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이미지 변경 및 추가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설명 수정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목차 페이지번호 수정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조유현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0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V0.6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2022-07-28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4,8,12,16,37,39,47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관련 데이터베이스 테이블 속성 수정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조유현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V0.7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2022-08-02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PPT </a:t>
                      </a:r>
                      <a:r>
                        <a:rPr lang="ko-KR" altLang="en-US" sz="1100" dirty="0"/>
                        <a:t>디자인 편집</a:t>
                      </a:r>
                      <a:r>
                        <a:rPr lang="en-US" altLang="ko-KR" sz="1100" dirty="0"/>
                        <a:t>, JSON </a:t>
                      </a:r>
                      <a:r>
                        <a:rPr lang="ko-KR" altLang="en-US" sz="1100" dirty="0"/>
                        <a:t>포맷 이미지 추가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조유현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2022-08-05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PPT </a:t>
                      </a:r>
                      <a:r>
                        <a:rPr lang="ko-KR" altLang="en-US" sz="1100" dirty="0"/>
                        <a:t>디자인 </a:t>
                      </a:r>
                      <a:r>
                        <a:rPr lang="ko-KR" altLang="en-US" sz="1100" dirty="0" err="1"/>
                        <a:t>펀집</a:t>
                      </a:r>
                      <a:r>
                        <a:rPr lang="en-US" altLang="ko-KR" sz="1100" dirty="0"/>
                        <a:t>, JSON </a:t>
                      </a:r>
                      <a:r>
                        <a:rPr lang="ko-KR" altLang="en-US" sz="1100" dirty="0"/>
                        <a:t>포맷 내용 추가</a:t>
                      </a:r>
                      <a:r>
                        <a:rPr lang="en-US" altLang="ko-KR" sz="1100" dirty="0"/>
                        <a:t>, [</a:t>
                      </a:r>
                      <a:r>
                        <a:rPr lang="ko-KR" altLang="en-US" sz="1100" dirty="0"/>
                        <a:t>그림</a:t>
                      </a:r>
                      <a:r>
                        <a:rPr lang="en-US" altLang="ko-KR" sz="1100" dirty="0"/>
                        <a:t>10]</a:t>
                      </a:r>
                      <a:r>
                        <a:rPr lang="ko-KR" altLang="en-US" sz="1100" dirty="0"/>
                        <a:t> 교체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조유현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2022-08-08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4-43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Json </a:t>
                      </a:r>
                      <a:r>
                        <a:rPr lang="ko-KR" altLang="en-US" sz="1100" dirty="0"/>
                        <a:t>포맷 이미지 형식으로 추가 및 수정 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관련 </a:t>
                      </a:r>
                      <a:r>
                        <a:rPr lang="en-US" altLang="ko-KR" sz="1100" dirty="0"/>
                        <a:t>DB </a:t>
                      </a:r>
                      <a:r>
                        <a:rPr lang="ko-KR" altLang="en-US" sz="1100" dirty="0"/>
                        <a:t>테이블 속성 및 테이블명 수정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조유현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V1.0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2022-08-10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템플릿 양식 변경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및 사용 </a:t>
                      </a:r>
                      <a:r>
                        <a:rPr lang="en-US" altLang="ko-KR" sz="1100" dirty="0" err="1"/>
                        <a:t>api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내용 추가</a:t>
                      </a:r>
                      <a:r>
                        <a:rPr lang="en-US" altLang="ko-KR" sz="1100" dirty="0"/>
                        <a:t>(13, 18pg)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조유현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V1.1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2022-08-22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관련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수정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제이슨 형식 이미지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텍스트로 수정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각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화면에 대한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내용 추가 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조유현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115231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6F35E9-6B10-4442-A8B9-56F0712E483C}"/>
              </a:ext>
            </a:extLst>
          </p:cNvPr>
          <p:cNvSpPr txBox="1"/>
          <p:nvPr/>
        </p:nvSpPr>
        <p:spPr>
          <a:xfrm>
            <a:off x="5336296" y="225438"/>
            <a:ext cx="1519407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문서이력</a:t>
            </a:r>
            <a:endParaRPr lang="en-US" altLang="ko-KR" sz="2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  History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1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B4FC6C-9D3E-4269-86F7-D571E8FDB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74" y="858828"/>
            <a:ext cx="2970687" cy="5514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8D7FC-C2E5-4EB8-87A2-FA6FA7A94107}"/>
              </a:ext>
            </a:extLst>
          </p:cNvPr>
          <p:cNvSpPr txBox="1"/>
          <p:nvPr/>
        </p:nvSpPr>
        <p:spPr>
          <a:xfrm>
            <a:off x="83665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14]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짐 정보 선택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E7176B-31A8-4BF2-9B62-67343725EE6F}"/>
              </a:ext>
            </a:extLst>
          </p:cNvPr>
          <p:cNvSpPr/>
          <p:nvPr/>
        </p:nvSpPr>
        <p:spPr>
          <a:xfrm>
            <a:off x="5271543" y="644322"/>
            <a:ext cx="692045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https://jcy0011.movingproject.com/baggage_choice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17]</a:t>
            </a:r>
            <a:r>
              <a:rPr lang="ko-KR" altLang="en-US" sz="1100" dirty="0"/>
              <a:t>는 출발 주소지 입력 후 짐</a:t>
            </a:r>
            <a:r>
              <a:rPr lang="en-US" altLang="ko-KR" sz="1100" dirty="0"/>
              <a:t>(</a:t>
            </a:r>
            <a:r>
              <a:rPr lang="ko-KR" altLang="en-US" sz="1100" dirty="0"/>
              <a:t>대형가구</a:t>
            </a:r>
            <a:r>
              <a:rPr lang="en-US" altLang="ko-KR" sz="1100" dirty="0"/>
              <a:t>)</a:t>
            </a:r>
            <a:r>
              <a:rPr lang="ko-KR" altLang="en-US" sz="1100" dirty="0"/>
              <a:t>을 어떻게 입력할 것인지 선택하는 화면이다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각 버튼 아래에는 각 입력 방식이 어떻게 이루어지는 지 설명이 쓰여져 있다</a:t>
            </a:r>
            <a:r>
              <a:rPr lang="en-US" altLang="ko-KR" sz="1100" dirty="0"/>
              <a:t>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92BD-DB8B-45C7-A653-1F445F401E8C}"/>
              </a:ext>
            </a:extLst>
          </p:cNvPr>
          <p:cNvSpPr/>
          <p:nvPr/>
        </p:nvSpPr>
        <p:spPr>
          <a:xfrm>
            <a:off x="5271542" y="1456656"/>
            <a:ext cx="3280397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baggage_name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60892D-B75B-44D6-A08A-DD949228BB8B}"/>
              </a:ext>
            </a:extLst>
          </p:cNvPr>
          <p:cNvSpPr/>
          <p:nvPr/>
        </p:nvSpPr>
        <p:spPr>
          <a:xfrm>
            <a:off x="5271542" y="2272466"/>
            <a:ext cx="6920457" cy="4306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</a:t>
            </a:r>
            <a:r>
              <a:rPr lang="en-US" altLang="ko-KR" sz="1100" dirty="0" err="1"/>
              <a:t>type_of_entering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“type” : “</a:t>
            </a:r>
            <a:r>
              <a:rPr lang="ko-KR" altLang="en-US" sz="1100" dirty="0"/>
              <a:t>자동 입력“</a:t>
            </a:r>
            <a:r>
              <a:rPr lang="en-US" altLang="ko-KR" sz="11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type_description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자동으로 대형 가구들을 인식하여 짐 정보를 저장하는 서비스입니다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사용자가 가구가 중복되지 않게 사진을 찍으면 대형 가구들을 자동으로 인식하여 짐 정보에 입력합니다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이사 접수 전에 빠진 가구를 추가하거나 중복된 가구 정보를 수정할 수 있습니다</a:t>
            </a:r>
            <a:r>
              <a:rPr lang="en-US" altLang="ko-KR" sz="1100" dirty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“type” : “</a:t>
            </a:r>
            <a:r>
              <a:rPr lang="ko-KR" altLang="en-US" sz="1100" dirty="0"/>
              <a:t>직접 입력“</a:t>
            </a:r>
            <a:r>
              <a:rPr lang="en-US" altLang="ko-KR" sz="11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type_description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사용자가 직접 가구의 종류와 개수를 입력하는 서비스입니다</a:t>
            </a:r>
            <a:r>
              <a:rPr lang="en-US" altLang="ko-KR" sz="1100" dirty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{ “result” : “success”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08C26-0BB7-4E93-BBFA-5F5810C9AD93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84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2F118B-DE80-4B0B-97BB-934BAB6BAB97}"/>
              </a:ext>
            </a:extLst>
          </p:cNvPr>
          <p:cNvSpPr txBox="1"/>
          <p:nvPr/>
        </p:nvSpPr>
        <p:spPr>
          <a:xfrm>
            <a:off x="72171" y="5715429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15]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짐 정보 자동 입력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8C9000-8C19-4DDA-A94B-CD8AA3B1E786}"/>
              </a:ext>
            </a:extLst>
          </p:cNvPr>
          <p:cNvSpPr/>
          <p:nvPr/>
        </p:nvSpPr>
        <p:spPr>
          <a:xfrm>
            <a:off x="5260094" y="615762"/>
            <a:ext cx="6913400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17]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자동 입력</a:t>
            </a:r>
            <a:r>
              <a:rPr lang="en-US" altLang="ko-KR" sz="1100" dirty="0"/>
              <a:t>’</a:t>
            </a:r>
            <a:r>
              <a:rPr lang="ko-KR" altLang="en-US" sz="1100" dirty="0"/>
              <a:t>을 선택했을 때 볼 수 있는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카메라 화면에서 빨간 테두리 안에 들어오는 가구가 해당 앱이 대형 가구로 인식한 것들이다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사진 찍기를 누르면 빨간 테두리 안에 들어온 가구들이 자동으로 짐 정보로 입력된다</a:t>
            </a:r>
            <a:r>
              <a:rPr lang="en-US" altLang="ko-KR" sz="1100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CEF718-5234-45AA-BE4E-8DD67FF6EC76}"/>
              </a:ext>
            </a:extLst>
          </p:cNvPr>
          <p:cNvSpPr/>
          <p:nvPr/>
        </p:nvSpPr>
        <p:spPr>
          <a:xfrm>
            <a:off x="5298080" y="1784237"/>
            <a:ext cx="3280397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baggage_name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706768-16A0-4216-96D0-57082C057BCC}"/>
              </a:ext>
            </a:extLst>
          </p:cNvPr>
          <p:cNvSpPr/>
          <p:nvPr/>
        </p:nvSpPr>
        <p:spPr>
          <a:xfrm>
            <a:off x="5281786" y="2650870"/>
            <a:ext cx="6593382" cy="3868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</a:t>
            </a:r>
            <a:r>
              <a:rPr lang="en-US" altLang="ko-KR" sz="1100" dirty="0" err="1"/>
              <a:t>auto_info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세탁기</a:t>
            </a:r>
            <a:r>
              <a:rPr lang="en-US" altLang="ko-KR" sz="1100" dirty="0"/>
              <a:t>”,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baggage_quantity</a:t>
            </a:r>
            <a:r>
              <a:rPr lang="en-US" altLang="ko-KR" sz="1100" dirty="0"/>
              <a:t>” : “1”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텔레비전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baggage_quantity</a:t>
            </a:r>
            <a:r>
              <a:rPr lang="en-US" altLang="ko-KR" sz="1100" dirty="0"/>
              <a:t>” : “1”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} ]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“result” : “success” 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4DC93C-80DA-4628-8978-0E1A8E93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1335004"/>
            <a:ext cx="2325607" cy="42090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332B37-A625-4522-BFE1-BC7CCFBDF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541" y="1335004"/>
            <a:ext cx="2333402" cy="42084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627C59-C342-4CC1-82A8-AF8E84BAC485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287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8F4285-E9E3-4B98-A2F3-E6F30309F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42" y="873473"/>
            <a:ext cx="2970687" cy="5500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872472-7270-450D-850E-D0B82D1BB648}"/>
              </a:ext>
            </a:extLst>
          </p:cNvPr>
          <p:cNvSpPr txBox="1"/>
          <p:nvPr/>
        </p:nvSpPr>
        <p:spPr>
          <a:xfrm>
            <a:off x="55533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16]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자동 입력된 짐 정보 확인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ECDED9-6D55-4002-83E7-0F34F025826C}"/>
              </a:ext>
            </a:extLst>
          </p:cNvPr>
          <p:cNvSpPr/>
          <p:nvPr/>
        </p:nvSpPr>
        <p:spPr>
          <a:xfrm>
            <a:off x="5262372" y="610839"/>
            <a:ext cx="6918826" cy="144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https://jcy0011.movingproject.com/auto_baggage_info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19]</a:t>
            </a:r>
            <a:r>
              <a:rPr lang="ko-KR" altLang="en-US" sz="1100" dirty="0"/>
              <a:t>는 자동 입력을 통해 입력된 짐 정보이다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만약 짐 정보가 정확하다면</a:t>
            </a:r>
            <a:r>
              <a:rPr lang="en-US" altLang="ko-KR" sz="1100" dirty="0"/>
              <a:t> ‘</a:t>
            </a:r>
            <a:r>
              <a:rPr lang="ko-KR" altLang="en-US" sz="1100" dirty="0"/>
              <a:t>다음으로 넘어가기</a:t>
            </a:r>
            <a:r>
              <a:rPr lang="en-US" altLang="ko-KR" sz="1100" dirty="0"/>
              <a:t>’</a:t>
            </a:r>
            <a:r>
              <a:rPr lang="ko-KR" altLang="en-US" sz="1100" dirty="0"/>
              <a:t>를 선택하고</a:t>
            </a:r>
            <a:r>
              <a:rPr lang="en-US" altLang="ko-KR" sz="1100" dirty="0"/>
              <a:t>, </a:t>
            </a:r>
            <a:r>
              <a:rPr lang="ko-KR" altLang="en-US" sz="1100" dirty="0"/>
              <a:t>정보에 오류가 있어 다시 자동 입력 서비스를 이용하고 싶다면 </a:t>
            </a:r>
            <a:r>
              <a:rPr lang="en-US" altLang="ko-KR" sz="1100" dirty="0"/>
              <a:t>‘</a:t>
            </a:r>
            <a:r>
              <a:rPr lang="ko-KR" altLang="en-US" sz="1100" dirty="0"/>
              <a:t>사진 다시 찍기</a:t>
            </a:r>
            <a:r>
              <a:rPr lang="en-US" altLang="ko-KR" sz="1100" dirty="0"/>
              <a:t>’</a:t>
            </a:r>
            <a:r>
              <a:rPr lang="ko-KR" altLang="en-US" sz="1100" dirty="0"/>
              <a:t>를 선택하고</a:t>
            </a:r>
            <a:r>
              <a:rPr lang="en-US" altLang="ko-KR" sz="1100" dirty="0"/>
              <a:t>, </a:t>
            </a:r>
            <a:r>
              <a:rPr lang="ko-KR" altLang="en-US" sz="1100" dirty="0"/>
              <a:t>추가 정보를 직접 입력하고자 하면 </a:t>
            </a:r>
            <a:r>
              <a:rPr lang="en-US" altLang="ko-KR" sz="1100" dirty="0"/>
              <a:t>‘</a:t>
            </a:r>
            <a:r>
              <a:rPr lang="ko-KR" altLang="en-US" sz="1100" dirty="0"/>
              <a:t>직접 입력하기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를 선택한다</a:t>
            </a:r>
            <a:r>
              <a:rPr lang="en-US" altLang="ko-KR" sz="11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B36E8A-5D82-4FF8-AD8A-D8C7C9D7CE9B}"/>
              </a:ext>
            </a:extLst>
          </p:cNvPr>
          <p:cNvSpPr/>
          <p:nvPr/>
        </p:nvSpPr>
        <p:spPr>
          <a:xfrm>
            <a:off x="5290165" y="1952990"/>
            <a:ext cx="6918826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baggage_quantity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409E7E-E3A1-4224-9E6F-FF6E96AF33E3}"/>
              </a:ext>
            </a:extLst>
          </p:cNvPr>
          <p:cNvSpPr/>
          <p:nvPr/>
        </p:nvSpPr>
        <p:spPr>
          <a:xfrm>
            <a:off x="5287361" y="2758801"/>
            <a:ext cx="6621098" cy="4055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</a:t>
            </a:r>
            <a:r>
              <a:rPr lang="en-US" altLang="ko-KR" sz="1000" dirty="0"/>
              <a:t> “</a:t>
            </a:r>
            <a:r>
              <a:rPr lang="en-US" altLang="ko-KR" sz="1000" dirty="0" err="1"/>
              <a:t>auto_info</a:t>
            </a:r>
            <a:r>
              <a:rPr lang="en-US" altLang="ko-KR" sz="10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“</a:t>
            </a:r>
            <a:r>
              <a:rPr lang="en-US" altLang="ko-KR" sz="1000" dirty="0" err="1"/>
              <a:t>baggage_name</a:t>
            </a:r>
            <a:r>
              <a:rPr lang="en-US" altLang="ko-KR" sz="1000" dirty="0"/>
              <a:t>” : “</a:t>
            </a:r>
            <a:r>
              <a:rPr lang="ko-KR" altLang="en-US" sz="1000" dirty="0"/>
              <a:t>세탁기</a:t>
            </a:r>
            <a:r>
              <a:rPr lang="en-US" altLang="ko-KR" sz="10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“</a:t>
            </a:r>
            <a:r>
              <a:rPr lang="en-US" altLang="ko-KR" sz="1000" dirty="0" err="1"/>
              <a:t>baggage_quantity</a:t>
            </a:r>
            <a:r>
              <a:rPr lang="en-US" altLang="ko-KR" sz="10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“</a:t>
            </a:r>
            <a:r>
              <a:rPr lang="en-US" altLang="ko-KR" sz="1000" dirty="0" err="1"/>
              <a:t>baggage_name</a:t>
            </a:r>
            <a:r>
              <a:rPr lang="en-US" altLang="ko-KR" sz="1000" dirty="0"/>
              <a:t>” : “</a:t>
            </a:r>
            <a:r>
              <a:rPr lang="ko-KR" altLang="en-US" sz="1000" dirty="0"/>
              <a:t>텔레비전</a:t>
            </a:r>
            <a:r>
              <a:rPr lang="en-US" altLang="ko-KR" sz="10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“</a:t>
            </a:r>
            <a:r>
              <a:rPr lang="en-US" altLang="ko-KR" sz="1000" dirty="0" err="1"/>
              <a:t>baggage_quantity</a:t>
            </a:r>
            <a:r>
              <a:rPr lang="en-US" altLang="ko-KR" sz="10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“</a:t>
            </a:r>
            <a:r>
              <a:rPr lang="en-US" altLang="ko-KR" sz="1000" dirty="0" err="1"/>
              <a:t>baggage_name</a:t>
            </a:r>
            <a:r>
              <a:rPr lang="en-US" altLang="ko-KR" sz="1000" dirty="0"/>
              <a:t>” : “</a:t>
            </a:r>
            <a:r>
              <a:rPr lang="ko-KR" altLang="en-US" sz="1000" dirty="0"/>
              <a:t>테이블</a:t>
            </a:r>
            <a:r>
              <a:rPr lang="en-US" altLang="ko-KR" sz="10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“</a:t>
            </a:r>
            <a:r>
              <a:rPr lang="en-US" altLang="ko-KR" sz="1000" dirty="0" err="1"/>
              <a:t>baggage_quantity</a:t>
            </a:r>
            <a:r>
              <a:rPr lang="en-US" altLang="ko-KR" sz="10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} 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9E038-FEF4-4CFA-8C19-964E95ADC26E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808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AB645A-2780-4CF6-BF42-AFEE03AF9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44" y="896929"/>
            <a:ext cx="2970687" cy="5476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E7B99-42D9-47E0-9018-18A7D79B3294}"/>
              </a:ext>
            </a:extLst>
          </p:cNvPr>
          <p:cNvSpPr txBox="1"/>
          <p:nvPr/>
        </p:nvSpPr>
        <p:spPr>
          <a:xfrm>
            <a:off x="97735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17]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짐 정보 직접 입력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9C564B-EE6F-4BB5-B94C-2FABFA40CD85}"/>
              </a:ext>
            </a:extLst>
          </p:cNvPr>
          <p:cNvSpPr/>
          <p:nvPr/>
        </p:nvSpPr>
        <p:spPr>
          <a:xfrm>
            <a:off x="5239578" y="659529"/>
            <a:ext cx="6920454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https://jcy0011.movingproject.com/direct_baggage_info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17]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직접 입력</a:t>
            </a:r>
            <a:r>
              <a:rPr lang="en-US" altLang="ko-KR" sz="1100" dirty="0"/>
              <a:t>’</a:t>
            </a:r>
            <a:r>
              <a:rPr lang="ko-KR" altLang="en-US" sz="1100" dirty="0"/>
              <a:t>을 선택했거나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19]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직접 입력하기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를 선택했을 때 볼 수 있는 화면이다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해당 페이지에서 추가나 수정이 필요한 짐 정보를 사용자가 직접 입력한다</a:t>
            </a:r>
            <a:r>
              <a:rPr lang="en-US" altLang="ko-KR" sz="11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E577E-5373-4080-809B-533E06D99CB7}"/>
              </a:ext>
            </a:extLst>
          </p:cNvPr>
          <p:cNvSpPr/>
          <p:nvPr/>
        </p:nvSpPr>
        <p:spPr>
          <a:xfrm>
            <a:off x="5295855" y="1622224"/>
            <a:ext cx="6878250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baggage_quantity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46DF4-7AE6-431B-8E21-7F2A6C964A7D}"/>
              </a:ext>
            </a:extLst>
          </p:cNvPr>
          <p:cNvSpPr/>
          <p:nvPr/>
        </p:nvSpPr>
        <p:spPr>
          <a:xfrm>
            <a:off x="5295855" y="2499387"/>
            <a:ext cx="6471029" cy="455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</a:t>
            </a:r>
            <a:r>
              <a:rPr lang="ko-KR" altLang="en-US" sz="1200" b="1" dirty="0"/>
              <a:t> 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</a:t>
            </a:r>
            <a:r>
              <a:rPr lang="en-US" altLang="ko-KR" sz="1100" dirty="0" err="1"/>
              <a:t>auto_info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세탁기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baggage_quantity</a:t>
            </a:r>
            <a:r>
              <a:rPr lang="en-US" altLang="ko-KR" sz="11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텔레비전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baggage_quantity</a:t>
            </a:r>
            <a:r>
              <a:rPr lang="en-US" altLang="ko-KR" sz="11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테이블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baggage_quantity</a:t>
            </a:r>
            <a:r>
              <a:rPr lang="en-US" altLang="ko-KR" sz="11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10321-93A2-459F-915E-12FFCA420B66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297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6760BA-92EE-4F1C-96B4-43E8761B8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40" y="858829"/>
            <a:ext cx="2970687" cy="5514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406B3-580B-4892-9FEE-EB00C4D9E69F}"/>
              </a:ext>
            </a:extLst>
          </p:cNvPr>
          <p:cNvSpPr txBox="1"/>
          <p:nvPr/>
        </p:nvSpPr>
        <p:spPr>
          <a:xfrm>
            <a:off x="55531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18]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박스 정보 입력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61148A-290D-4597-BD40-0EA20E52B99F}"/>
              </a:ext>
            </a:extLst>
          </p:cNvPr>
          <p:cNvSpPr/>
          <p:nvPr/>
        </p:nvSpPr>
        <p:spPr>
          <a:xfrm>
            <a:off x="5272355" y="655398"/>
            <a:ext cx="6919645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https://jcy0011.movingproject.com/box_info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짐</a:t>
            </a:r>
            <a:r>
              <a:rPr lang="en-US" altLang="ko-KR" sz="1100" dirty="0"/>
              <a:t>(</a:t>
            </a:r>
            <a:r>
              <a:rPr lang="ko-KR" altLang="en-US" sz="1100" dirty="0"/>
              <a:t>대형 가구</a:t>
            </a:r>
            <a:r>
              <a:rPr lang="en-US" altLang="ko-KR" sz="1100" dirty="0"/>
              <a:t>)</a:t>
            </a:r>
            <a:r>
              <a:rPr lang="ko-KR" altLang="en-US" sz="1100" dirty="0"/>
              <a:t>입력 완료 후 </a:t>
            </a:r>
            <a:r>
              <a:rPr lang="en-US" altLang="ko-KR" sz="1100" dirty="0"/>
              <a:t>‘</a:t>
            </a:r>
            <a:r>
              <a:rPr lang="ko-KR" altLang="en-US" sz="1100" dirty="0"/>
              <a:t>다음으로 넘어가기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누르면 볼 수 있는 화면이다</a:t>
            </a:r>
            <a:r>
              <a:rPr lang="en-US" altLang="ko-KR" sz="1100" dirty="0"/>
              <a:t>. </a:t>
            </a:r>
            <a:r>
              <a:rPr lang="ko-KR" altLang="en-US" sz="1100" dirty="0"/>
              <a:t>대형 가구를 제외한 옷</a:t>
            </a:r>
            <a:r>
              <a:rPr lang="en-US" altLang="ko-KR" sz="1100" dirty="0"/>
              <a:t>, </a:t>
            </a:r>
            <a:r>
              <a:rPr lang="ko-KR" altLang="en-US" sz="1100" dirty="0"/>
              <a:t>생활용품 등 박스에 들어가야 할 짐들을 담은 박스의 종류와 그 개수를 입력한다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45581D-850E-499B-A361-63D1DF4CBF43}"/>
              </a:ext>
            </a:extLst>
          </p:cNvPr>
          <p:cNvSpPr/>
          <p:nvPr/>
        </p:nvSpPr>
        <p:spPr>
          <a:xfrm>
            <a:off x="5301196" y="1591443"/>
            <a:ext cx="3280397" cy="1383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관련 </a:t>
            </a:r>
            <a:r>
              <a:rPr lang="en-US" altLang="ko-KR" sz="1500" b="1" dirty="0"/>
              <a:t>DB </a:t>
            </a:r>
            <a:r>
              <a:rPr lang="ko-KR" altLang="en-US" sz="1500" b="1" dirty="0"/>
              <a:t>테이블</a:t>
            </a:r>
            <a:endParaRPr lang="en-US" altLang="ko-KR" sz="1500" b="1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box_type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box_quantity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tProMovingMng</a:t>
            </a:r>
            <a:r>
              <a:rPr lang="en-US" altLang="ko-KR" sz="13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CB524-6253-4CA3-9441-CA31769A6213}"/>
              </a:ext>
            </a:extLst>
          </p:cNvPr>
          <p:cNvSpPr/>
          <p:nvPr/>
        </p:nvSpPr>
        <p:spPr>
          <a:xfrm>
            <a:off x="5301196" y="2528238"/>
            <a:ext cx="3280397" cy="372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3. JSON format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{ “</a:t>
            </a:r>
            <a:r>
              <a:rPr lang="en-US" altLang="ko-KR" sz="1100" dirty="0" err="1"/>
              <a:t>box_info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box_type</a:t>
            </a:r>
            <a:r>
              <a:rPr lang="en-US" altLang="ko-KR" sz="1100" dirty="0"/>
              <a:t>” : “5</a:t>
            </a:r>
            <a:r>
              <a:rPr lang="ko-KR" altLang="en-US" sz="1100" dirty="0" err="1"/>
              <a:t>호박스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box_quantity</a:t>
            </a:r>
            <a:r>
              <a:rPr lang="en-US" altLang="ko-KR" sz="1100" dirty="0"/>
              <a:t>” : “4”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box_type</a:t>
            </a:r>
            <a:r>
              <a:rPr lang="en-US" altLang="ko-KR" sz="1100" dirty="0"/>
              <a:t>” : “6</a:t>
            </a:r>
            <a:r>
              <a:rPr lang="ko-KR" altLang="en-US" sz="1100" dirty="0" err="1"/>
              <a:t>호박스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box_quantity</a:t>
            </a:r>
            <a:r>
              <a:rPr lang="en-US" altLang="ko-KR" sz="1100" dirty="0"/>
              <a:t>” : “5”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받는 </a:t>
            </a:r>
            <a:r>
              <a:rPr lang="en-US" altLang="ko-KR" sz="1100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“result” : “success”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F006D-6385-4FDE-94E8-BA47479EA996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75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6E042F-3948-4429-B001-755D2D3DF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69" y="896929"/>
            <a:ext cx="2970686" cy="5495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A5FFC4-A506-4A45-B061-B395A6323B0F}"/>
              </a:ext>
            </a:extLst>
          </p:cNvPr>
          <p:cNvSpPr txBox="1"/>
          <p:nvPr/>
        </p:nvSpPr>
        <p:spPr>
          <a:xfrm>
            <a:off x="55531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19]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입력 정보 최종 확인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950267-C263-4A50-9804-57EB2D426CEE}"/>
              </a:ext>
            </a:extLst>
          </p:cNvPr>
          <p:cNvSpPr/>
          <p:nvPr/>
        </p:nvSpPr>
        <p:spPr>
          <a:xfrm>
            <a:off x="5270730" y="787944"/>
            <a:ext cx="6921270" cy="9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https://jcy0011.movingproject.com/checking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24]</a:t>
            </a:r>
            <a:r>
              <a:rPr lang="ko-KR" altLang="en-US" sz="1100" dirty="0"/>
              <a:t>는 이사 예정일과 시간</a:t>
            </a:r>
            <a:r>
              <a:rPr lang="en-US" altLang="ko-KR" sz="1100" dirty="0"/>
              <a:t>, </a:t>
            </a:r>
            <a:r>
              <a:rPr lang="ko-KR" altLang="en-US" sz="1100" dirty="0"/>
              <a:t>주소지 그리고 짐 정보를 최종 확인 할 수 있는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입력된 정보가 맞으면 </a:t>
            </a:r>
            <a:r>
              <a:rPr lang="en-US" altLang="ko-KR" sz="1100" dirty="0"/>
              <a:t>‘</a:t>
            </a:r>
            <a:r>
              <a:rPr lang="ko-KR" altLang="en-US" sz="1100" dirty="0"/>
              <a:t>접수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</a:t>
            </a:r>
            <a:r>
              <a:rPr lang="en-US" altLang="ko-KR" sz="1100" dirty="0"/>
              <a:t>, </a:t>
            </a:r>
            <a:r>
              <a:rPr lang="ko-KR" altLang="en-US" sz="1100" dirty="0"/>
              <a:t>정보에 오류가 있다면 </a:t>
            </a:r>
            <a:r>
              <a:rPr lang="en-US" altLang="ko-KR" sz="1100" dirty="0"/>
              <a:t>‘</a:t>
            </a:r>
            <a:r>
              <a:rPr lang="ko-KR" altLang="en-US" sz="1100" dirty="0"/>
              <a:t>이전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눌러 정보를 수정한다</a:t>
            </a:r>
            <a:r>
              <a:rPr lang="en-US" altLang="ko-KR" sz="1100" dirty="0"/>
              <a:t>.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1A580A-0CE8-4F3A-9257-83AA7B386CE7}"/>
              </a:ext>
            </a:extLst>
          </p:cNvPr>
          <p:cNvSpPr/>
          <p:nvPr/>
        </p:nvSpPr>
        <p:spPr>
          <a:xfrm>
            <a:off x="5309923" y="1678868"/>
            <a:ext cx="6864998" cy="154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관련 </a:t>
            </a:r>
            <a:r>
              <a:rPr lang="en-US" altLang="ko-KR" sz="1100" b="1" dirty="0"/>
              <a:t>DB </a:t>
            </a:r>
            <a:r>
              <a:rPr lang="ko-KR" altLang="en-US" sz="1100" b="1" dirty="0"/>
              <a:t>테이블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baggage_quantity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box_type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box_quantity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, requirement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FB65E3-C152-4EBF-BAD2-E00EE78DC1D4}"/>
              </a:ext>
            </a:extLst>
          </p:cNvPr>
          <p:cNvSpPr/>
          <p:nvPr/>
        </p:nvSpPr>
        <p:spPr>
          <a:xfrm>
            <a:off x="5309923" y="2810551"/>
            <a:ext cx="6401219" cy="375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{“checking”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” :[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” : 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 “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” : 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baggage_info</a:t>
            </a:r>
            <a:r>
              <a:rPr lang="en-US" altLang="ko-KR" sz="1100" dirty="0"/>
              <a:t>” : 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box_info</a:t>
            </a:r>
            <a:r>
              <a:rPr lang="en-US" altLang="ko-KR" sz="1100" dirty="0"/>
              <a:t>” : [ ]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 “requirement” : “</a:t>
            </a:r>
            <a:r>
              <a:rPr lang="ko-KR" altLang="en-US" sz="1100" dirty="0"/>
              <a:t>도착전에 연락주세요</a:t>
            </a:r>
            <a:r>
              <a:rPr lang="en-US" altLang="ko-KR" sz="1100" dirty="0"/>
              <a:t>”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4439E-8F67-4585-8339-39EBA0B473C4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EA62FE-5F63-4380-A204-60DA4DB1145A}"/>
              </a:ext>
            </a:extLst>
          </p:cNvPr>
          <p:cNvSpPr txBox="1"/>
          <p:nvPr/>
        </p:nvSpPr>
        <p:spPr>
          <a:xfrm>
            <a:off x="1379363" y="5522494"/>
            <a:ext cx="2649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도착전에 연락주세요</a:t>
            </a:r>
          </a:p>
        </p:txBody>
      </p:sp>
    </p:spTree>
    <p:extLst>
      <p:ext uri="{BB962C8B-B14F-4D97-AF65-F5344CB8AC3E}">
        <p14:creationId xmlns:p14="http://schemas.microsoft.com/office/powerpoint/2010/main" val="4041851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4CF8EA-D41E-45F5-AD3D-B357B3DFC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6" y="896928"/>
            <a:ext cx="2947483" cy="5495923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1A937F8-CF15-4613-96EE-902E1ABF1021}"/>
              </a:ext>
            </a:extLst>
          </p:cNvPr>
          <p:cNvSpPr/>
          <p:nvPr/>
        </p:nvSpPr>
        <p:spPr>
          <a:xfrm rot="19045755">
            <a:off x="883081" y="1617519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0902BA-B800-495A-AABE-43586818A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54" y="853680"/>
            <a:ext cx="823938" cy="1462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660128-2DD5-4CD0-A446-3D48FB9D4CC5}"/>
              </a:ext>
            </a:extLst>
          </p:cNvPr>
          <p:cNvSpPr txBox="1"/>
          <p:nvPr/>
        </p:nvSpPr>
        <p:spPr>
          <a:xfrm>
            <a:off x="-394634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견적 리스트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D35080-9D8F-4E9D-9C98-83197B6396C3}"/>
              </a:ext>
            </a:extLst>
          </p:cNvPr>
          <p:cNvSpPr/>
          <p:nvPr/>
        </p:nvSpPr>
        <p:spPr>
          <a:xfrm>
            <a:off x="5272361" y="655592"/>
            <a:ext cx="6919639" cy="191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https://jcy0011.movingproject.com/estimation_list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25]</a:t>
            </a:r>
            <a:r>
              <a:rPr lang="ko-KR" altLang="en-US" sz="1100" dirty="0"/>
              <a:t>는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24]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접수</a:t>
            </a:r>
            <a:r>
              <a:rPr lang="en-US" altLang="ko-KR" sz="1100" dirty="0"/>
              <a:t>’</a:t>
            </a:r>
            <a:r>
              <a:rPr lang="ko-KR" altLang="en-US" sz="1100" dirty="0"/>
              <a:t>를 누른 후 </a:t>
            </a:r>
            <a:r>
              <a:rPr lang="en-US" altLang="ko-KR" sz="1100" dirty="0"/>
              <a:t>5</a:t>
            </a:r>
            <a:r>
              <a:rPr lang="ko-KR" altLang="en-US" sz="1100" dirty="0"/>
              <a:t>개의 업체가 견적서를 보냈을 때 볼 수 있는 화면이다</a:t>
            </a:r>
            <a:r>
              <a:rPr lang="en-US" altLang="ko-KR" sz="1100" dirty="0"/>
              <a:t>. </a:t>
            </a:r>
            <a:r>
              <a:rPr lang="ko-KR" altLang="en-US" sz="1100" dirty="0"/>
              <a:t>최초 견적 리스트는 최신순으로 보여지며</a:t>
            </a:r>
            <a:r>
              <a:rPr lang="en-US" altLang="ko-KR" sz="1100" dirty="0"/>
              <a:t>, </a:t>
            </a:r>
            <a:r>
              <a:rPr lang="ko-KR" altLang="en-US" sz="1100" dirty="0"/>
              <a:t>다양한 정렬 기준을 이용하여 사용자의 기호에 맞게 리스트를 배열할 수 있다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4F5418-C504-4A63-88CA-64194B0DB24F}"/>
              </a:ext>
            </a:extLst>
          </p:cNvPr>
          <p:cNvSpPr/>
          <p:nvPr/>
        </p:nvSpPr>
        <p:spPr>
          <a:xfrm>
            <a:off x="5272361" y="1695698"/>
            <a:ext cx="7111228" cy="1799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MovingDriver_name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MovingDriver_avg_rating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tMstMovingDriver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estimation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tProEstimationMng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98D120-FAFB-4801-9F62-671A8B35F644}"/>
              </a:ext>
            </a:extLst>
          </p:cNvPr>
          <p:cNvSpPr/>
          <p:nvPr/>
        </p:nvSpPr>
        <p:spPr>
          <a:xfrm>
            <a:off x="5232256" y="3100763"/>
            <a:ext cx="6959744" cy="387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{“</a:t>
            </a:r>
            <a:r>
              <a:rPr lang="en-US" altLang="ko-KR" sz="1100" dirty="0" err="1"/>
              <a:t>estimation_list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“estimation” : “200,000</a:t>
            </a:r>
            <a:r>
              <a:rPr lang="ko-KR" altLang="en-US" sz="1100" dirty="0"/>
              <a:t>원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“</a:t>
            </a:r>
            <a:r>
              <a:rPr lang="en-US" altLang="ko-KR" sz="1100" dirty="0" err="1"/>
              <a:t>total_rating</a:t>
            </a:r>
            <a:r>
              <a:rPr lang="en-US" altLang="ko-KR" sz="1100" dirty="0"/>
              <a:t>” : “</a:t>
            </a:r>
            <a:r>
              <a:rPr lang="en-US" altLang="ko-KR" sz="1100" dirty="0" err="1"/>
              <a:t>company_avg_rating</a:t>
            </a:r>
            <a:r>
              <a:rPr lang="en-US" altLang="ko-KR" sz="1100" dirty="0"/>
              <a:t>” : “3.5”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087CE-8D37-4506-9AFE-3724B866D23B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614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C9127B-615B-4968-99CB-A2045D50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37" y="877879"/>
            <a:ext cx="2970686" cy="5514974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3A89EA05-3912-4072-A2CB-1385B6CD5866}"/>
              </a:ext>
            </a:extLst>
          </p:cNvPr>
          <p:cNvSpPr/>
          <p:nvPr/>
        </p:nvSpPr>
        <p:spPr>
          <a:xfrm rot="7865546">
            <a:off x="3664874" y="5775606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399E0-2A46-45AE-97DA-3EEC280F5B48}"/>
              </a:ext>
            </a:extLst>
          </p:cNvPr>
          <p:cNvSpPr txBox="1"/>
          <p:nvPr/>
        </p:nvSpPr>
        <p:spPr>
          <a:xfrm>
            <a:off x="69599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견적 리스트 상세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B4DE3B-87E0-4444-BF5B-AC66CB6568DF}"/>
              </a:ext>
            </a:extLst>
          </p:cNvPr>
          <p:cNvSpPr/>
          <p:nvPr/>
        </p:nvSpPr>
        <p:spPr>
          <a:xfrm>
            <a:off x="5269437" y="827700"/>
            <a:ext cx="6922563" cy="2099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https://jcy0011.movingproject.com/estimation_list/A</a:t>
            </a:r>
            <a:r>
              <a:rPr lang="ko-KR" altLang="en-US" sz="1600" b="1" dirty="0"/>
              <a:t>업체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26]</a:t>
            </a:r>
            <a:r>
              <a:rPr lang="ko-KR" altLang="en-US" sz="1100" dirty="0"/>
              <a:t>에서 </a:t>
            </a:r>
            <a:r>
              <a:rPr lang="en-US" altLang="ko-KR" sz="1100" dirty="0"/>
              <a:t>A</a:t>
            </a:r>
            <a:r>
              <a:rPr lang="ko-KR" altLang="en-US" sz="1100" dirty="0"/>
              <a:t>업체를 선택했을 때 볼 수 있는 화면으로</a:t>
            </a:r>
            <a:r>
              <a:rPr lang="en-US" altLang="ko-KR" sz="1100" dirty="0"/>
              <a:t>, </a:t>
            </a:r>
            <a:r>
              <a:rPr lang="ko-KR" altLang="en-US" sz="1100" dirty="0"/>
              <a:t>해당 업체의 평균 평점과 연락처를 볼 수 있게 하였고</a:t>
            </a:r>
            <a:r>
              <a:rPr lang="en-US" altLang="ko-KR" sz="1100" dirty="0"/>
              <a:t>, </a:t>
            </a:r>
            <a:r>
              <a:rPr lang="ko-KR" altLang="en-US" sz="1100" dirty="0"/>
              <a:t>연락처 옆에는 전화 버튼을 배치시켜 앱 내에서 업체로 바로 전화를 연결할 수 있도록 하였다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업체의 정보 아래에는 사용자가 입력한 짐 정보와 요구사항을 다시 보여주고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업체가 설정한 트럭의 종류와 수</a:t>
            </a:r>
            <a:r>
              <a:rPr lang="en-US" altLang="ko-KR" sz="1100" dirty="0"/>
              <a:t> </a:t>
            </a:r>
            <a:r>
              <a:rPr lang="ko-KR" altLang="en-US" sz="1100" dirty="0"/>
              <a:t>그리고 직원들의 수를 보여주어 업체가 왜 해당 견적을 설정하였는지 사용자가 알 수 있게 하였다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8AA9CE-D799-4518-926F-6391FB4415CC}"/>
              </a:ext>
            </a:extLst>
          </p:cNvPr>
          <p:cNvSpPr/>
          <p:nvPr/>
        </p:nvSpPr>
        <p:spPr>
          <a:xfrm>
            <a:off x="5269436" y="2650817"/>
            <a:ext cx="6922563" cy="256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관련 </a:t>
            </a:r>
            <a:r>
              <a:rPr lang="en-US" altLang="ko-KR" sz="1500" b="1" dirty="0"/>
              <a:t>DB </a:t>
            </a:r>
            <a:r>
              <a:rPr lang="ko-KR" altLang="en-US" sz="1500" b="1" dirty="0"/>
              <a:t>테이블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estimation, </a:t>
            </a:r>
            <a:r>
              <a:rPr lang="en-US" altLang="ko-KR" sz="1300" dirty="0" err="1"/>
              <a:t>baggage_name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baggage_quantity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box_type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box_quantity</a:t>
            </a:r>
            <a:r>
              <a:rPr lang="en-US" altLang="ko-KR" sz="1300" dirty="0"/>
              <a:t>, ,</a:t>
            </a:r>
            <a:r>
              <a:rPr lang="en-US" altLang="ko-KR" sz="1300" dirty="0" err="1"/>
              <a:t>using_ladder_truck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using_truck_type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using_truck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using_staff</a:t>
            </a:r>
            <a:r>
              <a:rPr lang="en-US" altLang="ko-KR" sz="1300" dirty="0"/>
              <a:t>, requirement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tProMovingMng</a:t>
            </a:r>
            <a:r>
              <a:rPr lang="en-US" altLang="ko-KR" sz="13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MovingDriver_name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MovingDriver_phone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MovingDriver_avg_rating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tMstMovingDriver</a:t>
            </a:r>
            <a:r>
              <a:rPr lang="en-US" altLang="ko-KR" sz="13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09A31-32A0-4A54-9C26-F6B35EBBEDD5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449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E854872-5D70-42A1-AC5C-788A22D73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37" y="877879"/>
            <a:ext cx="2970686" cy="5514974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1A3F638-BFA3-42A6-82AC-7A3E117C224E}"/>
              </a:ext>
            </a:extLst>
          </p:cNvPr>
          <p:cNvSpPr/>
          <p:nvPr/>
        </p:nvSpPr>
        <p:spPr>
          <a:xfrm rot="7865546">
            <a:off x="3664874" y="5775606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6CE4D-D3B6-451C-91DA-55704B68944C}"/>
              </a:ext>
            </a:extLst>
          </p:cNvPr>
          <p:cNvSpPr txBox="1"/>
          <p:nvPr/>
        </p:nvSpPr>
        <p:spPr>
          <a:xfrm>
            <a:off x="69599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22]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견적 리스트 상세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C265EE-4220-46D0-A787-F3BC5DF0E161}"/>
              </a:ext>
            </a:extLst>
          </p:cNvPr>
          <p:cNvSpPr/>
          <p:nvPr/>
        </p:nvSpPr>
        <p:spPr>
          <a:xfrm>
            <a:off x="5261813" y="628453"/>
            <a:ext cx="6425978" cy="5648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{ “</a:t>
            </a:r>
            <a:r>
              <a:rPr lang="en-US" altLang="ko-KR" sz="1000" dirty="0" err="1"/>
              <a:t>detailed_estimation</a:t>
            </a:r>
            <a:r>
              <a:rPr lang="en-US" altLang="ko-KR" sz="10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movingcompany</a:t>
            </a:r>
            <a:r>
              <a:rPr lang="en-US" altLang="ko-KR" sz="1000" dirty="0"/>
              <a:t>” : “A</a:t>
            </a:r>
            <a:r>
              <a:rPr lang="ko-KR" altLang="en-US" sz="1000" dirty="0"/>
              <a:t>업체</a:t>
            </a:r>
            <a:r>
              <a:rPr lang="en-US" altLang="ko-KR" sz="10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total_rating</a:t>
            </a:r>
            <a:r>
              <a:rPr lang="en-US" altLang="ko-KR" sz="1000" dirty="0"/>
              <a:t>” : “5”,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company_avg_rating</a:t>
            </a:r>
            <a:r>
              <a:rPr lang="en-US" altLang="ko-KR" sz="1000" dirty="0"/>
              <a:t>” : “3.5”,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company_phone</a:t>
            </a:r>
            <a:r>
              <a:rPr lang="en-US" altLang="ko-KR" sz="1000" dirty="0"/>
              <a:t>” : “02-1234-5678”,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box_type</a:t>
            </a:r>
            <a:r>
              <a:rPr lang="en-US" altLang="ko-KR" sz="1000" dirty="0"/>
              <a:t>” : “5</a:t>
            </a:r>
            <a:r>
              <a:rPr lang="ko-KR" altLang="en-US" sz="1000" dirty="0"/>
              <a:t>호 박스</a:t>
            </a:r>
            <a:r>
              <a:rPr lang="en-US" altLang="ko-KR" sz="10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box_quantity</a:t>
            </a:r>
            <a:r>
              <a:rPr lang="en-US" altLang="ko-KR" sz="1000" dirty="0"/>
              <a:t>” : “4”,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using_ladder_truck</a:t>
            </a:r>
            <a:r>
              <a:rPr lang="en-US" altLang="ko-KR" sz="10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using_truck_type</a:t>
            </a:r>
            <a:r>
              <a:rPr lang="en-US" altLang="ko-KR" sz="1000" dirty="0"/>
              <a:t>” : “1</a:t>
            </a:r>
            <a:r>
              <a:rPr lang="ko-KR" altLang="en-US" sz="1000" dirty="0"/>
              <a:t>톤 트럭</a:t>
            </a:r>
            <a:r>
              <a:rPr lang="en-US" altLang="ko-KR" sz="10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using_truck</a:t>
            </a:r>
            <a:r>
              <a:rPr lang="en-US" altLang="ko-KR" sz="1000" dirty="0"/>
              <a:t>-quantity” : “1”,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using_staff</a:t>
            </a:r>
            <a:r>
              <a:rPr lang="en-US" altLang="ko-KR" sz="1000" dirty="0"/>
              <a:t>” : “2”,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“estimation” : “200,000</a:t>
            </a:r>
            <a:r>
              <a:rPr lang="ko-KR" altLang="en-US" sz="1000" dirty="0"/>
              <a:t>원</a:t>
            </a:r>
            <a:r>
              <a:rPr lang="en-US" altLang="ko-KR" sz="1000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} 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받는 </a:t>
            </a:r>
            <a:r>
              <a:rPr lang="en-US" altLang="ko-KR" sz="1000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{ “result” : “success”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9B08D-33DE-4026-BBFE-29E10024DA1A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150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EC6051-479D-408E-9CD9-F068FCE4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03" y="892523"/>
            <a:ext cx="2970687" cy="5514974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73E1360B-354A-4647-AB7A-8EB534C59F8E}"/>
              </a:ext>
            </a:extLst>
          </p:cNvPr>
          <p:cNvSpPr/>
          <p:nvPr/>
        </p:nvSpPr>
        <p:spPr>
          <a:xfrm rot="7603807">
            <a:off x="3443632" y="5301915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73A38-FFAD-4868-BC6F-585DC2563576}"/>
              </a:ext>
            </a:extLst>
          </p:cNvPr>
          <p:cNvSpPr txBox="1"/>
          <p:nvPr/>
        </p:nvSpPr>
        <p:spPr>
          <a:xfrm>
            <a:off x="41465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23]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최종 리뷰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2B0A87-FD5E-4A5B-9D6B-A703CB40BC51}"/>
              </a:ext>
            </a:extLst>
          </p:cNvPr>
          <p:cNvSpPr/>
          <p:nvPr/>
        </p:nvSpPr>
        <p:spPr>
          <a:xfrm>
            <a:off x="5280627" y="603682"/>
            <a:ext cx="6911373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https://jcy0011.movingproject.com/final_review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[</a:t>
            </a:r>
            <a:r>
              <a:rPr lang="ko-KR" altLang="en-US" sz="1100" dirty="0"/>
              <a:t>그림</a:t>
            </a:r>
            <a:r>
              <a:rPr lang="en-US" altLang="ko-KR" sz="1100" dirty="0"/>
              <a:t>26]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접수</a:t>
            </a:r>
            <a:r>
              <a:rPr lang="en-US" altLang="ko-KR" sz="1100" dirty="0"/>
              <a:t>’ </a:t>
            </a:r>
            <a:r>
              <a:rPr lang="ko-KR" altLang="en-US" sz="1100" dirty="0"/>
              <a:t>버튼을 선택했을 때 볼 수 있는 최종화면이다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해당 업체로 이사를 진행하려면 하단의 </a:t>
            </a:r>
            <a:r>
              <a:rPr lang="en-US" altLang="ko-KR" sz="1100" dirty="0"/>
              <a:t>‘</a:t>
            </a:r>
            <a:r>
              <a:rPr lang="ko-KR" altLang="en-US" sz="1100" dirty="0"/>
              <a:t>해당 업체로 진행하기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선택하면 된다</a:t>
            </a:r>
            <a:r>
              <a:rPr lang="en-US" altLang="ko-KR" sz="1100" dirty="0"/>
              <a:t>. 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452809-73B6-4B4C-AEBD-11F4FDB35132}"/>
              </a:ext>
            </a:extLst>
          </p:cNvPr>
          <p:cNvSpPr/>
          <p:nvPr/>
        </p:nvSpPr>
        <p:spPr>
          <a:xfrm>
            <a:off x="5294695" y="1540477"/>
            <a:ext cx="6897305" cy="144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determined_estimation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MovingDriver_name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MovingDriver_avg_rating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 </a:t>
            </a:r>
            <a:r>
              <a:rPr lang="en-US" altLang="ko-KR" sz="1100" dirty="0" err="1"/>
              <a:t>tMstMovingDriver</a:t>
            </a:r>
            <a:r>
              <a:rPr lang="en-US" altLang="ko-KR" sz="1100" dirty="0"/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CF070D-D7CB-4D07-A69D-9900AB03A8A9}"/>
              </a:ext>
            </a:extLst>
          </p:cNvPr>
          <p:cNvSpPr/>
          <p:nvPr/>
        </p:nvSpPr>
        <p:spPr>
          <a:xfrm>
            <a:off x="5280627" y="2934823"/>
            <a:ext cx="3280397" cy="375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{“</a:t>
            </a:r>
            <a:r>
              <a:rPr lang="en-US" altLang="ko-KR" sz="1100" dirty="0" err="1"/>
              <a:t>final_review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” : 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” : 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” : 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estimation_info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“estimation” : “200,000</a:t>
            </a:r>
            <a:r>
              <a:rPr lang="ko-KR" altLang="en-US" sz="1100" dirty="0"/>
              <a:t>원</a:t>
            </a:r>
            <a:r>
              <a:rPr lang="en-US" altLang="ko-KR" sz="1100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{ “</a:t>
            </a:r>
            <a:r>
              <a:rPr lang="en-US" altLang="ko-KR" sz="1100" dirty="0" err="1"/>
              <a:t>nxt_step</a:t>
            </a:r>
            <a:r>
              <a:rPr lang="en-US" altLang="ko-KR" sz="1100" dirty="0"/>
              <a:t>” : “</a:t>
            </a:r>
            <a:r>
              <a:rPr lang="ko-KR" altLang="en-US" sz="1100" dirty="0"/>
              <a:t>해당 업체로 진행하기＂ </a:t>
            </a:r>
            <a:r>
              <a:rPr lang="en-US" altLang="ko-KR" sz="1100" dirty="0"/>
              <a:t>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72F665-546A-4340-997A-B624AA9616E6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39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5B0DE5-0090-4483-B45D-313D9CF6BBC8}"/>
              </a:ext>
            </a:extLst>
          </p:cNvPr>
          <p:cNvSpPr txBox="1"/>
          <p:nvPr/>
        </p:nvSpPr>
        <p:spPr>
          <a:xfrm>
            <a:off x="5336297" y="209227"/>
            <a:ext cx="1519407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en-US" altLang="ko-KR" sz="48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  Contents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2E546-108C-4320-98AD-4708ED168E1D}"/>
              </a:ext>
            </a:extLst>
          </p:cNvPr>
          <p:cNvSpPr txBox="1"/>
          <p:nvPr/>
        </p:nvSpPr>
        <p:spPr>
          <a:xfrm>
            <a:off x="344557" y="1213008"/>
            <a:ext cx="6473687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0">
              <a:buFont typeface="Arial" panose="020B0604020202020204" pitchFamily="34" charset="0"/>
              <a:buChar char="•"/>
              <a:defRPr/>
            </a:pPr>
            <a:r>
              <a:rPr lang="ko-KR" altLang="en-US" sz="35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사용자용 앱 구성화면</a:t>
            </a:r>
            <a:endParaRPr lang="en-US" altLang="ko-KR" sz="35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 latinLnBrk="0">
              <a:buFont typeface="Arial" panose="020B0604020202020204" pitchFamily="34" charset="0"/>
              <a:buChar char="•"/>
              <a:defRPr/>
            </a:pPr>
            <a:endParaRPr lang="en-US" altLang="ko-KR" sz="35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1.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 정보 화면 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------ </a:t>
            </a:r>
            <a:r>
              <a:rPr lang="en-US" altLang="ko-KR" sz="2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4p</a:t>
            </a:r>
          </a:p>
          <a:p>
            <a:pPr latinLnBrk="0">
              <a:defRPr/>
            </a:pPr>
            <a:endParaRPr lang="en-US" altLang="ko-KR" sz="3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atinLnBrk="0">
              <a:defRPr/>
            </a:pP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2. </a:t>
            </a:r>
            <a:r>
              <a:rPr lang="ko-KR" altLang="en-US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청소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/</a:t>
            </a:r>
            <a:r>
              <a:rPr lang="ko-KR" altLang="en-US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설치 화면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--------- </a:t>
            </a:r>
            <a:r>
              <a:rPr lang="en-US" altLang="ko-KR" sz="2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11p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  <a:p>
            <a:pPr latinLnBrk="0">
              <a:defRPr/>
            </a:pPr>
            <a:endParaRPr lang="en-US" altLang="ko-KR" sz="3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atinLnBrk="0">
              <a:defRPr/>
            </a:pP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3. </a:t>
            </a:r>
            <a:r>
              <a:rPr lang="ko-KR" altLang="en-US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이사 접수 화면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-------- </a:t>
            </a:r>
            <a:r>
              <a:rPr lang="en-US" altLang="ko-KR" sz="2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14p</a:t>
            </a:r>
          </a:p>
          <a:p>
            <a:pPr latinLnBrk="0">
              <a:defRPr/>
            </a:pP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</a:t>
            </a:r>
          </a:p>
          <a:p>
            <a:pPr latinLnBrk="0">
              <a:defRPr/>
            </a:pP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4. </a:t>
            </a:r>
            <a:r>
              <a:rPr lang="ko-KR" altLang="en-US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후기 화면 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-------------- </a:t>
            </a:r>
            <a:r>
              <a:rPr lang="en-US" altLang="ko-KR" sz="2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31p</a:t>
            </a:r>
          </a:p>
        </p:txBody>
      </p:sp>
    </p:spTree>
    <p:extLst>
      <p:ext uri="{BB962C8B-B14F-4D97-AF65-F5344CB8AC3E}">
        <p14:creationId xmlns:p14="http://schemas.microsoft.com/office/powerpoint/2010/main" val="2327985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A18B27B-A260-4847-8129-20DBC4D82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01" y="913987"/>
            <a:ext cx="2970687" cy="55149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21BD7F-480C-44E4-82F6-4D6465678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01" y="4028662"/>
            <a:ext cx="2970687" cy="23832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44EF82-F23A-4B4B-9FF1-5FB81F722A62}"/>
              </a:ext>
            </a:extLst>
          </p:cNvPr>
          <p:cNvSpPr txBox="1"/>
          <p:nvPr/>
        </p:nvSpPr>
        <p:spPr>
          <a:xfrm>
            <a:off x="41463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24]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최종 접수 완료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5A934B-9E0C-48C4-91B9-F65FACDD3D61}"/>
              </a:ext>
            </a:extLst>
          </p:cNvPr>
          <p:cNvSpPr/>
          <p:nvPr/>
        </p:nvSpPr>
        <p:spPr>
          <a:xfrm>
            <a:off x="5285608" y="673486"/>
            <a:ext cx="6906391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https://jcy0011.movingproject.com/final_review/popup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27]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해당 업체로 진행하기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선택하면 볼 수 있는 화면으로 접수가 정상적으로 이뤄졌음을 알린다</a:t>
            </a:r>
            <a:r>
              <a:rPr lang="en-US" altLang="ko-KR" sz="1100" dirty="0"/>
              <a:t>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339E1-38C6-4026-B70F-7D068E9C41D0}"/>
              </a:ext>
            </a:extLst>
          </p:cNvPr>
          <p:cNvSpPr/>
          <p:nvPr/>
        </p:nvSpPr>
        <p:spPr>
          <a:xfrm>
            <a:off x="5285608" y="1505588"/>
            <a:ext cx="6906392" cy="169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determined_estimation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MovingDriver_name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MovingDriver_avg_rating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 </a:t>
            </a:r>
            <a:r>
              <a:rPr lang="en-US" altLang="ko-KR" sz="1100" dirty="0" err="1"/>
              <a:t>tMstMovingDriver</a:t>
            </a:r>
            <a:r>
              <a:rPr lang="en-US" altLang="ko-KR" sz="1100" dirty="0"/>
              <a:t> 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6B47B2-A1CF-4A56-9B50-8D7D807239D1}"/>
              </a:ext>
            </a:extLst>
          </p:cNvPr>
          <p:cNvSpPr/>
          <p:nvPr/>
        </p:nvSpPr>
        <p:spPr>
          <a:xfrm>
            <a:off x="5285608" y="3257450"/>
            <a:ext cx="7203171" cy="2883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“responding” : “</a:t>
            </a:r>
            <a:r>
              <a:rPr lang="ko-KR" altLang="en-US" sz="1100" dirty="0"/>
              <a:t>정상 접수 되었습니다 </a:t>
            </a:r>
            <a:r>
              <a:rPr lang="en-US" altLang="ko-KR" sz="1100" dirty="0"/>
              <a:t>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50" b="1" dirty="0"/>
              <a:t>받는 </a:t>
            </a:r>
            <a:r>
              <a:rPr lang="en-US" altLang="ko-KR" sz="115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endParaRPr lang="en-US" altLang="ko-KR" sz="1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E681E-80D3-43D6-AC32-5FD3917B0C6A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954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73A9D0-24FC-4C67-8D68-C47830F10429}"/>
              </a:ext>
            </a:extLst>
          </p:cNvPr>
          <p:cNvSpPr txBox="1"/>
          <p:nvPr/>
        </p:nvSpPr>
        <p:spPr>
          <a:xfrm>
            <a:off x="4532244" y="2647627"/>
            <a:ext cx="3127513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ea typeface="Tmon몬소리 Black" panose="02000A03000000000000" pitchFamily="2" charset="-127"/>
              </a:rPr>
              <a:t>후기 화면</a:t>
            </a:r>
            <a:endParaRPr lang="en-US" altLang="ko-KR" sz="4800" b="1" kern="0" dirty="0"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  Review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85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C8BF0-CDC9-4ECF-854B-9ECC1E963915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전체 후기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916E52-818B-4A87-B56C-7C2E755A9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39" y="1246227"/>
            <a:ext cx="2398417" cy="44218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0A891F-63BF-4FD2-A7C7-99A1D532F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" y="1246573"/>
            <a:ext cx="2381848" cy="4421816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FC0EE26-8A74-484D-A383-EE6D32EEEEE7}"/>
              </a:ext>
            </a:extLst>
          </p:cNvPr>
          <p:cNvSpPr/>
          <p:nvPr/>
        </p:nvSpPr>
        <p:spPr>
          <a:xfrm rot="2880055">
            <a:off x="1517330" y="4893172"/>
            <a:ext cx="367304" cy="429468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E8FBB-2398-49DD-AB55-B0B459E1435A}"/>
              </a:ext>
            </a:extLst>
          </p:cNvPr>
          <p:cNvSpPr txBox="1"/>
          <p:nvPr/>
        </p:nvSpPr>
        <p:spPr>
          <a:xfrm>
            <a:off x="-1327596" y="5705800"/>
            <a:ext cx="51418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25]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홈 화면 중 이용 후기 선택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로그아웃상태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2C4290E-16E8-40FC-A1BA-7FBA8623A9BA}"/>
              </a:ext>
            </a:extLst>
          </p:cNvPr>
          <p:cNvSpPr/>
          <p:nvPr/>
        </p:nvSpPr>
        <p:spPr>
          <a:xfrm rot="2880055">
            <a:off x="4189702" y="4893174"/>
            <a:ext cx="367304" cy="429468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3816A-6413-4DC6-8937-957394098945}"/>
              </a:ext>
            </a:extLst>
          </p:cNvPr>
          <p:cNvSpPr txBox="1"/>
          <p:nvPr/>
        </p:nvSpPr>
        <p:spPr>
          <a:xfrm>
            <a:off x="1237805" y="5705800"/>
            <a:ext cx="51418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26]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홈 화면 중 이용 후기 선택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로그인상태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C987A2-C92C-4B82-8A8A-922DCDDAFE27}"/>
              </a:ext>
            </a:extLst>
          </p:cNvPr>
          <p:cNvSpPr/>
          <p:nvPr/>
        </p:nvSpPr>
        <p:spPr>
          <a:xfrm>
            <a:off x="5239584" y="603966"/>
            <a:ext cx="6952416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</a:t>
            </a:r>
            <a:r>
              <a:rPr lang="en-US" altLang="ko-KR" sz="1400" b="1" dirty="0"/>
              <a:t>https://movingproject.com/home, https://jcy0011.movingproject.com/home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사용자용 앱을 실행했을 때 볼 수 있는 홈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이사 접수가 주 기능인 어플이기 때문에 </a:t>
            </a:r>
            <a:r>
              <a:rPr lang="en-US" altLang="ko-KR" sz="1100" dirty="0"/>
              <a:t>‘</a:t>
            </a:r>
            <a:r>
              <a:rPr lang="ko-KR" altLang="en-US" sz="1100" dirty="0"/>
              <a:t>이사 접수하기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버튼이 한 눈에 들어오게 위치시켰고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이용후기들을 최신순으로 배치하였다</a:t>
            </a:r>
            <a:r>
              <a:rPr lang="en-US" altLang="ko-KR" sz="1100" dirty="0"/>
              <a:t>.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1FA458-7FEC-435B-807C-EC33C431399D}"/>
              </a:ext>
            </a:extLst>
          </p:cNvPr>
          <p:cNvSpPr/>
          <p:nvPr/>
        </p:nvSpPr>
        <p:spPr>
          <a:xfrm>
            <a:off x="5239584" y="1715180"/>
            <a:ext cx="695241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7EFB00-44AC-4E59-A997-886C71416946}"/>
              </a:ext>
            </a:extLst>
          </p:cNvPr>
          <p:cNvSpPr/>
          <p:nvPr/>
        </p:nvSpPr>
        <p:spPr>
          <a:xfrm>
            <a:off x="5254467" y="2537696"/>
            <a:ext cx="6798407" cy="465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en-US" altLang="ko-KR" sz="1100" dirty="0"/>
              <a:t>{ “</a:t>
            </a:r>
            <a:r>
              <a:rPr lang="en-US" altLang="ko-KR" sz="1100" dirty="0" err="1"/>
              <a:t>review_data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” : “2022-08-05 22:00”,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” : “4.0”,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review_total_rating</a:t>
            </a:r>
            <a:r>
              <a:rPr lang="en-US" altLang="ko-KR" sz="1100" dirty="0"/>
              <a:t>” : “5.0”,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시간 약속을 잘 </a:t>
            </a:r>
            <a:r>
              <a:rPr lang="ko-KR" altLang="en-US" sz="1100" dirty="0" err="1"/>
              <a:t>지켜주시고</a:t>
            </a:r>
            <a:r>
              <a:rPr lang="ko-KR" altLang="en-US" sz="1100" dirty="0"/>
              <a:t> 너무 친절하십니다</a:t>
            </a:r>
            <a:r>
              <a:rPr lang="en-US" altLang="ko-KR" sz="1100" dirty="0"/>
              <a:t>~!”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242984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D788AF-DBD1-48CE-9F7E-D20EDE8F1F74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전체 후기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C56CF-DD21-4802-BC9F-726220BED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5" y="896929"/>
            <a:ext cx="2970687" cy="55149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6112FA-E9D6-4ABA-91AE-BC0108529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5" y="896929"/>
            <a:ext cx="983604" cy="1266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F8EF35-C551-461B-B6E0-65283056983E}"/>
              </a:ext>
            </a:extLst>
          </p:cNvPr>
          <p:cNvSpPr txBox="1"/>
          <p:nvPr/>
        </p:nvSpPr>
        <p:spPr>
          <a:xfrm>
            <a:off x="-535313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27]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최신순으로 정렬된 이용후기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81E38C-7279-4237-A78D-8C55CB1351C4}"/>
              </a:ext>
            </a:extLst>
          </p:cNvPr>
          <p:cNvSpPr/>
          <p:nvPr/>
        </p:nvSpPr>
        <p:spPr>
          <a:xfrm>
            <a:off x="5286100" y="787944"/>
            <a:ext cx="6905900" cy="1323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https://movingproject.com/review_home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[</a:t>
            </a:r>
            <a:r>
              <a:rPr lang="ko-KR" altLang="en-US" sz="1300" dirty="0"/>
              <a:t>그림</a:t>
            </a:r>
            <a:r>
              <a:rPr lang="en-US" altLang="ko-KR" sz="1300" dirty="0"/>
              <a:t>32]</a:t>
            </a:r>
            <a:r>
              <a:rPr lang="ko-KR" altLang="en-US" sz="1300" dirty="0"/>
              <a:t>은 </a:t>
            </a:r>
            <a:r>
              <a:rPr lang="en-US" altLang="ko-KR" sz="1300" dirty="0"/>
              <a:t>[</a:t>
            </a:r>
            <a:r>
              <a:rPr lang="ko-KR" altLang="en-US" sz="1300" dirty="0"/>
              <a:t>그림</a:t>
            </a:r>
            <a:r>
              <a:rPr lang="en-US" altLang="ko-KR" sz="1300" dirty="0"/>
              <a:t>30] </a:t>
            </a:r>
            <a:r>
              <a:rPr lang="ko-KR" altLang="en-US" sz="1300" dirty="0"/>
              <a:t>또는 </a:t>
            </a:r>
            <a:r>
              <a:rPr lang="en-US" altLang="ko-KR" sz="1300" dirty="0"/>
              <a:t>[</a:t>
            </a:r>
            <a:r>
              <a:rPr lang="ko-KR" altLang="en-US" sz="1300" dirty="0"/>
              <a:t>그림</a:t>
            </a:r>
            <a:r>
              <a:rPr lang="en-US" altLang="ko-KR" sz="1300" dirty="0"/>
              <a:t>31]</a:t>
            </a:r>
            <a:r>
              <a:rPr lang="ko-KR" altLang="en-US" sz="1300" dirty="0"/>
              <a:t>에서 </a:t>
            </a:r>
            <a:r>
              <a:rPr lang="en-US" altLang="ko-KR" sz="1300" dirty="0"/>
              <a:t>‘</a:t>
            </a:r>
            <a:r>
              <a:rPr lang="ko-KR" altLang="en-US" sz="1300" dirty="0"/>
              <a:t>이용후기</a:t>
            </a:r>
            <a:r>
              <a:rPr lang="en-US" altLang="ko-KR" sz="1300" dirty="0"/>
              <a:t>’</a:t>
            </a:r>
            <a:r>
              <a:rPr lang="ko-KR" altLang="en-US" sz="1300" dirty="0"/>
              <a:t>를 선택했을 때 볼 수 있는 화면으로 최초 리스트는 최신순으로 배열되며</a:t>
            </a:r>
            <a:r>
              <a:rPr lang="en-US" altLang="ko-KR" sz="1300" dirty="0"/>
              <a:t>, </a:t>
            </a:r>
            <a:r>
              <a:rPr lang="ko-KR" altLang="en-US" sz="1300" dirty="0"/>
              <a:t>다양한 정렬 기준을 이용하여 사용자의 기호에 맞게 후기 리스트를 볼 수 있게 한다</a:t>
            </a:r>
            <a:r>
              <a:rPr lang="en-US" altLang="ko-KR" sz="13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4823B4-C4DB-4EB1-B682-78B597076970}"/>
              </a:ext>
            </a:extLst>
          </p:cNvPr>
          <p:cNvSpPr/>
          <p:nvPr/>
        </p:nvSpPr>
        <p:spPr>
          <a:xfrm>
            <a:off x="5286100" y="2033201"/>
            <a:ext cx="6905900" cy="2491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MovingDriver_name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review_created_date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review_rating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review_contents</a:t>
            </a:r>
            <a:r>
              <a:rPr lang="en-US" altLang="ko-KR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tProReviewMng</a:t>
            </a:r>
            <a:r>
              <a:rPr lang="en-US" altLang="ko-KR" sz="1300" dirty="0"/>
              <a:t>;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4A03B0-D3E6-4889-B65E-D55B52C6E2E8}"/>
              </a:ext>
            </a:extLst>
          </p:cNvPr>
          <p:cNvSpPr/>
          <p:nvPr/>
        </p:nvSpPr>
        <p:spPr>
          <a:xfrm>
            <a:off x="5280949" y="2935347"/>
            <a:ext cx="32803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  <a:endParaRPr lang="en-US" altLang="ko-KR" sz="1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178F95-5D0A-4A9E-BAD1-1DCC0F8C8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52" y="3342840"/>
            <a:ext cx="4472805" cy="31076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CFD9A7-F694-4563-B32D-79FC822C6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009" y="3342840"/>
            <a:ext cx="1571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77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659D02-8BD5-49C8-81E7-CCFCED0D6C80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27FEAE-7799-45B1-A662-CEBFA622F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95" y="841509"/>
            <a:ext cx="2970687" cy="5514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C43E8C-C96E-464C-90D6-29AB869DC5C8}"/>
              </a:ext>
            </a:extLst>
          </p:cNvPr>
          <p:cNvSpPr txBox="1"/>
          <p:nvPr/>
        </p:nvSpPr>
        <p:spPr>
          <a:xfrm>
            <a:off x="0" y="6366318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28]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및 이용내역 선택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E997D28-2688-4249-847E-5B305B097E72}"/>
              </a:ext>
            </a:extLst>
          </p:cNvPr>
          <p:cNvSpPr/>
          <p:nvPr/>
        </p:nvSpPr>
        <p:spPr>
          <a:xfrm rot="8552254">
            <a:off x="3674419" y="5913038"/>
            <a:ext cx="638335" cy="599939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878B88-8AC6-45B5-A927-2EF9B76734CB}"/>
              </a:ext>
            </a:extLst>
          </p:cNvPr>
          <p:cNvSpPr/>
          <p:nvPr/>
        </p:nvSpPr>
        <p:spPr>
          <a:xfrm>
            <a:off x="5239584" y="603966"/>
            <a:ext cx="6952416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https://jcy0011.movingproject.com/home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사용자용 앱을 실행했을 때 볼 수 있는 홈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이사 접수가 주 기능인 어플이기 때문에 </a:t>
            </a:r>
            <a:r>
              <a:rPr lang="en-US" altLang="ko-KR" sz="1100" dirty="0"/>
              <a:t>‘</a:t>
            </a:r>
            <a:r>
              <a:rPr lang="ko-KR" altLang="en-US" sz="1100" dirty="0"/>
              <a:t>이사 접수하기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버튼이 한 눈에 들어오게 위치시켰고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이용후기들을 최신순으로 배치하였다</a:t>
            </a:r>
            <a:r>
              <a:rPr lang="en-US" altLang="ko-KR" sz="1100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B36DF0-6CBD-482B-B0A4-488AA61A0F51}"/>
              </a:ext>
            </a:extLst>
          </p:cNvPr>
          <p:cNvSpPr/>
          <p:nvPr/>
        </p:nvSpPr>
        <p:spPr>
          <a:xfrm>
            <a:off x="5239584" y="1715180"/>
            <a:ext cx="695241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33153A-596B-4E48-83EE-0D1B0AC77E30}"/>
              </a:ext>
            </a:extLst>
          </p:cNvPr>
          <p:cNvSpPr/>
          <p:nvPr/>
        </p:nvSpPr>
        <p:spPr>
          <a:xfrm>
            <a:off x="5254467" y="2537696"/>
            <a:ext cx="6798407" cy="465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en-US" altLang="ko-KR" sz="1100" dirty="0"/>
              <a:t>{ “</a:t>
            </a:r>
            <a:r>
              <a:rPr lang="en-US" altLang="ko-KR" sz="1100" dirty="0" err="1"/>
              <a:t>review_data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” : “2022-08-05 22:00”,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” : “4.0”,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review_total_rating</a:t>
            </a:r>
            <a:r>
              <a:rPr lang="en-US" altLang="ko-KR" sz="1100" dirty="0"/>
              <a:t>” : “5.0”,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시간 약속을 잘 </a:t>
            </a:r>
            <a:r>
              <a:rPr lang="ko-KR" altLang="en-US" sz="1100" dirty="0" err="1"/>
              <a:t>지켜주시고</a:t>
            </a:r>
            <a:r>
              <a:rPr lang="ko-KR" altLang="en-US" sz="1100" dirty="0"/>
              <a:t> 너무 친절하십니다</a:t>
            </a:r>
            <a:r>
              <a:rPr lang="en-US" altLang="ko-KR" sz="1100" dirty="0"/>
              <a:t>~!”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026309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A0049A-EE52-40C2-ABF0-4121C338ACBB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ADDFEE-D518-4394-80AA-CF209CACB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02" y="896929"/>
            <a:ext cx="2970687" cy="5476874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9F067C7E-037A-4CB8-B10D-4F4123063A11}"/>
              </a:ext>
            </a:extLst>
          </p:cNvPr>
          <p:cNvSpPr/>
          <p:nvPr/>
        </p:nvSpPr>
        <p:spPr>
          <a:xfrm rot="16367303">
            <a:off x="1344468" y="2975268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1A9D2-E736-4F32-ADB6-5E6AFCB657C8}"/>
              </a:ext>
            </a:extLst>
          </p:cNvPr>
          <p:cNvSpPr txBox="1"/>
          <p:nvPr/>
        </p:nvSpPr>
        <p:spPr>
          <a:xfrm>
            <a:off x="41464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29]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정보 화면 내 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‘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이용 내역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’ </a:t>
            </a:r>
            <a:r>
              <a:rPr lang="ko-KR" altLang="en-US" sz="1000" b="1" kern="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선텍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623768-6154-4147-913F-F2A3CD990C0A}"/>
              </a:ext>
            </a:extLst>
          </p:cNvPr>
          <p:cNvSpPr/>
          <p:nvPr/>
        </p:nvSpPr>
        <p:spPr>
          <a:xfrm>
            <a:off x="5243404" y="711524"/>
            <a:ext cx="6922092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https://jcy0011.movingproject.com/userinfo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6]</a:t>
            </a:r>
            <a:r>
              <a:rPr lang="ko-KR" altLang="en-US" sz="1100" dirty="0"/>
              <a:t>는 로그인 후에 </a:t>
            </a:r>
            <a:r>
              <a:rPr lang="en-US" altLang="ko-KR" sz="1100" dirty="0"/>
              <a:t>‘</a:t>
            </a:r>
            <a:r>
              <a:rPr lang="ko-KR" altLang="en-US" sz="1100" dirty="0"/>
              <a:t>정보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선택하였을 때 볼 수 있는 정보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닉네임과 사용자가 설정한 이미지를 볼 수 있게 하였으며</a:t>
            </a:r>
            <a:r>
              <a:rPr lang="en-US" altLang="ko-KR" sz="1100" dirty="0"/>
              <a:t>, </a:t>
            </a:r>
            <a:r>
              <a:rPr lang="ko-KR" altLang="en-US" sz="1100" dirty="0"/>
              <a:t>해당 페이지에서 이용 내역</a:t>
            </a:r>
            <a:r>
              <a:rPr lang="en-US" altLang="ko-KR" sz="1100" dirty="0"/>
              <a:t>, </a:t>
            </a:r>
            <a:r>
              <a:rPr lang="ko-KR" altLang="en-US" sz="1100" dirty="0"/>
              <a:t>내 후기</a:t>
            </a:r>
            <a:r>
              <a:rPr lang="en-US" altLang="ko-KR" sz="1100" dirty="0"/>
              <a:t>, </a:t>
            </a:r>
            <a:r>
              <a:rPr lang="ko-KR" altLang="en-US" sz="1100" dirty="0"/>
              <a:t>정보 수정 그리고 로그아웃을 실행할 수 있도록 하였다</a:t>
            </a:r>
            <a:r>
              <a:rPr lang="en-US" altLang="ko-KR" sz="1100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15A4BD-A6CC-4779-B52A-2CA08DDB634C}"/>
              </a:ext>
            </a:extLst>
          </p:cNvPr>
          <p:cNvSpPr/>
          <p:nvPr/>
        </p:nvSpPr>
        <p:spPr>
          <a:xfrm>
            <a:off x="5269908" y="1891989"/>
            <a:ext cx="328039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user_id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tMstUser</a:t>
            </a:r>
            <a:r>
              <a:rPr lang="en-US" altLang="ko-KR" sz="1100" dirty="0"/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73A1EF-1366-48FB-9BBD-406F3E0BD017}"/>
              </a:ext>
            </a:extLst>
          </p:cNvPr>
          <p:cNvSpPr/>
          <p:nvPr/>
        </p:nvSpPr>
        <p:spPr>
          <a:xfrm>
            <a:off x="5239583" y="2918070"/>
            <a:ext cx="3280397" cy="287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” : “jcy0011”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28489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40EB3C-316D-47BE-A989-C665E0FC5E73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A37ED4-5C62-42EC-87F6-2D47B4652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1" y="922300"/>
            <a:ext cx="2970687" cy="5489603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D2A6263-41CD-41CE-96F1-46C505A7FA8A}"/>
              </a:ext>
            </a:extLst>
          </p:cNvPr>
          <p:cNvSpPr/>
          <p:nvPr/>
        </p:nvSpPr>
        <p:spPr>
          <a:xfrm rot="16367303">
            <a:off x="482423" y="2926443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CD1C7-272B-4E59-AF90-A6D610DEB344}"/>
              </a:ext>
            </a:extLst>
          </p:cNvPr>
          <p:cNvSpPr txBox="1"/>
          <p:nvPr/>
        </p:nvSpPr>
        <p:spPr>
          <a:xfrm>
            <a:off x="-493107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30]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이용내역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01AC6F-1ACC-4C6B-AC6E-BD59FD537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34" y="953859"/>
            <a:ext cx="1020416" cy="13430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50BCE9-AC68-4253-A77E-423D7354C079}"/>
              </a:ext>
            </a:extLst>
          </p:cNvPr>
          <p:cNvSpPr/>
          <p:nvPr/>
        </p:nvSpPr>
        <p:spPr>
          <a:xfrm>
            <a:off x="5270253" y="721781"/>
            <a:ext cx="6921747" cy="154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https://jcy0011.movingproject.com/usinglist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[</a:t>
            </a:r>
            <a:r>
              <a:rPr lang="ko-KR" altLang="en-US" sz="1100" dirty="0"/>
              <a:t>그림</a:t>
            </a:r>
            <a:r>
              <a:rPr lang="en-US" altLang="ko-KR" sz="1100" dirty="0"/>
              <a:t>35]</a:t>
            </a:r>
            <a:r>
              <a:rPr lang="ko-KR" altLang="en-US" sz="1100" dirty="0"/>
              <a:t>는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34]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이용내역</a:t>
            </a:r>
            <a:r>
              <a:rPr lang="en-US" altLang="ko-KR" sz="1100" dirty="0"/>
              <a:t>’</a:t>
            </a:r>
            <a:r>
              <a:rPr lang="ko-KR" altLang="en-US" sz="1100" dirty="0"/>
              <a:t>을 선택했을 때 볼 수 있는 이용내역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최초 내역 리스트는 최신순으로 모든 내역이 보여지게 하고</a:t>
            </a:r>
            <a:r>
              <a:rPr lang="en-US" altLang="ko-KR" sz="1100" dirty="0"/>
              <a:t>, </a:t>
            </a:r>
            <a:r>
              <a:rPr lang="ko-KR" altLang="en-US" sz="1100" dirty="0"/>
              <a:t>다양한 보기 기준을 두어 사용자가 원하는 내역의 정보만 볼 수 있도록 한다</a:t>
            </a:r>
            <a:r>
              <a:rPr lang="en-US" altLang="ko-KR" sz="1100" dirty="0"/>
              <a:t>. 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7C744F-5558-4EAF-BC71-601048D260A6}"/>
              </a:ext>
            </a:extLst>
          </p:cNvPr>
          <p:cNvSpPr/>
          <p:nvPr/>
        </p:nvSpPr>
        <p:spPr>
          <a:xfrm>
            <a:off x="5310887" y="1868842"/>
            <a:ext cx="6881113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moving_state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 </a:t>
            </a:r>
            <a:r>
              <a:rPr lang="en-US" altLang="ko-KR" sz="1100" dirty="0" err="1"/>
              <a:t>tProUsingHistory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610F4D-44E2-48A7-8D43-445578782B20}"/>
              </a:ext>
            </a:extLst>
          </p:cNvPr>
          <p:cNvSpPr/>
          <p:nvPr/>
        </p:nvSpPr>
        <p:spPr>
          <a:xfrm>
            <a:off x="5310887" y="2735718"/>
            <a:ext cx="6785292" cy="412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</a:t>
            </a:r>
            <a:r>
              <a:rPr lang="en-US" altLang="ko-KR" sz="1100" dirty="0" err="1"/>
              <a:t>using_history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moving_state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접수완료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” : “2022-07-05 22:30”,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type_of_use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이사</a:t>
            </a:r>
            <a:r>
              <a:rPr lang="en-US" altLang="ko-KR" sz="1100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4498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51282-5CAE-4002-B115-73D3CFA390B4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CBC60A-0D88-4CE0-BE9D-37F295615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22" y="896929"/>
            <a:ext cx="2963335" cy="5447021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1261D411-B874-4505-86DB-07F5F92E5679}"/>
              </a:ext>
            </a:extLst>
          </p:cNvPr>
          <p:cNvSpPr/>
          <p:nvPr/>
        </p:nvSpPr>
        <p:spPr>
          <a:xfrm rot="6443766">
            <a:off x="3619302" y="5657559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3A29D-1BCC-49A6-B4E4-DD4210A5C998}"/>
              </a:ext>
            </a:extLst>
          </p:cNvPr>
          <p:cNvSpPr txBox="1"/>
          <p:nvPr/>
        </p:nvSpPr>
        <p:spPr>
          <a:xfrm>
            <a:off x="-26424" y="6467060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31]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이용내역 상세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8B077C-46C5-4612-8981-C8C05CB8BB25}"/>
              </a:ext>
            </a:extLst>
          </p:cNvPr>
          <p:cNvSpPr/>
          <p:nvPr/>
        </p:nvSpPr>
        <p:spPr>
          <a:xfrm>
            <a:off x="5276975" y="802012"/>
            <a:ext cx="6915025" cy="10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https://jcy0011.movingproject.com/usinglist/</a:t>
            </a:r>
            <a:r>
              <a:rPr lang="ko-KR" altLang="en-US" sz="1600" b="1" dirty="0"/>
              <a:t>이사완료</a:t>
            </a:r>
            <a:r>
              <a:rPr lang="en-US" altLang="ko-KR" sz="1600" b="1" dirty="0"/>
              <a:t>/2020-07-05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300" dirty="0"/>
              <a:t>[</a:t>
            </a:r>
            <a:r>
              <a:rPr lang="ko-KR" altLang="en-US" sz="1300" dirty="0"/>
              <a:t>그림</a:t>
            </a:r>
            <a:r>
              <a:rPr lang="en-US" altLang="ko-KR" sz="1300" dirty="0"/>
              <a:t>36]</a:t>
            </a:r>
            <a:r>
              <a:rPr lang="ko-KR" altLang="en-US" sz="1300" dirty="0"/>
              <a:t>은 </a:t>
            </a:r>
            <a:r>
              <a:rPr lang="en-US" altLang="ko-KR" sz="1300" dirty="0"/>
              <a:t>[</a:t>
            </a:r>
            <a:r>
              <a:rPr lang="ko-KR" altLang="en-US" sz="1300" dirty="0"/>
              <a:t>그림</a:t>
            </a:r>
            <a:r>
              <a:rPr lang="en-US" altLang="ko-KR" sz="1300" dirty="0"/>
              <a:t>35]</a:t>
            </a:r>
            <a:r>
              <a:rPr lang="ko-KR" altLang="en-US" sz="1300" dirty="0"/>
              <a:t>의 이용내역 중 하나의 내역을 선택했을 때 볼 수 있는 상세 이용 내역 화면이다</a:t>
            </a:r>
            <a:r>
              <a:rPr lang="en-US" altLang="ko-KR" sz="1300" dirty="0"/>
              <a:t>. </a:t>
            </a:r>
            <a:r>
              <a:rPr lang="ko-KR" altLang="en-US" sz="1300" dirty="0"/>
              <a:t>화면 하단의 </a:t>
            </a:r>
            <a:r>
              <a:rPr lang="en-US" altLang="ko-KR" sz="1300" dirty="0"/>
              <a:t>‘</a:t>
            </a:r>
            <a:r>
              <a:rPr lang="ko-KR" altLang="en-US" sz="1300" dirty="0"/>
              <a:t>후기 작성</a:t>
            </a:r>
            <a:r>
              <a:rPr lang="en-US" altLang="ko-KR" sz="1300" dirty="0"/>
              <a:t>’</a:t>
            </a:r>
            <a:r>
              <a:rPr lang="ko-KR" altLang="en-US" sz="1300" dirty="0"/>
              <a:t>을 선택하면 후기 작성 페이지로 넘어간다</a:t>
            </a:r>
            <a:r>
              <a:rPr lang="en-US" altLang="ko-KR" sz="13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167110-327D-412C-B1BA-1371F62F6768}"/>
              </a:ext>
            </a:extLst>
          </p:cNvPr>
          <p:cNvSpPr/>
          <p:nvPr/>
        </p:nvSpPr>
        <p:spPr>
          <a:xfrm>
            <a:off x="5276975" y="1771469"/>
            <a:ext cx="7313609" cy="1323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moving_date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From_address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To_address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MovingDriver_name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moving_state</a:t>
            </a:r>
            <a:r>
              <a:rPr lang="en-US" altLang="ko-KR" sz="13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</a:t>
            </a:r>
            <a:r>
              <a:rPr lang="en-US" altLang="ko-KR" sz="1300" dirty="0" err="1"/>
              <a:t>determined_estimation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tProUsingHistory</a:t>
            </a:r>
            <a:r>
              <a:rPr lang="en-US" altLang="ko-KR" sz="1300" dirty="0"/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0D6F5D-51E5-4818-97D7-22440893AD11}"/>
              </a:ext>
            </a:extLst>
          </p:cNvPr>
          <p:cNvSpPr/>
          <p:nvPr/>
        </p:nvSpPr>
        <p:spPr>
          <a:xfrm>
            <a:off x="5267719" y="3580925"/>
            <a:ext cx="32803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  <a:endParaRPr lang="en-US" altLang="ko-KR" sz="1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C73D63-6F62-4C59-A54F-A757DDE3A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55" y="3994949"/>
            <a:ext cx="3905962" cy="2487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AEE173-FB21-454A-9177-8B36C34AA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53" y="3994949"/>
            <a:ext cx="1571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54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87D50-8643-4BF6-8263-41CC3E0579BB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작성하기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F4A53E-B561-4913-882D-73905A144947}"/>
              </a:ext>
            </a:extLst>
          </p:cNvPr>
          <p:cNvSpPr/>
          <p:nvPr/>
        </p:nvSpPr>
        <p:spPr>
          <a:xfrm>
            <a:off x="5287246" y="4072852"/>
            <a:ext cx="32803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0D8E0A-6A15-4592-9055-D59FD62F4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25" y="4454537"/>
            <a:ext cx="3623755" cy="1638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4D236F-9F3A-4972-9B3B-541D89B22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245" y="4486876"/>
            <a:ext cx="1571625" cy="809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3AE330-A690-4263-8804-BD9B68C8A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" y="3589152"/>
            <a:ext cx="1050647" cy="28626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AA17811-5D6E-4B25-921C-D1FF8B06FCEC}"/>
              </a:ext>
            </a:extLst>
          </p:cNvPr>
          <p:cNvSpPr/>
          <p:nvPr/>
        </p:nvSpPr>
        <p:spPr>
          <a:xfrm>
            <a:off x="5274280" y="832218"/>
            <a:ext cx="6917720" cy="16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https://jcy0011.movingproject.com/review_home/review_write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[</a:t>
            </a:r>
            <a:r>
              <a:rPr lang="ko-KR" altLang="en-US" sz="1300" dirty="0"/>
              <a:t>그림</a:t>
            </a:r>
            <a:r>
              <a:rPr lang="en-US" altLang="ko-KR" sz="1300" dirty="0"/>
              <a:t>37]</a:t>
            </a:r>
            <a:r>
              <a:rPr lang="ko-KR" altLang="en-US" sz="1300" dirty="0"/>
              <a:t>은 후기를 작성할 수 있는 페이지이다</a:t>
            </a:r>
            <a:r>
              <a:rPr lang="en-US" altLang="ko-KR" sz="13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ko-KR" altLang="en-US" sz="1300" dirty="0"/>
              <a:t>상단에는 이사 정보를 띄워주고 그 아래에는 이사를 진행한 업체와 견적을 보여준다</a:t>
            </a:r>
            <a:r>
              <a:rPr lang="en-US" altLang="ko-KR" sz="13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ko-KR" altLang="en-US" sz="1300" dirty="0"/>
              <a:t>후기는 </a:t>
            </a:r>
            <a:r>
              <a:rPr lang="en-US" altLang="ko-KR" sz="1300" dirty="0"/>
              <a:t>0.5</a:t>
            </a:r>
            <a:r>
              <a:rPr lang="ko-KR" altLang="en-US" sz="1300" dirty="0"/>
              <a:t>점 단위의 평점과 텍스트 후기로 이루어져 있다</a:t>
            </a:r>
            <a:r>
              <a:rPr lang="en-US" altLang="ko-KR" sz="13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ko-KR" altLang="en-US" sz="1300" dirty="0"/>
              <a:t>평점과 텍스트 후기를 모두 입력한 후 </a:t>
            </a:r>
            <a:r>
              <a:rPr lang="en-US" altLang="ko-KR" sz="1300" dirty="0"/>
              <a:t>‘</a:t>
            </a:r>
            <a:r>
              <a:rPr lang="ko-KR" altLang="en-US" sz="1300" dirty="0"/>
              <a:t>제출</a:t>
            </a:r>
            <a:r>
              <a:rPr lang="en-US" altLang="ko-KR" sz="1300" dirty="0"/>
              <a:t>’</a:t>
            </a:r>
            <a:r>
              <a:rPr lang="ko-KR" altLang="en-US" sz="1300" dirty="0"/>
              <a:t>버튼을 누르면 후기가 정상적으로 등록된다</a:t>
            </a:r>
            <a:r>
              <a:rPr lang="en-US" altLang="ko-KR" sz="1300" dirty="0"/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765F76-8DE2-4CE0-8687-6E3FD4B48372}"/>
              </a:ext>
            </a:extLst>
          </p:cNvPr>
          <p:cNvSpPr/>
          <p:nvPr/>
        </p:nvSpPr>
        <p:spPr>
          <a:xfrm>
            <a:off x="5316484" y="2385362"/>
            <a:ext cx="6875516" cy="16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200" dirty="0" err="1"/>
              <a:t>moving_date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From_address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To_address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MovingDriver_name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determined_estimation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tProUsingHistory</a:t>
            </a:r>
            <a:r>
              <a:rPr lang="en-US" altLang="ko-KR" sz="13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review_rating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review_contents</a:t>
            </a:r>
            <a:r>
              <a:rPr lang="en-US" altLang="ko-KR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tProReviewMng</a:t>
            </a:r>
            <a:r>
              <a:rPr lang="en-US" altLang="ko-KR" sz="1300" dirty="0"/>
              <a:t>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948532-C9B7-4D53-B026-EAFC5F165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59" y="889405"/>
            <a:ext cx="2953932" cy="55116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C0F27-7D14-4699-9BB7-DFE9D9F3F5B5}"/>
              </a:ext>
            </a:extLst>
          </p:cNvPr>
          <p:cNvSpPr txBox="1"/>
          <p:nvPr/>
        </p:nvSpPr>
        <p:spPr>
          <a:xfrm>
            <a:off x="576439" y="6460612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32]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후기 작성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325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B25BD-EB81-4A86-95BF-C3130730AC76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8D6AF7-EDC2-4E66-81D8-6F49F460D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97" y="895853"/>
            <a:ext cx="2953932" cy="55116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DFDCE2-7B26-4D21-934E-EC9C30F25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26" y="4135428"/>
            <a:ext cx="2953932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9E51F7-538F-4576-B55E-5B5BE5CC37FA}"/>
              </a:ext>
            </a:extLst>
          </p:cNvPr>
          <p:cNvSpPr txBox="1"/>
          <p:nvPr/>
        </p:nvSpPr>
        <p:spPr>
          <a:xfrm>
            <a:off x="15777" y="6467060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33]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후기 작성 완료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BA40E8-234F-4870-9893-768457C6727B}"/>
              </a:ext>
            </a:extLst>
          </p:cNvPr>
          <p:cNvSpPr/>
          <p:nvPr/>
        </p:nvSpPr>
        <p:spPr>
          <a:xfrm>
            <a:off x="5274283" y="731672"/>
            <a:ext cx="691771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</a:t>
            </a:r>
            <a:r>
              <a:rPr lang="en-US" altLang="ko-KR" sz="1400" b="1" dirty="0"/>
              <a:t>https://jcy0011.movingproject.com/review_home/review_write/popup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300" dirty="0"/>
              <a:t>[</a:t>
            </a:r>
            <a:r>
              <a:rPr lang="ko-KR" altLang="en-US" sz="1300" dirty="0"/>
              <a:t>그림</a:t>
            </a:r>
            <a:r>
              <a:rPr lang="en-US" altLang="ko-KR" sz="1300" dirty="0"/>
              <a:t>38]</a:t>
            </a:r>
            <a:r>
              <a:rPr lang="ko-KR" altLang="en-US" sz="1300" dirty="0"/>
              <a:t>의 화면을 통해 후기가 정상적으로 입력된 것을 알 수 있다</a:t>
            </a:r>
            <a:r>
              <a:rPr lang="en-US" altLang="ko-KR" sz="13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69E7FC-FB83-486F-8229-FD4DA920DED9}"/>
              </a:ext>
            </a:extLst>
          </p:cNvPr>
          <p:cNvSpPr/>
          <p:nvPr/>
        </p:nvSpPr>
        <p:spPr>
          <a:xfrm>
            <a:off x="5302419" y="1486892"/>
            <a:ext cx="6889581" cy="22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관련 </a:t>
            </a:r>
            <a:r>
              <a:rPr lang="en-US" altLang="ko-KR" sz="1500" b="1" dirty="0"/>
              <a:t>DB </a:t>
            </a:r>
            <a:r>
              <a:rPr lang="ko-KR" altLang="en-US" sz="1500" b="1" dirty="0"/>
              <a:t>테이블</a:t>
            </a:r>
            <a:endParaRPr lang="en-US" altLang="ko-KR" sz="1500" b="1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moving_date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To_address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From_address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MovingDriver_name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determined_estimation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tProUsingHistory</a:t>
            </a:r>
            <a:r>
              <a:rPr lang="en-US" altLang="ko-KR" sz="13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review_rating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review_contents</a:t>
            </a:r>
            <a:r>
              <a:rPr lang="en-US" altLang="ko-KR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tProReviewMng</a:t>
            </a:r>
            <a:r>
              <a:rPr lang="en-US" altLang="ko-KR" sz="1300" dirty="0"/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B4E4EF-88E1-457A-BAA1-CB72119A899E}"/>
              </a:ext>
            </a:extLst>
          </p:cNvPr>
          <p:cNvSpPr/>
          <p:nvPr/>
        </p:nvSpPr>
        <p:spPr>
          <a:xfrm>
            <a:off x="5287246" y="4451677"/>
            <a:ext cx="32803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912F04-E2A0-416E-BD92-8D81BA5CD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22" y="4947882"/>
            <a:ext cx="4474627" cy="11784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BA70D4-593D-48F6-935B-8FAA964DB7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753" y="4937956"/>
            <a:ext cx="1571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2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AC693-3E96-48DB-A120-AF1F4890297D}"/>
              </a:ext>
            </a:extLst>
          </p:cNvPr>
          <p:cNvSpPr txBox="1"/>
          <p:nvPr/>
        </p:nvSpPr>
        <p:spPr>
          <a:xfrm>
            <a:off x="3525079" y="2647627"/>
            <a:ext cx="5141843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</a:t>
            </a:r>
            <a:r>
              <a:rPr lang="ko-KR" altLang="en-US" sz="48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정보</a:t>
            </a:r>
            <a:r>
              <a:rPr lang="ko-KR" altLang="en-US" sz="48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화면</a:t>
            </a:r>
            <a:endParaRPr lang="en-US" altLang="ko-KR" sz="48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  Information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52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AB0A0-487D-4B1C-A475-EFEBFD073BE5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-3)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 후기 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21F4F-F4A5-4881-BA67-CF514CB68262}"/>
              </a:ext>
            </a:extLst>
          </p:cNvPr>
          <p:cNvSpPr txBox="1"/>
          <p:nvPr/>
        </p:nvSpPr>
        <p:spPr>
          <a:xfrm>
            <a:off x="0" y="640234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34]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및 정보 버튼 선택 과정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CCD54F-251A-4213-82A7-A58B8B741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45" y="858828"/>
            <a:ext cx="2970687" cy="5514975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67CD856-96B6-4E1B-BED7-523E7BB4483F}"/>
              </a:ext>
            </a:extLst>
          </p:cNvPr>
          <p:cNvSpPr/>
          <p:nvPr/>
        </p:nvSpPr>
        <p:spPr>
          <a:xfrm rot="9647994">
            <a:off x="3710764" y="5980474"/>
            <a:ext cx="556142" cy="593136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D09411-6920-4B2C-802C-1CE1DB709327}"/>
              </a:ext>
            </a:extLst>
          </p:cNvPr>
          <p:cNvSpPr/>
          <p:nvPr/>
        </p:nvSpPr>
        <p:spPr>
          <a:xfrm>
            <a:off x="5239584" y="603966"/>
            <a:ext cx="6952416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https://jcy0011.movingproject.com/home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사용자용 앱을 실행했을 때 볼 수 있는 홈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이사 접수가 주 기능인 어플이기 때문에 </a:t>
            </a:r>
            <a:r>
              <a:rPr lang="en-US" altLang="ko-KR" sz="1100" dirty="0"/>
              <a:t>‘</a:t>
            </a:r>
            <a:r>
              <a:rPr lang="ko-KR" altLang="en-US" sz="1100" dirty="0"/>
              <a:t>이사 접수하기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버튼이 한 눈에 들어오게 위치시켰고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이용후기들을 최신순으로 배치하였다</a:t>
            </a:r>
            <a:r>
              <a:rPr lang="en-US" altLang="ko-KR" sz="1100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76E5E7-857A-4CE3-AB6A-80E1395F3A9C}"/>
              </a:ext>
            </a:extLst>
          </p:cNvPr>
          <p:cNvSpPr/>
          <p:nvPr/>
        </p:nvSpPr>
        <p:spPr>
          <a:xfrm>
            <a:off x="5239584" y="1715180"/>
            <a:ext cx="695241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45253A-2C10-4A41-8B84-47F6F41A033E}"/>
              </a:ext>
            </a:extLst>
          </p:cNvPr>
          <p:cNvSpPr/>
          <p:nvPr/>
        </p:nvSpPr>
        <p:spPr>
          <a:xfrm>
            <a:off x="5254467" y="2537696"/>
            <a:ext cx="6798407" cy="465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en-US" altLang="ko-KR" sz="1100" dirty="0"/>
              <a:t>{ “</a:t>
            </a:r>
            <a:r>
              <a:rPr lang="en-US" altLang="ko-KR" sz="1100" dirty="0" err="1"/>
              <a:t>review_data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” : “2022-08-05 22:00”,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” : “4.0”,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review_total_rating</a:t>
            </a:r>
            <a:r>
              <a:rPr lang="en-US" altLang="ko-KR" sz="1100" dirty="0"/>
              <a:t>” : “5.0”,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시간 약속을 잘 </a:t>
            </a:r>
            <a:r>
              <a:rPr lang="ko-KR" altLang="en-US" sz="1100" dirty="0" err="1"/>
              <a:t>지켜주시고</a:t>
            </a:r>
            <a:r>
              <a:rPr lang="ko-KR" altLang="en-US" sz="1100" dirty="0"/>
              <a:t> 너무 친절하십니다</a:t>
            </a:r>
            <a:r>
              <a:rPr lang="en-US" altLang="ko-KR" sz="1100" dirty="0"/>
              <a:t>~!”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108554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619353-08F2-4D37-B0A1-CD19BBBDAB4F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-3)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 후기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5648F6-7BDE-48DC-99D4-563AFDB75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07" y="896929"/>
            <a:ext cx="2970687" cy="5476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3C779-C0D8-4D8A-B145-E1C01D75E2B1}"/>
              </a:ext>
            </a:extLst>
          </p:cNvPr>
          <p:cNvSpPr txBox="1"/>
          <p:nvPr/>
        </p:nvSpPr>
        <p:spPr>
          <a:xfrm>
            <a:off x="43913" y="6467060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35]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정보 화면에서 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‘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내 후기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’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선택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551B92C-8BD6-43E5-B439-97844971D414}"/>
              </a:ext>
            </a:extLst>
          </p:cNvPr>
          <p:cNvSpPr/>
          <p:nvPr/>
        </p:nvSpPr>
        <p:spPr>
          <a:xfrm rot="6551723">
            <a:off x="3518004" y="3741066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3616C2-640E-4940-8E09-DC1D30204EFA}"/>
              </a:ext>
            </a:extLst>
          </p:cNvPr>
          <p:cNvSpPr/>
          <p:nvPr/>
        </p:nvSpPr>
        <p:spPr>
          <a:xfrm>
            <a:off x="5243404" y="711524"/>
            <a:ext cx="6922092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https://jcy0011.movingproject.com/userinfo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6]</a:t>
            </a:r>
            <a:r>
              <a:rPr lang="ko-KR" altLang="en-US" sz="1100" dirty="0"/>
              <a:t>는 로그인 후에 </a:t>
            </a:r>
            <a:r>
              <a:rPr lang="en-US" altLang="ko-KR" sz="1100" dirty="0"/>
              <a:t>‘</a:t>
            </a:r>
            <a:r>
              <a:rPr lang="ko-KR" altLang="en-US" sz="1100" dirty="0"/>
              <a:t>정보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선택하였을 때 볼 수 있는 정보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닉네임과 사용자가 설정한 이미지를 볼 수 있게 하였으며</a:t>
            </a:r>
            <a:r>
              <a:rPr lang="en-US" altLang="ko-KR" sz="1100" dirty="0"/>
              <a:t>, </a:t>
            </a:r>
            <a:r>
              <a:rPr lang="ko-KR" altLang="en-US" sz="1100" dirty="0"/>
              <a:t>해당 페이지에서 이용 내역</a:t>
            </a:r>
            <a:r>
              <a:rPr lang="en-US" altLang="ko-KR" sz="1100" dirty="0"/>
              <a:t>, </a:t>
            </a:r>
            <a:r>
              <a:rPr lang="ko-KR" altLang="en-US" sz="1100" dirty="0"/>
              <a:t>내 후기</a:t>
            </a:r>
            <a:r>
              <a:rPr lang="en-US" altLang="ko-KR" sz="1100" dirty="0"/>
              <a:t>, </a:t>
            </a:r>
            <a:r>
              <a:rPr lang="ko-KR" altLang="en-US" sz="1100" dirty="0"/>
              <a:t>정보 수정 그리고 로그아웃을 실행할 수 있도록 하였다</a:t>
            </a:r>
            <a:r>
              <a:rPr lang="en-US" altLang="ko-KR" sz="1100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89D77F-CD96-4483-BF19-746B5A8B23E7}"/>
              </a:ext>
            </a:extLst>
          </p:cNvPr>
          <p:cNvSpPr/>
          <p:nvPr/>
        </p:nvSpPr>
        <p:spPr>
          <a:xfrm>
            <a:off x="5269908" y="1891989"/>
            <a:ext cx="328039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user_id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tMstUser</a:t>
            </a:r>
            <a:r>
              <a:rPr lang="en-US" altLang="ko-KR" sz="1100" dirty="0"/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AFA449-53E4-413C-8E41-3E09EECE2BA8}"/>
              </a:ext>
            </a:extLst>
          </p:cNvPr>
          <p:cNvSpPr/>
          <p:nvPr/>
        </p:nvSpPr>
        <p:spPr>
          <a:xfrm>
            <a:off x="5239583" y="2918070"/>
            <a:ext cx="3280397" cy="287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” : “jcy0011”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871950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2F468C-D98A-4DD1-B985-28C2C4866BB9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-3)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 후기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8C6DF4-6852-4546-AD82-E0A92E54E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56" y="892523"/>
            <a:ext cx="2953932" cy="55745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25FDB5-1D5C-4BA2-B740-3EB3DAF2073A}"/>
              </a:ext>
            </a:extLst>
          </p:cNvPr>
          <p:cNvSpPr txBox="1"/>
          <p:nvPr/>
        </p:nvSpPr>
        <p:spPr>
          <a:xfrm>
            <a:off x="1707" y="6467060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36]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내 후기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D24D1E-E649-4969-8CAB-68873D9C22CF}"/>
              </a:ext>
            </a:extLst>
          </p:cNvPr>
          <p:cNvSpPr/>
          <p:nvPr/>
        </p:nvSpPr>
        <p:spPr>
          <a:xfrm>
            <a:off x="5278374" y="673064"/>
            <a:ext cx="6913626" cy="1037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https://jcy0011.movingproject.com/review_home/myreview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42]</a:t>
            </a:r>
            <a:r>
              <a:rPr lang="ko-KR" altLang="en-US" sz="1100" dirty="0"/>
              <a:t>는 사용자가 작성한 후기 리스트 화면이다</a:t>
            </a:r>
            <a:r>
              <a:rPr lang="en-US" altLang="ko-KR" sz="1100" dirty="0"/>
              <a:t>. 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F38E6F-38F2-4049-AAAA-5786F267D333}"/>
              </a:ext>
            </a:extLst>
          </p:cNvPr>
          <p:cNvSpPr/>
          <p:nvPr/>
        </p:nvSpPr>
        <p:spPr>
          <a:xfrm>
            <a:off x="5291800" y="1282892"/>
            <a:ext cx="3280397" cy="169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moving_date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review_number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769E6A-E1BC-4E96-B359-17DFB268E80B}"/>
              </a:ext>
            </a:extLst>
          </p:cNvPr>
          <p:cNvSpPr/>
          <p:nvPr/>
        </p:nvSpPr>
        <p:spPr>
          <a:xfrm>
            <a:off x="5305226" y="2890250"/>
            <a:ext cx="6700180" cy="3522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{“</a:t>
            </a:r>
            <a:r>
              <a:rPr lang="en-US" altLang="ko-KR" sz="1100" dirty="0" err="1"/>
              <a:t>using_history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“</a:t>
            </a:r>
            <a:r>
              <a:rPr lang="en-US" altLang="ko-KR" sz="1100" dirty="0" err="1"/>
              <a:t>history_state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이사완료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“</a:t>
            </a:r>
            <a:r>
              <a:rPr lang="en-US" altLang="ko-KR" sz="1100" dirty="0" err="1"/>
              <a:t>date_of_history</a:t>
            </a:r>
            <a:r>
              <a:rPr lang="en-US" altLang="ko-KR" sz="1100" dirty="0"/>
              <a:t>” : “2022</a:t>
            </a:r>
            <a:r>
              <a:rPr lang="ko-KR" altLang="en-US" sz="1100" dirty="0"/>
              <a:t>년 </a:t>
            </a:r>
            <a:r>
              <a:rPr lang="en-US" altLang="ko-KR" sz="1100" dirty="0"/>
              <a:t>7</a:t>
            </a:r>
            <a:r>
              <a:rPr lang="ko-KR" altLang="en-US" sz="1100" dirty="0"/>
              <a:t>월 </a:t>
            </a:r>
            <a:r>
              <a:rPr lang="en-US" altLang="ko-KR" sz="1100" dirty="0"/>
              <a:t>5</a:t>
            </a:r>
            <a:r>
              <a:rPr lang="ko-KR" altLang="en-US" sz="1100" dirty="0"/>
              <a:t>일 </a:t>
            </a:r>
            <a:r>
              <a:rPr lang="en-US" altLang="ko-KR" sz="1100" dirty="0"/>
              <a:t>11</a:t>
            </a:r>
            <a:r>
              <a:rPr lang="ko-KR" altLang="en-US" sz="1100" dirty="0"/>
              <a:t>시 </a:t>
            </a:r>
            <a:r>
              <a:rPr lang="en-US" altLang="ko-KR" sz="1100" dirty="0"/>
              <a:t>30</a:t>
            </a:r>
            <a:r>
              <a:rPr lang="ko-KR" altLang="en-US" sz="1100" dirty="0"/>
              <a:t>분“</a:t>
            </a:r>
            <a:r>
              <a:rPr lang="en-US" altLang="ko-KR" sz="11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“</a:t>
            </a:r>
            <a:r>
              <a:rPr lang="en-US" altLang="ko-KR" sz="1100" dirty="0" err="1"/>
              <a:t>type_of_history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이사</a:t>
            </a:r>
            <a:r>
              <a:rPr lang="en-US" altLang="ko-KR" sz="1100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53511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E419D-3344-4F9D-9995-94C3B119BADE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-3)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 후기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14C3CC-41E9-41B1-B3E1-1D9B703CC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13" y="925503"/>
            <a:ext cx="3008245" cy="5495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A1087-0B14-40FA-ABED-532AEE867BC4}"/>
              </a:ext>
            </a:extLst>
          </p:cNvPr>
          <p:cNvSpPr txBox="1"/>
          <p:nvPr/>
        </p:nvSpPr>
        <p:spPr>
          <a:xfrm>
            <a:off x="15777" y="6467060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37]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내 후기 상세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A6FCAE-43E1-4116-BB79-1247EB74E8EF}"/>
              </a:ext>
            </a:extLst>
          </p:cNvPr>
          <p:cNvSpPr/>
          <p:nvPr/>
        </p:nvSpPr>
        <p:spPr>
          <a:xfrm>
            <a:off x="5268778" y="787944"/>
            <a:ext cx="6923222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</a:t>
            </a:r>
            <a:r>
              <a:rPr lang="en-US" altLang="ko-KR" sz="1400" b="1" dirty="0"/>
              <a:t> https://jcy0011.movingproject.com/review_home/myreview/2020-07-05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[</a:t>
            </a:r>
            <a:r>
              <a:rPr lang="ko-KR" altLang="en-US" sz="1100" dirty="0"/>
              <a:t>그림</a:t>
            </a:r>
            <a:r>
              <a:rPr lang="en-US" altLang="ko-KR" sz="1100" dirty="0"/>
              <a:t>43]</a:t>
            </a:r>
            <a:r>
              <a:rPr lang="ko-KR" altLang="en-US" sz="1100" dirty="0"/>
              <a:t>은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42]</a:t>
            </a:r>
            <a:r>
              <a:rPr lang="ko-KR" altLang="en-US" sz="1100" dirty="0"/>
              <a:t>와 같은 화면에서 이사 완료된 정보를 탭 했을 때 볼 수 있는 상세 정보 화면이다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</a:t>
            </a:r>
            <a:r>
              <a:rPr lang="ko-KR" altLang="en-US" sz="1100" dirty="0"/>
              <a:t>상세 화면에는 이용 후 후기를 남긴 업체</a:t>
            </a:r>
            <a:r>
              <a:rPr lang="en-US" altLang="ko-KR" sz="1100" dirty="0"/>
              <a:t>(</a:t>
            </a:r>
            <a:r>
              <a:rPr lang="ko-KR" altLang="en-US" sz="1100" dirty="0"/>
              <a:t>기사</a:t>
            </a:r>
            <a:r>
              <a:rPr lang="en-US" altLang="ko-KR" sz="1100" dirty="0"/>
              <a:t>)</a:t>
            </a:r>
            <a:r>
              <a:rPr lang="ko-KR" altLang="en-US" sz="1100" dirty="0"/>
              <a:t>의 이름과 내가 남긴 평점과 텍스트 후기를 볼 수 있게 하였고</a:t>
            </a:r>
            <a:r>
              <a:rPr lang="en-US" altLang="ko-KR" sz="1100" dirty="0"/>
              <a:t>, </a:t>
            </a:r>
            <a:r>
              <a:rPr lang="ko-KR" altLang="en-US" sz="1100" dirty="0"/>
              <a:t>가장 아래에는 후기를 작성한 날짜와 시간이 보이게 하였다</a:t>
            </a:r>
            <a:r>
              <a:rPr lang="en-US" altLang="ko-KR" sz="1100" dirty="0"/>
              <a:t>.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5A364E-E033-4556-81D5-66ED89D6E71B}"/>
              </a:ext>
            </a:extLst>
          </p:cNvPr>
          <p:cNvSpPr/>
          <p:nvPr/>
        </p:nvSpPr>
        <p:spPr>
          <a:xfrm>
            <a:off x="5268778" y="1978655"/>
            <a:ext cx="6895086" cy="144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moving_date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MovingDriver_name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5DB1B5-101D-495E-B822-D423BC5B9EC0}"/>
              </a:ext>
            </a:extLst>
          </p:cNvPr>
          <p:cNvSpPr/>
          <p:nvPr/>
        </p:nvSpPr>
        <p:spPr>
          <a:xfrm>
            <a:off x="5268778" y="3276423"/>
            <a:ext cx="6895086" cy="38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{"</a:t>
            </a:r>
            <a:r>
              <a:rPr lang="en-US" altLang="ko-KR" sz="1000" dirty="0" err="1"/>
              <a:t>detaile_using_history</a:t>
            </a:r>
            <a:r>
              <a:rPr lang="en-US" altLang="ko-KR" sz="1000" dirty="0"/>
              <a:t>" : [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history_state</a:t>
            </a:r>
            <a:r>
              <a:rPr lang="en-US" altLang="ko-KR" sz="1000" dirty="0"/>
              <a:t>" : "</a:t>
            </a:r>
            <a:r>
              <a:rPr lang="ko-KR" altLang="en-US" sz="1000" dirty="0"/>
              <a:t>이사완료</a:t>
            </a:r>
            <a:r>
              <a:rPr lang="en-US" altLang="ko-KR" sz="1000" dirty="0"/>
              <a:t>",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date_of_history</a:t>
            </a:r>
            <a:r>
              <a:rPr lang="en-US" altLang="ko-KR" sz="1000" dirty="0"/>
              <a:t>" : "2022</a:t>
            </a:r>
            <a:r>
              <a:rPr lang="ko-KR" altLang="en-US" sz="1000" dirty="0"/>
              <a:t>년 </a:t>
            </a:r>
            <a:r>
              <a:rPr lang="en-US" altLang="ko-KR" sz="1000" dirty="0"/>
              <a:t>7</a:t>
            </a:r>
            <a:r>
              <a:rPr lang="ko-KR" altLang="en-US" sz="1000" dirty="0"/>
              <a:t>월 </a:t>
            </a:r>
            <a:r>
              <a:rPr lang="en-US" altLang="ko-KR" sz="1000" dirty="0"/>
              <a:t>5</a:t>
            </a:r>
            <a:r>
              <a:rPr lang="ko-KR" altLang="en-US" sz="1000" dirty="0"/>
              <a:t>일 </a:t>
            </a:r>
            <a:r>
              <a:rPr lang="en-US" altLang="ko-KR" sz="1000" dirty="0"/>
              <a:t>22</a:t>
            </a:r>
            <a:r>
              <a:rPr lang="ko-KR" altLang="en-US" sz="1000" dirty="0"/>
              <a:t>시 </a:t>
            </a:r>
            <a:r>
              <a:rPr lang="en-US" altLang="ko-KR" sz="1000" dirty="0"/>
              <a:t>30</a:t>
            </a:r>
            <a:r>
              <a:rPr lang="ko-KR" altLang="en-US" sz="1000" dirty="0"/>
              <a:t>분</a:t>
            </a:r>
            <a:r>
              <a:rPr lang="en-US" altLang="ko-KR" sz="1000" dirty="0"/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type_of_history</a:t>
            </a:r>
            <a:r>
              <a:rPr lang="en-US" altLang="ko-KR" sz="1000" dirty="0"/>
              <a:t>" : "</a:t>
            </a:r>
            <a:r>
              <a:rPr lang="ko-KR" altLang="en-US" sz="1000" dirty="0"/>
              <a:t>이사</a:t>
            </a:r>
            <a:r>
              <a:rPr lang="en-US" altLang="ko-KR" sz="1000" dirty="0"/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movingcompany</a:t>
            </a:r>
            <a:r>
              <a:rPr lang="en-US" altLang="ko-KR" sz="1000" dirty="0"/>
              <a:t>" : "A</a:t>
            </a:r>
            <a:r>
              <a:rPr lang="ko-KR" altLang="en-US" sz="1000" dirty="0"/>
              <a:t>업체</a:t>
            </a:r>
            <a:r>
              <a:rPr lang="en-US" altLang="ko-KR" sz="1000" dirty="0"/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total_rating</a:t>
            </a:r>
            <a:r>
              <a:rPr lang="en-US" altLang="ko-KR" sz="1000" dirty="0"/>
              <a:t>" : "5",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my_rating</a:t>
            </a:r>
            <a:r>
              <a:rPr lang="en-US" altLang="ko-KR" sz="1000" dirty="0"/>
              <a:t>" : "4.0",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review_content</a:t>
            </a:r>
            <a:r>
              <a:rPr lang="en-US" altLang="ko-KR" sz="1000" dirty="0"/>
              <a:t>" : "</a:t>
            </a:r>
            <a:r>
              <a:rPr lang="ko-KR" altLang="en-US" sz="1000" dirty="0"/>
              <a:t>시간 약속을 잘 </a:t>
            </a:r>
            <a:r>
              <a:rPr lang="ko-KR" altLang="en-US" sz="1000" dirty="0" err="1"/>
              <a:t>지켜주시고</a:t>
            </a:r>
            <a:r>
              <a:rPr lang="ko-KR" altLang="en-US" sz="1000" dirty="0"/>
              <a:t> 너무 친절하십니다</a:t>
            </a:r>
            <a:r>
              <a:rPr lang="en-US" altLang="ko-KR" sz="1000" dirty="0"/>
              <a:t>~!",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review_created_date</a:t>
            </a:r>
            <a:r>
              <a:rPr lang="en-US" altLang="ko-KR" sz="1000" dirty="0"/>
              <a:t>" : "2022</a:t>
            </a:r>
            <a:r>
              <a:rPr lang="ko-KR" altLang="en-US" sz="1000" dirty="0"/>
              <a:t>년 </a:t>
            </a:r>
            <a:r>
              <a:rPr lang="en-US" altLang="ko-KR" sz="1000" dirty="0"/>
              <a:t>7</a:t>
            </a:r>
            <a:r>
              <a:rPr lang="ko-KR" altLang="en-US" sz="1000" dirty="0"/>
              <a:t>월 </a:t>
            </a:r>
            <a:r>
              <a:rPr lang="en-US" altLang="ko-KR" sz="1000" dirty="0"/>
              <a:t>13</a:t>
            </a:r>
            <a:r>
              <a:rPr lang="ko-KR" altLang="en-US" sz="1000" dirty="0"/>
              <a:t>일 </a:t>
            </a:r>
            <a:r>
              <a:rPr lang="en-US" altLang="ko-KR" sz="1000" dirty="0"/>
              <a:t>08</a:t>
            </a:r>
            <a:r>
              <a:rPr lang="ko-KR" altLang="en-US" sz="1000" dirty="0"/>
              <a:t>시 </a:t>
            </a:r>
            <a:r>
              <a:rPr lang="en-US" altLang="ko-KR" sz="1000" dirty="0"/>
              <a:t>30</a:t>
            </a:r>
            <a:r>
              <a:rPr lang="ko-KR" altLang="en-US" sz="1000" dirty="0"/>
              <a:t>분</a:t>
            </a:r>
            <a:r>
              <a:rPr lang="en-US" altLang="ko-KR" sz="1000" dirty="0"/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}  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}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694378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D8602-3E70-4845-BF43-26A2FB811163}"/>
              </a:ext>
            </a:extLst>
          </p:cNvPr>
          <p:cNvSpPr txBox="1"/>
          <p:nvPr/>
        </p:nvSpPr>
        <p:spPr>
          <a:xfrm>
            <a:off x="4311926" y="2731689"/>
            <a:ext cx="35681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감사합니다</a:t>
            </a:r>
            <a:r>
              <a:rPr lang="en-US" altLang="ko-KR" sz="4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algn="ctr"/>
            <a:endParaRPr lang="en-US" altLang="ko-KR" sz="11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F064979-9F41-4715-897C-F092DC865BDD}"/>
              </a:ext>
            </a:extLst>
          </p:cNvPr>
          <p:cNvCxnSpPr>
            <a:cxnSpLocks/>
          </p:cNvCxnSpPr>
          <p:nvPr/>
        </p:nvCxnSpPr>
        <p:spPr>
          <a:xfrm>
            <a:off x="336000" y="6301409"/>
            <a:ext cx="1152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BA5715-837C-43BD-8681-3B2F9A853AB6}"/>
              </a:ext>
            </a:extLst>
          </p:cNvPr>
          <p:cNvCxnSpPr>
            <a:cxnSpLocks/>
          </p:cNvCxnSpPr>
          <p:nvPr/>
        </p:nvCxnSpPr>
        <p:spPr>
          <a:xfrm>
            <a:off x="361787" y="545381"/>
            <a:ext cx="1152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7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87A2A-655C-4ED6-9CEF-3F30D8458971}"/>
              </a:ext>
            </a:extLst>
          </p:cNvPr>
          <p:cNvSpPr txBox="1"/>
          <p:nvPr/>
        </p:nvSpPr>
        <p:spPr>
          <a:xfrm>
            <a:off x="38105" y="15540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정보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5EEFC-7A01-48C0-A703-555B3B574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53" y="896929"/>
            <a:ext cx="2970687" cy="5457825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25752CB-4591-441D-8267-0E324898543C}"/>
              </a:ext>
            </a:extLst>
          </p:cNvPr>
          <p:cNvSpPr/>
          <p:nvPr/>
        </p:nvSpPr>
        <p:spPr>
          <a:xfrm rot="2932241">
            <a:off x="3792587" y="5389125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21598-5478-4BEC-886D-747EFE686F52}"/>
              </a:ext>
            </a:extLst>
          </p:cNvPr>
          <p:cNvSpPr txBox="1"/>
          <p:nvPr/>
        </p:nvSpPr>
        <p:spPr>
          <a:xfrm>
            <a:off x="125874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홈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897FCB-40D1-4224-A035-EB4848E50AE3}"/>
              </a:ext>
            </a:extLst>
          </p:cNvPr>
          <p:cNvSpPr/>
          <p:nvPr/>
        </p:nvSpPr>
        <p:spPr>
          <a:xfrm>
            <a:off x="5239584" y="603966"/>
            <a:ext cx="6952416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https://movingproject.com/home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사용자용 앱을 실행했을 때 볼 수 있는 홈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이사 접수가 주 기능인 어플이기 때문에 </a:t>
            </a:r>
            <a:r>
              <a:rPr lang="en-US" altLang="ko-KR" sz="1100" dirty="0"/>
              <a:t>‘</a:t>
            </a:r>
            <a:r>
              <a:rPr lang="ko-KR" altLang="en-US" sz="1100" dirty="0"/>
              <a:t>이사 접수하기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버튼이 한 눈에 들어오게 위치시켰고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이용후기들을 최신순으로 배치하였다</a:t>
            </a:r>
            <a:r>
              <a:rPr lang="en-US" altLang="ko-KR" sz="11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73B0A4-071F-4150-9E66-1A0AAEEAC768}"/>
              </a:ext>
            </a:extLst>
          </p:cNvPr>
          <p:cNvSpPr/>
          <p:nvPr/>
        </p:nvSpPr>
        <p:spPr>
          <a:xfrm>
            <a:off x="5239584" y="1715180"/>
            <a:ext cx="695241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A31BF5-B797-4AD5-A37B-EFB5CD3F5C2F}"/>
              </a:ext>
            </a:extLst>
          </p:cNvPr>
          <p:cNvSpPr/>
          <p:nvPr/>
        </p:nvSpPr>
        <p:spPr>
          <a:xfrm>
            <a:off x="5254467" y="2537696"/>
            <a:ext cx="6798407" cy="465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en-US" altLang="ko-KR" sz="1100" dirty="0"/>
              <a:t>{ “</a:t>
            </a:r>
            <a:r>
              <a:rPr lang="en-US" altLang="ko-KR" sz="1100" dirty="0" err="1"/>
              <a:t>review_data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” : “2022-08-05 22:00”,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” : “4.0”,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review_total_rating</a:t>
            </a:r>
            <a:r>
              <a:rPr lang="en-US" altLang="ko-KR" sz="1100" dirty="0"/>
              <a:t>” : “5.0”,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시간 약속을 잘 </a:t>
            </a:r>
            <a:r>
              <a:rPr lang="ko-KR" altLang="en-US" sz="1100" dirty="0" err="1"/>
              <a:t>지켜주시고</a:t>
            </a:r>
            <a:r>
              <a:rPr lang="ko-KR" altLang="en-US" sz="1100" dirty="0"/>
              <a:t> 너무 친절하십니다</a:t>
            </a:r>
            <a:r>
              <a:rPr lang="en-US" altLang="ko-KR" sz="1100" dirty="0"/>
              <a:t>~!”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07858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3B3DF3-D33A-4C3D-8B51-C2ED2D9A3250}"/>
              </a:ext>
            </a:extLst>
          </p:cNvPr>
          <p:cNvSpPr txBox="1"/>
          <p:nvPr/>
        </p:nvSpPr>
        <p:spPr>
          <a:xfrm>
            <a:off x="38105" y="15540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정보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8F8D14-DB8F-4409-8357-24CD9A676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22" y="911620"/>
            <a:ext cx="2968316" cy="5462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8FC095-5BF9-46CE-8BA8-D3D1DAC0C826}"/>
              </a:ext>
            </a:extLst>
          </p:cNvPr>
          <p:cNvSpPr txBox="1"/>
          <p:nvPr/>
        </p:nvSpPr>
        <p:spPr>
          <a:xfrm>
            <a:off x="97740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요청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B76433-5F96-48F9-84D3-349DD9775411}"/>
              </a:ext>
            </a:extLst>
          </p:cNvPr>
          <p:cNvSpPr/>
          <p:nvPr/>
        </p:nvSpPr>
        <p:spPr>
          <a:xfrm>
            <a:off x="5290804" y="1665418"/>
            <a:ext cx="328039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user_pw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tMstUser</a:t>
            </a:r>
            <a:r>
              <a:rPr lang="en-US" altLang="ko-KR" sz="1100" dirty="0"/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C9CF95-463D-4EB3-87F8-9D1B244DE4F0}"/>
              </a:ext>
            </a:extLst>
          </p:cNvPr>
          <p:cNvSpPr/>
          <p:nvPr/>
        </p:nvSpPr>
        <p:spPr>
          <a:xfrm>
            <a:off x="5282692" y="589164"/>
            <a:ext cx="6882985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https://movingproject.com/login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로그아웃 상태에서 로그인이 필요한 서비스</a:t>
            </a:r>
            <a:r>
              <a:rPr lang="en-US" altLang="ko-KR" sz="1100" dirty="0"/>
              <a:t>(</a:t>
            </a:r>
            <a:r>
              <a:rPr lang="ko-KR" altLang="en-US" sz="1100" dirty="0"/>
              <a:t>정보</a:t>
            </a:r>
            <a:r>
              <a:rPr lang="en-US" altLang="ko-KR" sz="1100" dirty="0"/>
              <a:t>, </a:t>
            </a:r>
            <a:r>
              <a:rPr lang="ko-KR" altLang="en-US" sz="1100" dirty="0"/>
              <a:t>이사접수</a:t>
            </a:r>
            <a:r>
              <a:rPr lang="en-US" altLang="ko-KR" sz="1100" dirty="0"/>
              <a:t>,</a:t>
            </a:r>
            <a:r>
              <a:rPr lang="ko-KR" altLang="en-US" sz="1100" dirty="0"/>
              <a:t>이용후기 남기기</a:t>
            </a:r>
            <a:r>
              <a:rPr lang="en-US" altLang="ko-KR" sz="1100" dirty="0"/>
              <a:t>, </a:t>
            </a:r>
            <a:r>
              <a:rPr lang="ko-KR" altLang="en-US" sz="1100" dirty="0"/>
              <a:t>내 후기 보기</a:t>
            </a:r>
            <a:r>
              <a:rPr lang="en-US" altLang="ko-KR" sz="1100" dirty="0"/>
              <a:t>, </a:t>
            </a:r>
            <a:r>
              <a:rPr lang="ko-KR" altLang="en-US" sz="1100" dirty="0"/>
              <a:t>청소</a:t>
            </a:r>
            <a:r>
              <a:rPr lang="en-US" altLang="ko-KR" sz="1100" dirty="0"/>
              <a:t>,</a:t>
            </a:r>
            <a:r>
              <a:rPr lang="ko-KR" altLang="en-US" sz="1100" dirty="0"/>
              <a:t>설치</a:t>
            </a:r>
            <a:r>
              <a:rPr lang="en-US" altLang="ko-KR" sz="1100" dirty="0"/>
              <a:t>)</a:t>
            </a:r>
            <a:r>
              <a:rPr lang="ko-KR" altLang="en-US" sz="1100" dirty="0"/>
              <a:t>를 이용하려 할 때 뜨는 로그인 요청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기존에 계정이 없다면 하단에 있는 </a:t>
            </a:r>
            <a:r>
              <a:rPr lang="en-US" altLang="ko-KR" sz="1100" dirty="0"/>
              <a:t>‘</a:t>
            </a:r>
            <a:r>
              <a:rPr lang="ko-KR" altLang="en-US" sz="1100" dirty="0"/>
              <a:t>회원가입</a:t>
            </a:r>
            <a:r>
              <a:rPr lang="en-US" altLang="ko-KR" sz="1100" dirty="0"/>
              <a:t>’ </a:t>
            </a:r>
            <a:r>
              <a:rPr lang="ko-KR" altLang="en-US" sz="1100" dirty="0"/>
              <a:t>버튼을 눌러 회원가입을 진행한다</a:t>
            </a:r>
            <a:r>
              <a:rPr lang="en-US" altLang="ko-KR" sz="11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7E6BED-E822-431C-8B56-A4C0CCF762D5}"/>
              </a:ext>
            </a:extLst>
          </p:cNvPr>
          <p:cNvSpPr/>
          <p:nvPr/>
        </p:nvSpPr>
        <p:spPr>
          <a:xfrm>
            <a:off x="5317308" y="2551330"/>
            <a:ext cx="6882985" cy="4168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3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</a:t>
            </a:r>
            <a:r>
              <a:rPr lang="en-US" altLang="ko-KR" sz="1100" dirty="0"/>
              <a:t>{ “login”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” : “jcy0011”,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user_pw</a:t>
            </a:r>
            <a:r>
              <a:rPr lang="en-US" altLang="ko-KR" sz="1100" dirty="0"/>
              <a:t>” : “112233”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# </a:t>
            </a:r>
            <a:r>
              <a:rPr lang="ko-KR" altLang="en-US" sz="1100" dirty="0"/>
              <a:t>로그인 성공 시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“result” : “success“}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#</a:t>
            </a:r>
            <a:r>
              <a:rPr lang="ko-KR" altLang="en-US" sz="1100" dirty="0"/>
              <a:t>로그인 실패</a:t>
            </a:r>
            <a:r>
              <a:rPr lang="en-US" altLang="ko-KR" sz="1100" dirty="0"/>
              <a:t>(</a:t>
            </a:r>
            <a:r>
              <a:rPr lang="ko-KR" altLang="en-US" sz="1100" dirty="0"/>
              <a:t>아이디 또는 비밀번호 오류</a:t>
            </a:r>
            <a:br>
              <a:rPr lang="en-US" altLang="ko-KR" sz="1100" dirty="0"/>
            </a:br>
            <a:r>
              <a:rPr lang="en-US" altLang="ko-KR" sz="1100" dirty="0"/>
              <a:t>  {“result” : “fail”}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122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323A03-AEBE-405E-8F32-6B369CF5BAA5}"/>
              </a:ext>
            </a:extLst>
          </p:cNvPr>
          <p:cNvSpPr txBox="1"/>
          <p:nvPr/>
        </p:nvSpPr>
        <p:spPr>
          <a:xfrm>
            <a:off x="38105" y="15540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정보 화면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B7BDC8-5D2F-41F5-989C-680FB8CE0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85" y="896929"/>
            <a:ext cx="2968316" cy="5476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E9E0D-238C-41E0-BE28-75B277895D0A}"/>
              </a:ext>
            </a:extLst>
          </p:cNvPr>
          <p:cNvSpPr txBox="1"/>
          <p:nvPr/>
        </p:nvSpPr>
        <p:spPr>
          <a:xfrm>
            <a:off x="111803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회원가입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078FDD-AFFA-487C-82D2-03DC8934B5A0}"/>
              </a:ext>
            </a:extLst>
          </p:cNvPr>
          <p:cNvSpPr/>
          <p:nvPr/>
        </p:nvSpPr>
        <p:spPr>
          <a:xfrm>
            <a:off x="5253646" y="1710908"/>
            <a:ext cx="6938354" cy="95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관련 </a:t>
            </a:r>
            <a:r>
              <a:rPr lang="en-US" altLang="ko-KR" sz="1500" b="1" dirty="0"/>
              <a:t>DB </a:t>
            </a:r>
            <a:r>
              <a:rPr lang="ko-KR" altLang="en-US" sz="1500" b="1" dirty="0"/>
              <a:t>테이블</a:t>
            </a:r>
            <a:endParaRPr lang="en-US" altLang="ko-KR" sz="15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SELECT </a:t>
            </a:r>
            <a:r>
              <a:rPr lang="en-US" altLang="ko-KR" sz="1200" dirty="0" err="1"/>
              <a:t>user_id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user_pw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user_name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user_phone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user_address</a:t>
            </a:r>
            <a:r>
              <a:rPr lang="en-US" altLang="ko-KR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tMstUser</a:t>
            </a:r>
            <a:r>
              <a:rPr lang="en-US" altLang="ko-KR" sz="1200" dirty="0"/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5A8233-7288-4323-8860-D3A4C99A8FC1}"/>
              </a:ext>
            </a:extLst>
          </p:cNvPr>
          <p:cNvSpPr/>
          <p:nvPr/>
        </p:nvSpPr>
        <p:spPr>
          <a:xfrm>
            <a:off x="5255368" y="628920"/>
            <a:ext cx="6936632" cy="116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1. https://movingproject.com/signup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2]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회원가입</a:t>
            </a:r>
            <a:r>
              <a:rPr lang="en-US" altLang="ko-KR" sz="1100" dirty="0"/>
              <a:t>’</a:t>
            </a:r>
            <a:r>
              <a:rPr lang="ko-KR" altLang="en-US" sz="1100" dirty="0"/>
              <a:t>을 선택했을 때 볼 수 있는 회원가입 화면이다</a:t>
            </a:r>
            <a:r>
              <a:rPr lang="en-US" altLang="ko-KR" sz="1100" dirty="0"/>
              <a:t>.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전화번호</a:t>
            </a:r>
            <a:r>
              <a:rPr lang="en-US" altLang="ko-KR" sz="1100" dirty="0"/>
              <a:t>, </a:t>
            </a:r>
            <a:r>
              <a:rPr lang="ko-KR" altLang="en-US" sz="1100" dirty="0"/>
              <a:t>주소를 입력하게 했고</a:t>
            </a:r>
            <a:r>
              <a:rPr lang="en-US" altLang="ko-KR" sz="1100" dirty="0"/>
              <a:t>, </a:t>
            </a:r>
            <a:r>
              <a:rPr lang="ko-KR" altLang="en-US" sz="1100" dirty="0"/>
              <a:t>아이디는 사용자 테이블의 </a:t>
            </a:r>
            <a:r>
              <a:rPr lang="en-US" altLang="ko-KR" sz="1100" dirty="0"/>
              <a:t>pk</a:t>
            </a:r>
            <a:r>
              <a:rPr lang="ko-KR" altLang="en-US" sz="1100" dirty="0"/>
              <a:t>이기 때문에 중복확인을 통해 중복된 </a:t>
            </a:r>
            <a:r>
              <a:rPr lang="en-US" altLang="ko-KR" sz="1100" dirty="0"/>
              <a:t>id</a:t>
            </a:r>
            <a:r>
              <a:rPr lang="ko-KR" altLang="en-US" sz="1100" dirty="0"/>
              <a:t>를 생성하지 못하게 한다</a:t>
            </a:r>
            <a:r>
              <a:rPr lang="en-US" altLang="ko-KR" sz="1100" dirty="0"/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FEA40-FD2C-4DDE-BDC1-C31EB795D891}"/>
              </a:ext>
            </a:extLst>
          </p:cNvPr>
          <p:cNvSpPr/>
          <p:nvPr/>
        </p:nvSpPr>
        <p:spPr>
          <a:xfrm>
            <a:off x="5253645" y="2626297"/>
            <a:ext cx="6936631" cy="3799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“signup”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” : “jcy0011”,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user_pw</a:t>
            </a:r>
            <a:r>
              <a:rPr lang="en-US" altLang="ko-KR" sz="1100" dirty="0"/>
              <a:t>” : “112233”,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user_name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조유현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user_phone</a:t>
            </a:r>
            <a:r>
              <a:rPr lang="en-US" altLang="ko-KR" sz="1100" dirty="0"/>
              <a:t>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“01012345678”,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user_address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서울특별시 금천구 가산디지털로 </a:t>
            </a:r>
            <a:r>
              <a:rPr lang="en-US" altLang="ko-KR" sz="1100" dirty="0"/>
              <a:t>212(</a:t>
            </a:r>
            <a:r>
              <a:rPr lang="ko-KR" altLang="en-US" sz="1100" dirty="0"/>
              <a:t>가산동</a:t>
            </a:r>
            <a:r>
              <a:rPr lang="en-US" altLang="ko-KR" sz="1100" dirty="0"/>
              <a:t>0 430</a:t>
            </a:r>
            <a:r>
              <a:rPr lang="ko-KR" altLang="en-US" sz="1100" dirty="0"/>
              <a:t>호“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] } 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 “success” }</a:t>
            </a:r>
          </a:p>
        </p:txBody>
      </p:sp>
    </p:spTree>
    <p:extLst>
      <p:ext uri="{BB962C8B-B14F-4D97-AF65-F5344CB8AC3E}">
        <p14:creationId xmlns:p14="http://schemas.microsoft.com/office/powerpoint/2010/main" val="344949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BF80F1-D699-444E-AE5C-14A01A9ACABB}"/>
              </a:ext>
            </a:extLst>
          </p:cNvPr>
          <p:cNvSpPr txBox="1"/>
          <p:nvPr/>
        </p:nvSpPr>
        <p:spPr>
          <a:xfrm>
            <a:off x="38105" y="15540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정보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2E4A0-B75B-4E83-9753-925CD192C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83" y="896929"/>
            <a:ext cx="2970686" cy="5476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90B491-9EA4-40FB-879A-593FE78F8C9D}"/>
              </a:ext>
            </a:extLst>
          </p:cNvPr>
          <p:cNvSpPr txBox="1"/>
          <p:nvPr/>
        </p:nvSpPr>
        <p:spPr>
          <a:xfrm>
            <a:off x="125872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[그림4]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후 홈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F175B44-AC46-47B6-A6FC-819310B1F771}"/>
              </a:ext>
            </a:extLst>
          </p:cNvPr>
          <p:cNvSpPr/>
          <p:nvPr/>
        </p:nvSpPr>
        <p:spPr>
          <a:xfrm rot="2932241">
            <a:off x="3735387" y="5445254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262065-C5FF-45BB-988C-A4779DDB9C89}"/>
              </a:ext>
            </a:extLst>
          </p:cNvPr>
          <p:cNvSpPr/>
          <p:nvPr/>
        </p:nvSpPr>
        <p:spPr>
          <a:xfrm>
            <a:off x="5239584" y="603966"/>
            <a:ext cx="6952416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https://movingproject.com/home/jcy0011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사용자용 앱을 실행했을 때 볼 수 있는 홈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이사 접수가 주 기능인 어플이기 때문에 </a:t>
            </a:r>
            <a:r>
              <a:rPr lang="en-US" altLang="ko-KR" sz="1100" dirty="0"/>
              <a:t>‘</a:t>
            </a:r>
            <a:r>
              <a:rPr lang="ko-KR" altLang="en-US" sz="1100" dirty="0"/>
              <a:t>이사 접수하기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버튼이 한 눈에 들어오게 위치시켰고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이용후기들을 최신순으로 배치하였다</a:t>
            </a:r>
            <a:r>
              <a:rPr lang="en-US" altLang="ko-KR" sz="1100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5EA40-A304-4C5D-BD18-5CB91B4A29D1}"/>
              </a:ext>
            </a:extLst>
          </p:cNvPr>
          <p:cNvSpPr/>
          <p:nvPr/>
        </p:nvSpPr>
        <p:spPr>
          <a:xfrm>
            <a:off x="5239584" y="1715180"/>
            <a:ext cx="695241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33E6B4-BDB9-4565-89D4-317D5AC5ED75}"/>
              </a:ext>
            </a:extLst>
          </p:cNvPr>
          <p:cNvSpPr/>
          <p:nvPr/>
        </p:nvSpPr>
        <p:spPr>
          <a:xfrm>
            <a:off x="5254467" y="2537696"/>
            <a:ext cx="6798407" cy="465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en-US" altLang="ko-KR" sz="1100" dirty="0"/>
              <a:t>{ “</a:t>
            </a:r>
            <a:r>
              <a:rPr lang="en-US" altLang="ko-KR" sz="1100" dirty="0" err="1"/>
              <a:t>review_data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” : “2022-08-05 22:00”,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” : “4.0”,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review_total_rating</a:t>
            </a:r>
            <a:r>
              <a:rPr lang="en-US" altLang="ko-KR" sz="1100" dirty="0"/>
              <a:t>” : “5.0”,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시간 약속을 잘 </a:t>
            </a:r>
            <a:r>
              <a:rPr lang="ko-KR" altLang="en-US" sz="1100" dirty="0" err="1"/>
              <a:t>지켜주시고</a:t>
            </a:r>
            <a:r>
              <a:rPr lang="ko-KR" altLang="en-US" sz="1100" dirty="0"/>
              <a:t> 너무 친절하십니다</a:t>
            </a:r>
            <a:r>
              <a:rPr lang="en-US" altLang="ko-KR" sz="1100" dirty="0"/>
              <a:t>~!”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42953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3910F4-3C0C-439D-B536-DD9B4532CFF5}"/>
              </a:ext>
            </a:extLst>
          </p:cNvPr>
          <p:cNvSpPr txBox="1"/>
          <p:nvPr/>
        </p:nvSpPr>
        <p:spPr>
          <a:xfrm>
            <a:off x="38105" y="15540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정보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2CBB7C-A5BE-491A-9A8F-F28D8919F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51" y="896929"/>
            <a:ext cx="2970687" cy="5476874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2A7881A-760E-4307-A24D-2B208531D201}"/>
              </a:ext>
            </a:extLst>
          </p:cNvPr>
          <p:cNvSpPr/>
          <p:nvPr/>
        </p:nvSpPr>
        <p:spPr>
          <a:xfrm rot="2932241">
            <a:off x="3208746" y="2920863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46455-E55C-4D87-A88F-0B86CC3A4EE1}"/>
              </a:ext>
            </a:extLst>
          </p:cNvPr>
          <p:cNvSpPr txBox="1"/>
          <p:nvPr/>
        </p:nvSpPr>
        <p:spPr>
          <a:xfrm>
            <a:off x="97740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후 정보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FA60F1-B972-488D-BFEC-19FDD93870EB}"/>
              </a:ext>
            </a:extLst>
          </p:cNvPr>
          <p:cNvSpPr/>
          <p:nvPr/>
        </p:nvSpPr>
        <p:spPr>
          <a:xfrm>
            <a:off x="5243404" y="711524"/>
            <a:ext cx="6922092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https://jcy0011.movingproject.com/userinfo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6]</a:t>
            </a:r>
            <a:r>
              <a:rPr lang="ko-KR" altLang="en-US" sz="1100" dirty="0"/>
              <a:t>는 로그인 후에 </a:t>
            </a:r>
            <a:r>
              <a:rPr lang="en-US" altLang="ko-KR" sz="1100" dirty="0"/>
              <a:t>‘</a:t>
            </a:r>
            <a:r>
              <a:rPr lang="ko-KR" altLang="en-US" sz="1100" dirty="0"/>
              <a:t>정보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선택하였을 때 볼 수 있는 정보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닉네임과 사용자가 설정한 이미지를 볼 수 있게 하였으며</a:t>
            </a:r>
            <a:r>
              <a:rPr lang="en-US" altLang="ko-KR" sz="1100" dirty="0"/>
              <a:t>, </a:t>
            </a:r>
            <a:r>
              <a:rPr lang="ko-KR" altLang="en-US" sz="1100" dirty="0"/>
              <a:t>해당 페이지에서 이용 내역</a:t>
            </a:r>
            <a:r>
              <a:rPr lang="en-US" altLang="ko-KR" sz="1100" dirty="0"/>
              <a:t>, </a:t>
            </a:r>
            <a:r>
              <a:rPr lang="ko-KR" altLang="en-US" sz="1100" dirty="0"/>
              <a:t>내 후기</a:t>
            </a:r>
            <a:r>
              <a:rPr lang="en-US" altLang="ko-KR" sz="1100" dirty="0"/>
              <a:t>, </a:t>
            </a:r>
            <a:r>
              <a:rPr lang="ko-KR" altLang="en-US" sz="1100" dirty="0"/>
              <a:t>정보 수정 그리고 로그아웃을 실행할 수 있도록 하였다</a:t>
            </a:r>
            <a:r>
              <a:rPr lang="en-US" altLang="ko-KR" sz="11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A74C7-CAD1-4EC9-8C22-A8E39D027F29}"/>
              </a:ext>
            </a:extLst>
          </p:cNvPr>
          <p:cNvSpPr/>
          <p:nvPr/>
        </p:nvSpPr>
        <p:spPr>
          <a:xfrm>
            <a:off x="5269908" y="1891989"/>
            <a:ext cx="328039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user_id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tMstUser</a:t>
            </a:r>
            <a:r>
              <a:rPr lang="en-US" altLang="ko-KR" sz="1100" dirty="0"/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A181C-E182-4C0D-8564-0888B2C7B1E4}"/>
              </a:ext>
            </a:extLst>
          </p:cNvPr>
          <p:cNvSpPr/>
          <p:nvPr/>
        </p:nvSpPr>
        <p:spPr>
          <a:xfrm>
            <a:off x="5239583" y="2918070"/>
            <a:ext cx="3280397" cy="287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” : “jcy0011”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98894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6190</Words>
  <Application>Microsoft Office PowerPoint</Application>
  <PresentationFormat>와이드스크린</PresentationFormat>
  <Paragraphs>868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Noto Sans CJK KR Bold</vt:lpstr>
      <vt:lpstr>Noto Sans CJK KR Regular</vt:lpstr>
      <vt:lpstr>Tmon몬소리 Black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50</cp:revision>
  <dcterms:created xsi:type="dcterms:W3CDTF">2022-08-09T04:23:19Z</dcterms:created>
  <dcterms:modified xsi:type="dcterms:W3CDTF">2024-02-20T05:35:05Z</dcterms:modified>
</cp:coreProperties>
</file>