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96" y="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8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7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9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8.png"/><Relationship Id="rId3" Type="http://schemas.openxmlformats.org/officeDocument/2006/relationships/image" Target="../media/image8.png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18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9.png"/><Relationship Id="rId9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8.png"/><Relationship Id="rId7" Type="http://schemas.openxmlformats.org/officeDocument/2006/relationships/image" Target="../media/image6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8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7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18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9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50868" y="-140228"/>
            <a:ext cx="18871276" cy="10721852"/>
            <a:chOff x="-250868" y="-140228"/>
            <a:chExt cx="18871276" cy="107218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50868" y="-140228"/>
              <a:ext cx="18871276" cy="107218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03698" y="1185595"/>
            <a:ext cx="9477129" cy="1865025"/>
            <a:chOff x="4403698" y="1185595"/>
            <a:chExt cx="9477129" cy="186502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115715" y="1985578"/>
              <a:ext cx="1353025" cy="777058"/>
              <a:chOff x="4115715" y="1985578"/>
              <a:chExt cx="1353025" cy="77705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6200000">
                <a:off x="4115715" y="1985578"/>
                <a:ext cx="1353025" cy="77705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403698" y="1185595"/>
              <a:ext cx="9477129" cy="1865025"/>
              <a:chOff x="4403698" y="1185595"/>
              <a:chExt cx="9477129" cy="1865025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4403698" y="1185595"/>
                <a:ext cx="9477129" cy="777058"/>
                <a:chOff x="4403698" y="1185595"/>
                <a:chExt cx="9477129" cy="777058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4403698" y="1185595"/>
                  <a:ext cx="9477129" cy="777058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2815786" y="1985578"/>
                <a:ext cx="1353025" cy="777058"/>
                <a:chOff x="12815786" y="1985578"/>
                <a:chExt cx="1353025" cy="777058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 rot="-16200000">
                  <a:off x="12815786" y="1985578"/>
                  <a:ext cx="1353025" cy="77705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4403698" y="7449183"/>
            <a:ext cx="9477129" cy="1865025"/>
            <a:chOff x="4403698" y="7449183"/>
            <a:chExt cx="9477129" cy="186502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4115715" y="7737167"/>
              <a:ext cx="1353025" cy="777058"/>
              <a:chOff x="4115715" y="7737167"/>
              <a:chExt cx="1353025" cy="777058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6200000">
                <a:off x="4115715" y="7737167"/>
                <a:ext cx="1353025" cy="77705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4403698" y="7449183"/>
              <a:ext cx="9477129" cy="1865025"/>
              <a:chOff x="4403698" y="7449183"/>
              <a:chExt cx="9477129" cy="1865025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4403698" y="8537151"/>
                <a:ext cx="9477129" cy="777058"/>
                <a:chOff x="4403698" y="8537151"/>
                <a:chExt cx="9477129" cy="777058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4403698" y="8537151"/>
                  <a:ext cx="9477129" cy="777058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2815786" y="7737167"/>
                <a:ext cx="1353025" cy="777058"/>
                <a:chOff x="12815786" y="7737167"/>
                <a:chExt cx="1353025" cy="777058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16200000">
                  <a:off x="12815786" y="7737167"/>
                  <a:ext cx="1353025" cy="777058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28757" y="3170783"/>
            <a:ext cx="8696186" cy="42865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499" y="842319"/>
            <a:ext cx="16556522" cy="8620124"/>
            <a:chOff x="943499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4762" y="-3467744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499" y="842319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99460" y="7395479"/>
            <a:ext cx="2670511" cy="5978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68533" y="7395479"/>
            <a:ext cx="2429635" cy="5978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99959" y="7395479"/>
            <a:ext cx="2396521" cy="5978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93929" y="7210087"/>
            <a:ext cx="1657091" cy="34266"/>
            <a:chOff x="13693929" y="7210087"/>
            <a:chExt cx="1657091" cy="3426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3693929" y="7210087"/>
              <a:ext cx="1657091" cy="3426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81024" y="1987987"/>
            <a:ext cx="1147333" cy="40545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9745" y="2147755"/>
            <a:ext cx="11044915" cy="126463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636573" y="6466294"/>
            <a:ext cx="597496" cy="776241"/>
            <a:chOff x="15636573" y="6466294"/>
            <a:chExt cx="597496" cy="77624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636573" y="6466294"/>
              <a:ext cx="597496" cy="7762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51006" y="6466777"/>
            <a:ext cx="771861" cy="775275"/>
            <a:chOff x="12651006" y="6466777"/>
            <a:chExt cx="771861" cy="775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51006" y="6466777"/>
              <a:ext cx="771861" cy="77527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31330" y="1612067"/>
            <a:ext cx="4238027" cy="26310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21523" y="4620408"/>
            <a:ext cx="6171429" cy="522449"/>
            <a:chOff x="1321523" y="4620408"/>
            <a:chExt cx="6171429" cy="52244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1523" y="4620408"/>
              <a:ext cx="6171429" cy="52244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53137" y="6129025"/>
            <a:ext cx="6288976" cy="464165"/>
            <a:chOff x="10853137" y="6129025"/>
            <a:chExt cx="6288976" cy="46416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53137" y="6129025"/>
              <a:ext cx="6288976" cy="4641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08776" y="4093441"/>
            <a:ext cx="6171429" cy="884109"/>
            <a:chOff x="10208776" y="4093441"/>
            <a:chExt cx="6171429" cy="88410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08776" y="4093441"/>
              <a:ext cx="6171429" cy="8841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74981" y="5594519"/>
            <a:ext cx="6171429" cy="804156"/>
            <a:chOff x="1474981" y="5594519"/>
            <a:chExt cx="6171429" cy="80415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4981" y="5594519"/>
              <a:ext cx="6171429" cy="80415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74981" y="7544807"/>
            <a:ext cx="7449634" cy="827538"/>
            <a:chOff x="1474981" y="7544807"/>
            <a:chExt cx="7449634" cy="82753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74981" y="7544807"/>
              <a:ext cx="7449634" cy="82753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850179" y="3780258"/>
            <a:ext cx="6630360" cy="540114"/>
            <a:chOff x="2850179" y="3780258"/>
            <a:chExt cx="6630360" cy="54011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50179" y="3780258"/>
              <a:ext cx="6630360" cy="5401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105341" y="5139197"/>
            <a:ext cx="6171429" cy="795640"/>
            <a:chOff x="8105341" y="5139197"/>
            <a:chExt cx="6171429" cy="79564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105341" y="5139197"/>
              <a:ext cx="6171429" cy="79564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749517" y="7168864"/>
            <a:ext cx="6171429" cy="522449"/>
            <a:chOff x="9749517" y="7168864"/>
            <a:chExt cx="6171429" cy="52244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49517" y="7168864"/>
              <a:ext cx="6171429" cy="52244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552202" y="6398675"/>
            <a:ext cx="7300935" cy="545047"/>
            <a:chOff x="3552202" y="6398675"/>
            <a:chExt cx="7300935" cy="54504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52202" y="6398675"/>
              <a:ext cx="7300935" cy="54504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465145" y="8055766"/>
            <a:ext cx="6171429" cy="919330"/>
            <a:chOff x="9465145" y="8055766"/>
            <a:chExt cx="6171429" cy="919330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465145" y="8055766"/>
              <a:ext cx="6171429" cy="9193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42319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77888" y="-3467744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63342" y="3765906"/>
            <a:ext cx="6916658" cy="1394622"/>
            <a:chOff x="1563342" y="3765906"/>
            <a:chExt cx="6916658" cy="13946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3342" y="3765906"/>
              <a:ext cx="6916658" cy="139462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70944" y="4364001"/>
            <a:ext cx="3720519" cy="4927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33175" y="4092604"/>
            <a:ext cx="1960959" cy="3741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3342" y="5508656"/>
            <a:ext cx="6857143" cy="2881821"/>
            <a:chOff x="1563342" y="5508656"/>
            <a:chExt cx="6857143" cy="28818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3342" y="5508656"/>
              <a:ext cx="6857143" cy="288182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79401" y="5790191"/>
            <a:ext cx="3085368" cy="35031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32820" y="6236724"/>
            <a:ext cx="4231550" cy="167387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786115" y="5302857"/>
            <a:ext cx="411597" cy="411597"/>
            <a:chOff x="4786115" y="5302857"/>
            <a:chExt cx="411597" cy="41159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6115" y="5302857"/>
              <a:ext cx="411597" cy="4115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90620" y="3765906"/>
            <a:ext cx="6916658" cy="1394622"/>
            <a:chOff x="9790620" y="3765906"/>
            <a:chExt cx="6916658" cy="139462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90620" y="3765906"/>
              <a:ext cx="6916658" cy="139462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84245" y="4092604"/>
            <a:ext cx="1969816" cy="37413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900187" y="5508656"/>
            <a:ext cx="6857143" cy="2881821"/>
            <a:chOff x="9900187" y="5508656"/>
            <a:chExt cx="6857143" cy="288182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00187" y="5508656"/>
              <a:ext cx="6857143" cy="288182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266191" y="5776067"/>
            <a:ext cx="3066216" cy="42808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119620" y="6236724"/>
            <a:ext cx="4456597" cy="193497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068404" y="5302857"/>
            <a:ext cx="411597" cy="411597"/>
            <a:chOff x="13068404" y="5302857"/>
            <a:chExt cx="411597" cy="41159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068404" y="5302857"/>
              <a:ext cx="411597" cy="41159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90548" y="1987986"/>
            <a:ext cx="1301800" cy="43020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08497" y="2190167"/>
            <a:ext cx="5955658" cy="111446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371429" y="3222265"/>
            <a:ext cx="3542857" cy="5557423"/>
            <a:chOff x="7371429" y="3222265"/>
            <a:chExt cx="3542857" cy="555742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71429" y="3222265"/>
              <a:ext cx="3542857" cy="555742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947787" y="4202591"/>
            <a:ext cx="2411187" cy="237745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428001" y="4421315"/>
            <a:ext cx="3720519" cy="51659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531330" y="1612067"/>
            <a:ext cx="4238027" cy="2631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42319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77888" y="-3467744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0548" y="1987986"/>
            <a:ext cx="1774171" cy="4302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8498" y="2224774"/>
            <a:ext cx="9968191" cy="12444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71429" y="3837000"/>
            <a:ext cx="12099986" cy="4924905"/>
            <a:chOff x="2971429" y="3837000"/>
            <a:chExt cx="12099986" cy="49249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71429" y="3837000"/>
              <a:ext cx="12099986" cy="49249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31330" y="1612067"/>
            <a:ext cx="4238027" cy="2631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2250" y="871070"/>
            <a:ext cx="16556522" cy="8620124"/>
            <a:chOff x="972250" y="871070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06011" y="-3438992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2250" y="871070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0548" y="1981271"/>
            <a:ext cx="1920019" cy="44362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8498" y="2217586"/>
            <a:ext cx="5738991" cy="1258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06724" y="3126685"/>
            <a:ext cx="3933890" cy="6005289"/>
            <a:chOff x="9406724" y="3126685"/>
            <a:chExt cx="3933890" cy="60052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06724" y="3126685"/>
              <a:ext cx="3933890" cy="600528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31330" y="1612067"/>
            <a:ext cx="4238027" cy="2631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4596" y="995034"/>
            <a:ext cx="16556522" cy="8620124"/>
            <a:chOff x="864596" y="995034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413665" y="-3315028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4596" y="995034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0548" y="1959233"/>
            <a:ext cx="1084600" cy="4302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8497" y="2220212"/>
            <a:ext cx="3186810" cy="107809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94110" y="8521167"/>
            <a:ext cx="1861686" cy="4481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45681" y="8521167"/>
            <a:ext cx="1861686" cy="4481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22338" y="8538168"/>
            <a:ext cx="2531733" cy="3673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71217" y="3438310"/>
            <a:ext cx="3328811" cy="4790261"/>
            <a:chOff x="12671217" y="3438310"/>
            <a:chExt cx="3328811" cy="47902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71217" y="3438310"/>
              <a:ext cx="3328811" cy="479026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31330" y="1612067"/>
            <a:ext cx="4238027" cy="26310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634677" y="3438310"/>
            <a:ext cx="3234501" cy="4752033"/>
            <a:chOff x="2634677" y="3438310"/>
            <a:chExt cx="3234501" cy="475203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34677" y="3438310"/>
              <a:ext cx="3234501" cy="47520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47170" y="3438310"/>
            <a:ext cx="3234501" cy="4790261"/>
            <a:chOff x="7547170" y="3438310"/>
            <a:chExt cx="3234501" cy="47902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47170" y="3438310"/>
              <a:ext cx="3234501" cy="47902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9743" y="885445"/>
            <a:ext cx="16556522" cy="8620124"/>
            <a:chOff x="799743" y="88544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478517" y="-342461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9743" y="88544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0548" y="1959233"/>
            <a:ext cx="2652409" cy="4302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8498" y="2222183"/>
            <a:ext cx="3449000" cy="10825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22781" y="3648031"/>
            <a:ext cx="6982700" cy="4692130"/>
            <a:chOff x="1522781" y="3648031"/>
            <a:chExt cx="6982700" cy="469213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2781" y="3648031"/>
              <a:ext cx="6982700" cy="46921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44744" y="3648031"/>
            <a:ext cx="7087152" cy="4692130"/>
            <a:chOff x="9444744" y="3648031"/>
            <a:chExt cx="7087152" cy="469213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44744" y="3648031"/>
              <a:ext cx="7087152" cy="469213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31330" y="1612067"/>
            <a:ext cx="4238027" cy="2631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7875" y="832795"/>
            <a:ext cx="16556522" cy="8620124"/>
            <a:chOff x="957875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20386" y="-34772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7875" y="832795"/>
              <a:ext cx="16556522" cy="86201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2308" y="3756612"/>
            <a:ext cx="4599375" cy="2388548"/>
            <a:chOff x="1522308" y="3756612"/>
            <a:chExt cx="4599375" cy="23885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2308" y="3756612"/>
              <a:ext cx="4599375" cy="238854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71782" y="5448487"/>
            <a:ext cx="835832" cy="27602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34390" y="5379819"/>
            <a:ext cx="778363" cy="4078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553434" y="3715204"/>
            <a:ext cx="4599375" cy="2388548"/>
            <a:chOff x="7553434" y="3715204"/>
            <a:chExt cx="4599375" cy="23885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53434" y="3715204"/>
              <a:ext cx="4599375" cy="23885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37276" y="5379819"/>
            <a:ext cx="778363" cy="4078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152809" y="3715204"/>
            <a:ext cx="4599375" cy="2388548"/>
            <a:chOff x="12152809" y="3715204"/>
            <a:chExt cx="4599375" cy="23885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52809" y="3715204"/>
              <a:ext cx="4599375" cy="238854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27962" y="5379819"/>
            <a:ext cx="778363" cy="40787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90548" y="1987986"/>
            <a:ext cx="575076" cy="43020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08497" y="2190168"/>
            <a:ext cx="3401610" cy="12978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53434" y="6294228"/>
            <a:ext cx="4599375" cy="2388548"/>
            <a:chOff x="7553434" y="6294228"/>
            <a:chExt cx="4599375" cy="238854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53434" y="6294228"/>
              <a:ext cx="4599375" cy="238854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837276" y="7958847"/>
            <a:ext cx="778363" cy="40787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152809" y="6294228"/>
            <a:ext cx="4599375" cy="2388548"/>
            <a:chOff x="12152809" y="6294228"/>
            <a:chExt cx="4599375" cy="238854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152809" y="6294228"/>
              <a:ext cx="4599375" cy="238854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418438" y="7958847"/>
            <a:ext cx="778363" cy="40787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832720" y="7593186"/>
            <a:ext cx="1491311" cy="46136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837315" y="7168676"/>
            <a:ext cx="1655702" cy="40766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427821" y="7131135"/>
            <a:ext cx="1655702" cy="40766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428001" y="7550058"/>
            <a:ext cx="1491311" cy="46136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37315" y="4961220"/>
            <a:ext cx="1491311" cy="46136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842167" y="4499565"/>
            <a:ext cx="1655702" cy="40766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408953" y="4461470"/>
            <a:ext cx="1655702" cy="40766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422953" y="4927791"/>
            <a:ext cx="1491311" cy="46136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531330" y="1612067"/>
            <a:ext cx="4238027" cy="2631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50868" y="-140228"/>
            <a:ext cx="18871276" cy="10721852"/>
            <a:chOff x="-250868" y="-140228"/>
            <a:chExt cx="18871276" cy="107218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50868" y="-140228"/>
              <a:ext cx="18871276" cy="107218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19215" y="2157088"/>
            <a:ext cx="6331110" cy="1245913"/>
            <a:chOff x="6019215" y="2157088"/>
            <a:chExt cx="6331110" cy="124591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826831" y="2691510"/>
              <a:ext cx="903876" cy="519106"/>
              <a:chOff x="5826831" y="2691510"/>
              <a:chExt cx="903876" cy="51910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6200000">
                <a:off x="5826831" y="2691510"/>
                <a:ext cx="903876" cy="51910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019215" y="2157088"/>
              <a:ext cx="6331110" cy="1245913"/>
              <a:chOff x="6019215" y="2157088"/>
              <a:chExt cx="6331110" cy="1245913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6019215" y="2157088"/>
                <a:ext cx="6331110" cy="519106"/>
                <a:chOff x="6019215" y="2157088"/>
                <a:chExt cx="6331110" cy="519106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019215" y="2157088"/>
                  <a:ext cx="6331110" cy="519106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1638834" y="2691510"/>
                <a:ext cx="903876" cy="519106"/>
                <a:chOff x="11638834" y="2691510"/>
                <a:chExt cx="903876" cy="519106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 rot="-16200000">
                  <a:off x="11638834" y="2691510"/>
                  <a:ext cx="903876" cy="51910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6019215" y="7430136"/>
            <a:ext cx="6331110" cy="1245913"/>
            <a:chOff x="6019215" y="7430136"/>
            <a:chExt cx="6331110" cy="124591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26831" y="7622520"/>
              <a:ext cx="903876" cy="519106"/>
              <a:chOff x="5826831" y="7622520"/>
              <a:chExt cx="903876" cy="51910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6200000">
                <a:off x="5826831" y="7622520"/>
                <a:ext cx="903876" cy="51910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019215" y="7430136"/>
              <a:ext cx="6331110" cy="1245913"/>
              <a:chOff x="6019215" y="7430136"/>
              <a:chExt cx="6331110" cy="1245913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6019215" y="8156942"/>
                <a:ext cx="6331110" cy="519106"/>
                <a:chOff x="6019215" y="8156942"/>
                <a:chExt cx="6331110" cy="519106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6019215" y="8156942"/>
                  <a:ext cx="6331110" cy="519106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1638834" y="7622520"/>
                <a:ext cx="903876" cy="519106"/>
                <a:chOff x="11638834" y="7622520"/>
                <a:chExt cx="903876" cy="519106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16200000">
                  <a:off x="11638834" y="7622520"/>
                  <a:ext cx="903876" cy="519106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48736" y="3854660"/>
            <a:ext cx="5767615" cy="2682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민우</cp:lastModifiedBy>
  <cp:revision>1</cp:revision>
  <dcterms:created xsi:type="dcterms:W3CDTF">2022-05-10T22:39:49Z</dcterms:created>
  <dcterms:modified xsi:type="dcterms:W3CDTF">2022-05-10T13:40:35Z</dcterms:modified>
</cp:coreProperties>
</file>