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2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E3AB-E60C-4503-AB4E-4CC324AACA62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414A-A69B-40AA-8162-BF831B6C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1" y="306602"/>
            <a:ext cx="10768657" cy="62589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2465" y="3555398"/>
            <a:ext cx="320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File &gt; Import </a:t>
            </a:r>
            <a:r>
              <a:rPr lang="ko-KR" altLang="en-US" sz="1200" dirty="0">
                <a:solidFill>
                  <a:srgbClr val="FF0000"/>
                </a:solidFill>
              </a:rPr>
              <a:t>를 눌러줍니다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5091" y="914571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압축을 풀고 해당 디렉터리에서 이클립스를 실행시켜 줍니다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4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3428999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General &gt; Existing projects into Workspace</a:t>
            </a: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눌러주세요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180975"/>
            <a:ext cx="4867275" cy="6496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1827" y="2679355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Browse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눌러 압축을 푼 디렉터리를 선택한 후 </a:t>
            </a:r>
            <a:r>
              <a:rPr lang="en-US" altLang="ko-KR" sz="1200" dirty="0" smtClean="0">
                <a:solidFill>
                  <a:srgbClr val="FF0000"/>
                </a:solidFill>
              </a:rPr>
              <a:t>Finish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눌러줍니다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6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814387"/>
            <a:ext cx="7810500" cy="5229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6011" y="2481646"/>
            <a:ext cx="342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Project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Property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선택한 후 </a:t>
            </a:r>
            <a:r>
              <a:rPr lang="en-US" altLang="ko-KR" sz="1200" dirty="0" smtClean="0">
                <a:solidFill>
                  <a:srgbClr val="FF0000"/>
                </a:solidFill>
              </a:rPr>
              <a:t>Java Build Path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선택하여 </a:t>
            </a:r>
            <a:r>
              <a:rPr lang="en-US" altLang="ko-KR" sz="1200" dirty="0" smtClean="0">
                <a:solidFill>
                  <a:srgbClr val="FF0000"/>
                </a:solidFill>
              </a:rPr>
              <a:t>Californium jar </a:t>
            </a:r>
            <a:r>
              <a:rPr lang="ko-KR" altLang="en-US" sz="1200" dirty="0" smtClean="0">
                <a:solidFill>
                  <a:srgbClr val="FF0000"/>
                </a:solidFill>
              </a:rPr>
              <a:t>파일이 있는지 확인해 주세요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JoongHwa Jung</dc:creator>
  <cp:lastModifiedBy>JoongHwa Jung</cp:lastModifiedBy>
  <cp:revision>3</cp:revision>
  <dcterms:created xsi:type="dcterms:W3CDTF">2016-09-11T13:33:46Z</dcterms:created>
  <dcterms:modified xsi:type="dcterms:W3CDTF">2016-09-11T13:57:33Z</dcterms:modified>
</cp:coreProperties>
</file>