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8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5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2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6" imgW="4241270" imgH="5396825" progId="">
                <p:embed/>
              </p:oleObj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7" imgW="3263492" imgH="4863492" progId="">
                <p:embed/>
              </p:oleObj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8" imgW="3492063" imgH="4926984" progId="">
                <p:embed/>
              </p:oleObj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2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7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Section2-Web Programming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</a:t>
            </a:r>
            <a:r>
              <a:rPr lang="en-US" altLang="ko-KR" dirty="0" smtClean="0"/>
              <a:t>localhost:8000/chap02/now.jsp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ko-KR" altLang="en-US" dirty="0" smtClean="0"/>
              <a:t>가 실행됨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 descr="fig02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952759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ko-KR" altLang="en-US" dirty="0" smtClean="0"/>
              <a:t>컨테이너 설치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 개발 도구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 필요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웹 컨테이너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톰캣 </a:t>
            </a:r>
            <a:r>
              <a:rPr lang="en-US" altLang="ko-KR" dirty="0" smtClean="0"/>
              <a:t>6, </a:t>
            </a:r>
            <a:r>
              <a:rPr lang="ko-KR" altLang="en-US" dirty="0" err="1" smtClean="0"/>
              <a:t>제티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과 같은 컨테이너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편집기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편집기나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같은 개발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변수 설정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http://tomcat.apache.org/</a:t>
            </a:r>
            <a:r>
              <a:rPr lang="en-US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  <a:p>
            <a:pPr lvl="1"/>
            <a:r>
              <a:rPr lang="en-US" dirty="0" smtClean="0"/>
              <a:t>apache-tomcat-</a:t>
            </a:r>
            <a:r>
              <a:rPr lang="en-US" dirty="0" err="1" smtClean="0"/>
              <a:t>6.0.XX.zip</a:t>
            </a:r>
            <a:r>
              <a:rPr lang="en-US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압축 해제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환경 변수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CATALINA_HOME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톰캣 설치 디렉터리</a:t>
            </a:r>
            <a:endParaRPr lang="en-US" altLang="ko-KR" dirty="0" smtClean="0"/>
          </a:p>
        </p:txBody>
      </p:sp>
      <p:pic>
        <p:nvPicPr>
          <p:cNvPr id="1026" name="Picture 2" descr="fig02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816858"/>
            <a:ext cx="2071702" cy="18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톰캣설치디렉터리</a:t>
            </a:r>
            <a:r>
              <a:rPr lang="en-US" altLang="ko-KR" dirty="0" smtClean="0"/>
              <a:t>/bin </a:t>
            </a:r>
            <a:r>
              <a:rPr lang="ko-KR" altLang="en-US" dirty="0" smtClean="0"/>
              <a:t>에 위치한 실행 스크립트</a:t>
            </a:r>
            <a:endParaRPr lang="en-US" altLang="ko-KR" dirty="0" smtClean="0"/>
          </a:p>
          <a:p>
            <a:pPr lvl="1"/>
            <a:r>
              <a:rPr lang="en-US" altLang="ko-KR" sz="1800" dirty="0" err="1" smtClean="0"/>
              <a:t>startup.bat</a:t>
            </a:r>
            <a:r>
              <a:rPr lang="en-US" altLang="ko-KR" sz="1800" dirty="0" smtClean="0"/>
              <a:t>  – </a:t>
            </a:r>
            <a:r>
              <a:rPr lang="ko-KR" altLang="en-US" sz="1800" dirty="0" smtClean="0"/>
              <a:t>톰캣을 독립 프로세스로 시작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shutdown.bat</a:t>
            </a:r>
            <a:r>
              <a:rPr lang="en-US" altLang="ko-KR" sz="1800" dirty="0" smtClean="0"/>
              <a:t> – </a:t>
            </a:r>
            <a:r>
              <a:rPr lang="ko-KR" altLang="en-US" sz="1800" dirty="0" smtClean="0"/>
              <a:t>실행된 톰캣을 종료시킨다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err="1" smtClean="0"/>
              <a:t>catalina.bat</a:t>
            </a:r>
            <a:r>
              <a:rPr lang="en-US" altLang="ko-KR" sz="1800" dirty="0" smtClean="0"/>
              <a:t> – </a:t>
            </a:r>
            <a:r>
              <a:rPr lang="ko-KR" altLang="en-US" sz="1800" dirty="0" smtClean="0"/>
              <a:t>톰캣을 시작하거나 종료한다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26" name="Picture 2" descr="fig02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857496"/>
            <a:ext cx="5400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 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</a:t>
            </a:r>
            <a:r>
              <a:rPr lang="en-US" altLang="ko-KR" dirty="0" smtClean="0"/>
              <a:t>localhost:8000</a:t>
            </a:r>
            <a:endParaRPr lang="ko-KR" altLang="en-US" dirty="0"/>
          </a:p>
        </p:txBody>
      </p:sp>
      <p:pic>
        <p:nvPicPr>
          <p:cNvPr id="2050" name="Picture 2" descr="fig02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71677"/>
            <a:ext cx="54006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개발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 smtClean="0"/>
              <a:t>웹컨테이너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웹 어플리케이션 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디렉터리는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경로와 관련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 </a:t>
            </a:r>
            <a:r>
              <a:rPr lang="ko-KR" altLang="en-US" dirty="0" smtClean="0"/>
              <a:t>디렉터리에 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디렉터리는 </a:t>
            </a:r>
            <a:r>
              <a:rPr lang="en-US" altLang="ko-KR" dirty="0" err="1" smtClean="0"/>
              <a:t>http://localhost:8080/chap02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매칭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41506"/>
            <a:ext cx="735811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&lt;%@ page import="</a:t>
            </a:r>
            <a:r>
              <a:rPr lang="en-US" dirty="0" err="1" smtClean="0"/>
              <a:t>java.util.Date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Date now = new Date();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&lt;html&gt;</a:t>
            </a:r>
            <a:endParaRPr lang="ko-KR" altLang="en-US" dirty="0" smtClean="0"/>
          </a:p>
          <a:p>
            <a:r>
              <a:rPr lang="en-US" dirty="0" smtClean="0"/>
              <a:t>&lt;head&gt;&lt;title&gt;</a:t>
            </a:r>
            <a:r>
              <a:rPr lang="ko-KR" altLang="en-US" dirty="0" smtClean="0"/>
              <a:t>현재 시간</a:t>
            </a:r>
            <a:r>
              <a:rPr lang="en-US" dirty="0" smtClean="0"/>
              <a:t>&lt;/title&gt;&lt;/head&gt;</a:t>
            </a:r>
            <a:endParaRPr lang="ko-KR" altLang="en-US" dirty="0" smtClean="0"/>
          </a:p>
          <a:p>
            <a:r>
              <a:rPr lang="en-US" dirty="0" smtClean="0"/>
              <a:t>&lt;body&gt;</a:t>
            </a:r>
            <a:endParaRPr lang="ko-KR" altLang="en-US" dirty="0" smtClean="0"/>
          </a:p>
          <a:p>
            <a:r>
              <a:rPr lang="ko-KR" altLang="en-US" dirty="0" smtClean="0"/>
              <a:t>현재 시각</a:t>
            </a:r>
            <a:r>
              <a:rPr lang="en-US" dirty="0" smtClean="0"/>
              <a:t>: </a:t>
            </a:r>
            <a:endParaRPr lang="ko-KR" altLang="en-US" dirty="0" smtClean="0"/>
          </a:p>
          <a:p>
            <a:r>
              <a:rPr lang="en-US" dirty="0" smtClean="0"/>
              <a:t>&lt;%= now %&gt;</a:t>
            </a:r>
            <a:endParaRPr lang="ko-KR" altLang="en-US" dirty="0" smtClean="0"/>
          </a:p>
          <a:p>
            <a:r>
              <a:rPr lang="en-US" dirty="0" smtClean="0"/>
              <a:t>&lt;/body&gt;</a:t>
            </a:r>
            <a:endParaRPr lang="ko-KR" altLang="en-US" dirty="0" smtClean="0"/>
          </a:p>
          <a:p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714620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스크립트릿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scriptlet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929454" y="2000240"/>
            <a:ext cx="1000132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smtClean="0"/>
              <a:t>디렉티브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00298" y="4357694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표현식</a:t>
            </a:r>
            <a:r>
              <a:rPr lang="en-US" altLang="ko-KR" sz="1400" dirty="0" smtClean="0"/>
              <a:t>(expression)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262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cdb2004c012l</vt:lpstr>
      <vt:lpstr>Image</vt:lpstr>
      <vt:lpstr>Section2-Web Programming 시작하기</vt:lpstr>
      <vt:lpstr>TOC</vt:lpstr>
      <vt:lpstr>개발 환경</vt:lpstr>
      <vt:lpstr>Tomcat 설치</vt:lpstr>
      <vt:lpstr>Tomcat 실행</vt:lpstr>
      <vt:lpstr>웹 브라우저 실행 화면</vt:lpstr>
      <vt:lpstr>웹 어플리케이션 개발 퀵 스타트</vt:lpstr>
      <vt:lpstr>1단계, 웹 어플리케이션 디렉터리 생성</vt:lpstr>
      <vt:lpstr>2단계, JSP 작성</vt:lpstr>
      <vt:lpstr>3단계, JSP 실행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Nal's</cp:lastModifiedBy>
  <cp:revision>22</cp:revision>
  <dcterms:created xsi:type="dcterms:W3CDTF">2006-10-05T04:04:58Z</dcterms:created>
  <dcterms:modified xsi:type="dcterms:W3CDTF">2010-02-01T02:27:49Z</dcterms:modified>
</cp:coreProperties>
</file>