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8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Image" r:id="rId3" imgW="4241270" imgH="5396825" progId="">
                    <p:embed/>
                  </p:oleObj>
                </mc:Choice>
                <mc:Fallback>
                  <p:oleObj name="Image" r:id="rId3" imgW="4241270" imgH="5396825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Image" r:id="rId5" imgW="3263492" imgH="4863492" progId="">
                    <p:embed/>
                  </p:oleObj>
                </mc:Choice>
                <mc:Fallback>
                  <p:oleObj name="Image" r:id="rId5" imgW="3263492" imgH="4863492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Image" r:id="rId7" imgW="3492063" imgH="4926984" progId="">
                    <p:embed/>
                  </p:oleObj>
                </mc:Choice>
                <mc:Fallback>
                  <p:oleObj name="Image" r:id="rId7" imgW="3492063" imgH="4926984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5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2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Image" r:id="rId16" imgW="4241270" imgH="5396825" progId="">
                    <p:embed/>
                  </p:oleObj>
                </mc:Choice>
                <mc:Fallback>
                  <p:oleObj name="Image" r:id="rId16" imgW="4241270" imgH="539682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Image" r:id="rId18" imgW="3263492" imgH="4863492" progId="">
                    <p:embed/>
                  </p:oleObj>
                </mc:Choice>
                <mc:Fallback>
                  <p:oleObj name="Image" r:id="rId18" imgW="3263492" imgH="4863492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Image" r:id="rId20" imgW="3492063" imgH="4926984" progId="">
                    <p:embed/>
                  </p:oleObj>
                </mc:Choice>
                <mc:Fallback>
                  <p:oleObj name="Image" r:id="rId20" imgW="3492063" imgH="4926984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2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7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Section07-</a:t>
            </a:r>
            <a:r>
              <a:rPr lang="ko-KR" altLang="en-US" dirty="0" smtClean="0"/>
              <a:t>페이지 모듈화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요청 흐름 제어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</a:t>
            </a:r>
            <a:r>
              <a:rPr lang="en-US" dirty="0" smtClean="0"/>
              <a:t> JSP </a:t>
            </a:r>
            <a:r>
              <a:rPr lang="ko-KR" altLang="en-US" dirty="0" smtClean="0"/>
              <a:t>페이지에서 다른</a:t>
            </a:r>
            <a:r>
              <a:rPr lang="en-US" dirty="0" smtClean="0"/>
              <a:t> JSP </a:t>
            </a:r>
            <a:r>
              <a:rPr lang="ko-KR" altLang="en-US" dirty="0" smtClean="0"/>
              <a:t>페이지로 요청 처리를 전달할 때 사용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778" y="2492896"/>
            <a:ext cx="376237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" /&gt;</a:t>
            </a:r>
          </a:p>
          <a:p>
            <a:r>
              <a:rPr lang="ko-KR" altLang="en-US" dirty="0" smtClean="0"/>
              <a:t>출력 버퍼와의 관계</a:t>
            </a:r>
            <a:endParaRPr lang="ko-KR" altLang="en-US" dirty="0"/>
          </a:p>
        </p:txBody>
      </p:sp>
      <p:pic>
        <p:nvPicPr>
          <p:cNvPr id="2050" name="Picture 2" descr="fig07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348880"/>
            <a:ext cx="44577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04" y="214313"/>
            <a:ext cx="7236500" cy="563562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전형적 사용법</a:t>
            </a:r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55576" y="1556792"/>
            <a:ext cx="7572428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page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contentType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"text/html; charset=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euc-kr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 %&gt;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조건에 따라 이동할 페이지를 지정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1)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URI1";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2)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URI2";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3)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URI3";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%&gt;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jsp:forward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page="&lt;%=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%&gt;" /&gt;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객체의 속성을 이용한 값 전달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속성을 이용해서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간 값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  <p:pic>
        <p:nvPicPr>
          <p:cNvPr id="25602" name="Picture 2" descr="fig07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3914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기본 객체를 이용한 속성 값 전달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'</a:t>
            </a:r>
            <a:r>
              <a:rPr lang="ko-KR" altLang="en-US" dirty="0" smtClean="0"/>
              <a:t> 결과를 현재 위치에 삽입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976449"/>
            <a:ext cx="500062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</a:t>
            </a:r>
            <a:r>
              <a:rPr lang="ko-KR" altLang="en-US" dirty="0" err="1" smtClean="0"/>
              <a:t>포함할페이지</a:t>
            </a:r>
            <a:r>
              <a:rPr lang="en-US" dirty="0" smtClean="0"/>
              <a:t>" flush="true" /&gt;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</a:t>
            </a:r>
            <a:r>
              <a:rPr lang="en-US" dirty="0" smtClean="0"/>
              <a:t> JSP </a:t>
            </a:r>
            <a:r>
              <a:rPr lang="ko-KR" altLang="en-US" dirty="0" smtClean="0"/>
              <a:t>페이지를 실행하기 전에 출력 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지의 여부를 지정한다</a:t>
            </a:r>
            <a:r>
              <a:rPr lang="en-US" dirty="0" smtClean="0"/>
              <a:t>. true</a:t>
            </a:r>
            <a:r>
              <a:rPr lang="ko-KR" altLang="en-US" dirty="0" smtClean="0"/>
              <a:t>이면 출력 버퍼를 플러시하고</a:t>
            </a:r>
            <a:r>
              <a:rPr lang="en-US" dirty="0" smtClean="0"/>
              <a:t>, false</a:t>
            </a:r>
            <a:r>
              <a:rPr lang="ko-KR" altLang="en-US" dirty="0" smtClean="0"/>
              <a:t>이면 하지 않는다</a:t>
            </a:r>
            <a:r>
              <a:rPr lang="en-US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중복 영역을 모듈화 하는 데 유용</a:t>
            </a:r>
            <a:endParaRPr lang="ko-KR" altLang="en-US" dirty="0"/>
          </a:p>
        </p:txBody>
      </p:sp>
      <p:pic>
        <p:nvPicPr>
          <p:cNvPr id="2050" name="Picture 2" descr="fig07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71942"/>
            <a:ext cx="4152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추가하는 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name="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57224" y="2780410"/>
            <a:ext cx="6357982" cy="1200329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page="/module/top.jsp" flush="false"&gt;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name="param1" value="value1"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name="param2" value="value2"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유지하고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새로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포함되는 페이지에서만 유효</a:t>
            </a:r>
            <a:endParaRPr lang="ko-KR" altLang="en-US" dirty="0"/>
          </a:p>
        </p:txBody>
      </p:sp>
      <p:pic>
        <p:nvPicPr>
          <p:cNvPr id="18434" name="Picture 2" descr="fig07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129" y="2564904"/>
            <a:ext cx="540067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차원에서 포함</a:t>
            </a:r>
            <a:endParaRPr lang="en-US" altLang="ko-KR" dirty="0" smtClean="0"/>
          </a:p>
          <a:p>
            <a:r>
              <a:rPr lang="ko-KR" altLang="en-US" dirty="0" smtClean="0"/>
              <a:t>구문 </a:t>
            </a:r>
            <a:r>
              <a:rPr lang="en-US" altLang="ko-KR" dirty="0" smtClean="0"/>
              <a:t>: &lt;%@ include file="</a:t>
            </a:r>
            <a:r>
              <a:rPr lang="ko-KR" altLang="en-US" dirty="0" err="1" smtClean="0"/>
              <a:t>포함할파일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사용되는 변수 지정</a:t>
            </a:r>
          </a:p>
          <a:p>
            <a:pPr lvl="1"/>
            <a:r>
              <a:rPr lang="ko-KR" altLang="en-US" dirty="0" smtClean="0"/>
              <a:t>저작권 표시와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간단하면서도 모든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페이지에서 중복되는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9458" name="Picture 2" descr="fig07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473" y="2348880"/>
            <a:ext cx="4048125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04" y="116632"/>
            <a:ext cx="6858000" cy="563562"/>
          </a:xfrm>
        </p:spPr>
        <p:txBody>
          <a:bodyPr/>
          <a:lstStyle/>
          <a:p>
            <a:r>
              <a:rPr lang="ko-KR" altLang="en-US" dirty="0" smtClean="0"/>
              <a:t>코드 조각 자동 포함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2" y="1052736"/>
            <a:ext cx="8500696" cy="554461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태그의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-property-</a:t>
            </a:r>
            <a:r>
              <a:rPr lang="en-US" altLang="ko-KR" dirty="0" err="1" smtClean="0"/>
              <a:t>grup</a:t>
            </a:r>
            <a:r>
              <a:rPr lang="en-US" altLang="ko-KR" dirty="0" smtClean="0"/>
              <a:t> : JSP</a:t>
            </a:r>
            <a:r>
              <a:rPr lang="ko-KR" altLang="en-US" dirty="0" smtClean="0"/>
              <a:t>의 프로퍼티를 지정함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 smtClean="0"/>
              <a:t>-pattern :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적용할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include-prelude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앞에 자동으로 삽입될 파일을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include-coda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뒤에 자동으로 삽입될 파일을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7450" y="1412776"/>
            <a:ext cx="750097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-pattern&gt;/view/*&lt;/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        &lt;include-prelude&gt;/common/</a:t>
            </a:r>
            <a:r>
              <a:rPr lang="en-US" altLang="ko-KR" dirty="0" err="1" smtClean="0"/>
              <a:t>variable.jspf</a:t>
            </a:r>
            <a:r>
              <a:rPr lang="en-US" altLang="ko-KR" dirty="0" smtClean="0"/>
              <a:t>&lt;/include-prelude&gt;</a:t>
            </a:r>
          </a:p>
          <a:p>
            <a:r>
              <a:rPr lang="en-US" altLang="ko-KR" dirty="0" smtClean="0"/>
              <a:t>        &lt;include-coda&gt;/common/</a:t>
            </a:r>
            <a:r>
              <a:rPr lang="en-US" altLang="ko-KR" dirty="0" err="1" smtClean="0"/>
              <a:t>footer.jspf</a:t>
            </a:r>
            <a:r>
              <a:rPr lang="en-US" altLang="ko-KR" dirty="0" smtClean="0"/>
              <a:t>&lt;/include-coda&gt;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04" y="214313"/>
            <a:ext cx="7884572" cy="563562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2" cy="40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25"/>
                <a:gridCol w="3542134"/>
                <a:gridCol w="3291203"/>
              </a:tblGrid>
              <a:tr h="54168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비교항목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&lt;jsp:include&gt;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include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디렉티브</a:t>
                      </a:r>
                    </a:p>
                  </a:txBody>
                  <a:tcPr marL="70842" marR="70842" marT="0" marB="0"/>
                </a:tc>
              </a:tr>
              <a:tr h="5593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처리시간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요청 시간에 처리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파일을 자바 소스로 변환할 때 처리</a:t>
                      </a:r>
                    </a:p>
                  </a:txBody>
                  <a:tcPr marL="70842" marR="70842" marT="0" marB="0"/>
                </a:tc>
              </a:tr>
              <a:tr h="7123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기능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별도의 파일로 요청 처리 흐름을 이동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현재 파일에 삽입시킴</a:t>
                      </a:r>
                    </a:p>
                  </a:txBody>
                  <a:tcPr marL="70842" marR="70842" marT="0" marB="0"/>
                </a:tc>
              </a:tr>
              <a:tr h="1068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데이터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전달방법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&lt;jsp:param&gt;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이용한 파라미터 전달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 내의 변수를 선언한 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변수에 값 저장</a:t>
                      </a:r>
                    </a:p>
                  </a:txBody>
                  <a:tcPr marL="70842" marR="70842" marT="0" marB="0"/>
                </a:tc>
              </a:tr>
              <a:tr h="1118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용도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화면의 레이아웃의 일부분을 모듈화할 때 주로 사용된다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다수의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페이지에서 공통으로 사용되는 변수를 지정하는 코드나 저작권과 같은 문장을 포함한다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508</Words>
  <Application>Microsoft Office PowerPoint</Application>
  <PresentationFormat>화면 슬라이드 쇼(4:3)</PresentationFormat>
  <Paragraphs>95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Arial</vt:lpstr>
      <vt:lpstr>Times New Roman</vt:lpstr>
      <vt:lpstr>Verdana</vt:lpstr>
      <vt:lpstr>Wingdings</vt:lpstr>
      <vt:lpstr>cdb2004c012l</vt:lpstr>
      <vt:lpstr>Image</vt:lpstr>
      <vt:lpstr>Section07-페이지 모듈화&amp;요청 흐름 제어</vt:lpstr>
      <vt:lpstr>TOC</vt:lpstr>
      <vt:lpstr>&lt;jsp:include&gt; 액션 태그</vt:lpstr>
      <vt:lpstr>&lt;jsp:include&gt; 액션 태그</vt:lpstr>
      <vt:lpstr>&lt;jsp:param&gt; 액션 태그</vt:lpstr>
      <vt:lpstr>&lt;jsp:param&gt; 액션 태그의 동작 방식</vt:lpstr>
      <vt:lpstr>include 디렉티브</vt:lpstr>
      <vt:lpstr>코드 조각 자동 포함 설정</vt:lpstr>
      <vt:lpstr>&lt;jsp:include&gt; 액션 태그와 include 디렉티브</vt:lpstr>
      <vt:lpstr>&lt;jsp:forward&gt; 액션 태그</vt:lpstr>
      <vt:lpstr>&lt;jsp:forward&gt; 액션 태그</vt:lpstr>
      <vt:lpstr>&lt;jsp:forward&gt; 액션 태그의 전형적 사용법</vt:lpstr>
      <vt:lpstr>기본 객체의 속성을 이용한 값 전달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KOSTA</cp:lastModifiedBy>
  <cp:revision>22</cp:revision>
  <dcterms:created xsi:type="dcterms:W3CDTF">2006-10-05T04:04:58Z</dcterms:created>
  <dcterms:modified xsi:type="dcterms:W3CDTF">2015-02-27T07:11:25Z</dcterms:modified>
</cp:coreProperties>
</file>