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ja-JP" altLang="en-US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782320" y="594360"/>
            <a:ext cx="3554730" cy="500253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945515" y="214947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71650" y="214947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597785" y="214947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23920" y="214947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÷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945515" y="300609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71650" y="300609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597785" y="300609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23920" y="300609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945515" y="386270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771650" y="386270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597785" y="386270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423920" y="386270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945515" y="471932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771650" y="471932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7785" y="471932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423920" y="471932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＋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45515" y="1207770"/>
            <a:ext cx="3199130" cy="72009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45515" y="781685"/>
            <a:ext cx="3199130" cy="31115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rcRect l="13786" t="133" r="16199" b="193"/>
          <a:stretch>
            <a:fillRect/>
          </a:stretch>
        </p:blipFill>
        <p:spPr>
          <a:xfrm>
            <a:off x="337185" y="551815"/>
            <a:ext cx="5758815" cy="575437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H="1">
            <a:off x="1760220" y="396875"/>
            <a:ext cx="18415" cy="613664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3207385" y="396875"/>
            <a:ext cx="18415" cy="613664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4654550" y="396875"/>
            <a:ext cx="18415" cy="613664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70815" y="2004695"/>
            <a:ext cx="6081395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70815" y="3429000"/>
            <a:ext cx="6081395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70815" y="4853305"/>
            <a:ext cx="6081395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Presentation</Application>
  <PresentationFormat>宽屏</PresentationFormat>
  <Paragraphs>32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ＭＳ Ｐゴシック</vt:lpstr>
      <vt:lpstr>Wingdings</vt:lpstr>
      <vt:lpstr>Microsoft YaHei</vt:lpstr>
      <vt:lpstr>ＭＳ Ｐゴシック</vt:lpstr>
      <vt:lpstr>Arial Unicode MS</vt:lpstr>
      <vt:lpstr>ＭＳ ゴシック</vt:lpstr>
      <vt:lpstr>Arial Black</vt:lpstr>
      <vt:lpstr>Calibri</vt:lpstr>
      <vt:lpstr>WPS​​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古谷勇人</cp:lastModifiedBy>
  <cp:revision>3</cp:revision>
  <dcterms:created xsi:type="dcterms:W3CDTF">2025-09-07T01:16:00Z</dcterms:created>
  <dcterms:modified xsi:type="dcterms:W3CDTF">2025-09-08T13:13:38Z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1041-12.2.0.21936</vt:lpwstr>
  </property>
  <property fmtid="{D5CDD505-2E9C-101B-9397-08002B2CF9AE}" pid="3" name="ICV">
    <vt:lpwstr>F97CA69CC22242FF9146D9A4C41395AE_11</vt:lpwstr>
  </property>
</Properties>
</file>