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 autoAdjust="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61A3E-AC6E-4B60-95A4-C1B3371851F9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90A3E0-14E8-4BE6-85AB-5C5385A62A44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34F6E-DEEE-400C-92A1-19923C75B907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3A1E1-D89E-4D9F-ACC7-724568FAD56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23A1E1-D89E-4D9F-ACC7-724568FAD569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フッター</a:t>
            </a:r>
            <a:endParaRPr 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コンテンツ プレースホルダー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ja-JP"/>
              <a:t>マスター タイトルの書式設定</a:t>
            </a:r>
            <a:endParaRPr lang="ja-JP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>
            <a:lvl1pPr marL="228600" indent="-228600">
              <a:defRPr kumimoji="1" lang="ja-JP" altLang="en-US" sz="2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>
              <a:defRPr kumimoji="1" lang="ja-JP" altLang="en-US" sz="2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>
              <a:defRPr kumimoji="1" lang="ja-JP" alt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>
              <a:defRPr kumimoji="1" lang="ja-JP" alt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>
              <a:defRPr kumimoji="1" lang="ja-JP" alt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マスター テキストの書式設定</a:t>
            </a:r>
            <a:endParaRPr kumimoji="1" lang="ja-JP" altLang="en-US" dirty="0" smtClean="0"/>
          </a:p>
          <a:p>
            <a:pPr marL="685800" lvl="1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ja-JP" altLang="en-US" dirty="0" smtClean="0"/>
              <a:t>2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1143000" lvl="2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1600200" lvl="3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  <a:endParaRPr kumimoji="1" lang="ja-JP" altLang="en-US" dirty="0" smtClean="0"/>
          </a:p>
          <a:p>
            <a:pPr marL="2057400" lvl="4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pPr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altLang="ja-JP" smtClean="0"/>
            </a:fld>
            <a:endParaRPr lang="ja-JP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altLang="ja-JP" smtClean="0"/>
            </a:fld>
            <a:endParaRPr lang="ja-JP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  <a:endParaRPr kumimoji="1" lang="ja-JP" altLang="en-US" smtClean="0"/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  <a:endParaRPr kumimoji="1" lang="ja-JP" altLang="en-US" smtClean="0"/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5B98E-B881-44C6-965E-C4CBF4BD5DE0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1B85B-3F11-4807-BF0A-089ABAB91E6D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782320" y="594360"/>
            <a:ext cx="3554730" cy="500253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角丸四角形 4"/>
          <p:cNvSpPr/>
          <p:nvPr/>
        </p:nvSpPr>
        <p:spPr>
          <a:xfrm>
            <a:off x="945515" y="2149475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7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771650" y="2149475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8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2597785" y="2149475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9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3423920" y="2149475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÷</a:t>
            </a:r>
            <a:endParaRPr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945515" y="3006090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1771650" y="3006090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2597785" y="3006090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6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3423920" y="3006090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×</a:t>
            </a:r>
            <a:endParaRPr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945515" y="3862705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1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1771650" y="3862705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2597785" y="3862705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3423920" y="3862705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－</a:t>
            </a:r>
            <a:endParaRPr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945515" y="4719320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1771650" y="4719320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C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2597785" y="4719320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ja-JP">
                <a:solidFill>
                  <a:schemeClr val="tx1">
                    <a:lumMod val="75000"/>
                    <a:lumOff val="25000"/>
                  </a:schemeClr>
                </a:solidFill>
              </a:rPr>
              <a:t>=</a:t>
            </a:r>
            <a:endParaRPr lang="en-US" altLang="ja-JP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角丸四角形 20"/>
          <p:cNvSpPr/>
          <p:nvPr/>
        </p:nvSpPr>
        <p:spPr>
          <a:xfrm>
            <a:off x="3423920" y="4719320"/>
            <a:ext cx="720000" cy="72000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ja-JP" altLang="en-US">
                <a:solidFill>
                  <a:schemeClr val="tx1">
                    <a:lumMod val="75000"/>
                    <a:lumOff val="25000"/>
                  </a:schemeClr>
                </a:solidFill>
              </a:rPr>
              <a:t>＋</a:t>
            </a:r>
            <a:endParaRPr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945515" y="1207770"/>
            <a:ext cx="3199130" cy="72009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945515" y="781685"/>
            <a:ext cx="3199130" cy="311150"/>
          </a:xfrm>
          <a:prstGeom prst="roundRect">
            <a:avLst>
              <a:gd name="adj" fmla="val 2243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PS​​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MS P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WPS Presentation</Application>
  <PresentationFormat>宽屏</PresentationFormat>
  <Paragraphs>32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ＭＳ Ｐゴシック</vt:lpstr>
      <vt:lpstr>Wingdings</vt:lpstr>
      <vt:lpstr>Arial Black</vt:lpstr>
      <vt:lpstr>ＭＳ ゴシック</vt:lpstr>
      <vt:lpstr>Microsoft YaHei</vt:lpstr>
      <vt:lpstr>ＭＳ Ｐゴシック</vt:lpstr>
      <vt:lpstr>Arial Unicode MS</vt:lpstr>
      <vt:lpstr>Calibri</vt:lpstr>
      <vt:lpstr>WPS​​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/>
  <cp:lastModifiedBy>古谷勇人</cp:lastModifiedBy>
  <cp:revision>1</cp:revision>
  <dcterms:created xsi:type="dcterms:W3CDTF">2025-09-07T01:16:46Z</dcterms:created>
  <dcterms:modified xsi:type="dcterms:W3CDTF">2025-09-07T01:16:46Z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1041-12.2.0.21936</vt:lpwstr>
  </property>
  <property fmtid="{D5CDD505-2E9C-101B-9397-08002B2CF9AE}" pid="3" name="ICV">
    <vt:lpwstr>F97CA69CC22242FF9146D9A4C41395AE_11</vt:lpwstr>
  </property>
</Properties>
</file>