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FE3E-0339-0898-DC40-20EF96F5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6D09-45E2-1F81-8A41-A7E59A121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E45E-162D-CC20-7ECD-78E2C71B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D959-672F-8C94-34F0-45B331FF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0C23-5B8A-D8B6-609D-1D7E1F22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6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60C4-0D5D-92EB-FE84-CA838A52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71236-853B-C966-E2B1-3E289DBE7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028B-84D7-370B-56B0-CAEC5DC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3085-C3B4-40BC-6E30-F133F9C2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9DA2-CE22-D1E2-D437-659CA508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7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1BE92-753D-7D5B-2D5B-50705CF02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95A9A-832B-C48A-EC1F-92F6F893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1B1D-FC1D-6090-9952-A0410A1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DC32-8A72-D75C-2DBB-C1CD869A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9767-87F0-9988-20AE-0C6D4205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A034-53BD-BEAA-0612-D06FE75A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2EAE-43CB-5E6D-2AB6-B8CB08B5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6788-ACD4-6FF0-7536-F2B62ED3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89E7A-78C2-4855-5889-51F218A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94BD-CD8A-0AAF-E38F-CD7C4D8B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24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50F4-5CA6-AA25-571F-B2C2E1C9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0FB7C-ACBA-1786-ED27-85C9AD6D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4DD1-E6D0-CEA5-C520-1478FCB5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D2EF3-B83F-982C-416F-D0F9E76D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D8A2-642D-BBB5-9775-1315A3FD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3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1798-3FE2-F37D-A154-D8F182B5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08AC-FF8B-429F-C37C-21E4C537E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D1D6-8EFD-99C2-52BA-D54A676F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981D9-AF06-726D-8020-B439479C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4071A-CDB8-AC92-FA5C-185B90DA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95B53-0060-CBE8-75BA-42968841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11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1154-66A6-E3AC-FEFA-3A5FCE84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A140-A226-D702-4981-DBF29F45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5B3C-A01F-1863-6337-C3A919F7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5955B-FE0B-9812-AEBD-AC65CAE70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416EF-CCDD-9CB8-D2FD-B81B11F23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551CF-026A-DCB8-37E0-F9C798AC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1778F-395A-A706-DE8A-16201B10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BECF4-8225-A3FA-75D3-5F548A20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28A2-2E7D-DA65-9ECD-34A2BB8E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967C-6DBD-471E-0FEB-207153C6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23392-C7D1-612A-FBB8-A36A08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7FF8-2E55-B0F0-B841-4BCBFB6E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30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A6395-B0E0-3259-ED36-A8C3CA0C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9F260-3D7E-2580-248C-A2583454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B230-C521-3C60-C1E9-31DEDC88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5858-E755-47CC-7F44-86F232D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0A51-FFAA-8676-3565-9779F5BF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5AF4D-FAE1-6EE1-E172-503277A79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4E5D-D8A3-3A80-6418-6C95E513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34358-507D-AAD8-CD23-F08A4AA6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6B9E-6578-6431-7935-4990C7FC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5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2FB8-70F5-59C6-A033-3DB3EC90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054E1-2BF4-DCA0-612C-DB481AEBB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CEC9-241E-0A03-4A01-E9F33D95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2ED4-740A-1162-D058-510551D8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EA62-A007-991C-4364-119236F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7287-2257-0B7E-B9A0-4F673691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8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D27D4-70DD-370D-29E9-48230D83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5ADE-A5A6-E22F-A60B-B67EA149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94F8-C70E-E653-C313-38B9E643E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F05A-2A3B-4B74-A461-B8F957C4AE1C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9255-FAD2-4C9A-35F1-D1167CA4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3EE7-D912-2DA5-C87D-B92E5EF4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3AD3-D1F6-4B5D-8CA8-A0B67AB8E1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1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794431E-6CAB-E1C9-F778-8B15674E2FF9}"/>
              </a:ext>
            </a:extLst>
          </p:cNvPr>
          <p:cNvGrpSpPr/>
          <p:nvPr/>
        </p:nvGrpSpPr>
        <p:grpSpPr>
          <a:xfrm>
            <a:off x="1311377" y="1349292"/>
            <a:ext cx="9569245" cy="4159416"/>
            <a:chOff x="522513" y="1349292"/>
            <a:chExt cx="9569245" cy="4159416"/>
          </a:xfrm>
        </p:grpSpPr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D9E22351-6B87-6461-8C26-88C149A3F4AD}"/>
                </a:ext>
              </a:extLst>
            </p:cNvPr>
            <p:cNvCxnSpPr>
              <a:cxnSpLocks/>
              <a:stCxn id="340" idx="3"/>
              <a:endCxn id="399" idx="1"/>
            </p:cNvCxnSpPr>
            <p:nvPr/>
          </p:nvCxnSpPr>
          <p:spPr>
            <a:xfrm flipV="1">
              <a:off x="7727568" y="3061506"/>
              <a:ext cx="1883094" cy="73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FA448A82-B52B-96CC-7B0B-0E3D1C147B74}"/>
                </a:ext>
              </a:extLst>
            </p:cNvPr>
            <p:cNvCxnSpPr>
              <a:cxnSpLocks/>
              <a:stCxn id="340" idx="3"/>
              <a:endCxn id="400" idx="2"/>
            </p:cNvCxnSpPr>
            <p:nvPr/>
          </p:nvCxnSpPr>
          <p:spPr>
            <a:xfrm flipV="1">
              <a:off x="7727568" y="2328510"/>
              <a:ext cx="1871360" cy="1463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036E37D6-BB24-4CC8-A849-3551BD6ACF27}"/>
                </a:ext>
              </a:extLst>
            </p:cNvPr>
            <p:cNvCxnSpPr>
              <a:cxnSpLocks/>
              <a:stCxn id="342" idx="3"/>
              <a:endCxn id="388" idx="2"/>
            </p:cNvCxnSpPr>
            <p:nvPr/>
          </p:nvCxnSpPr>
          <p:spPr>
            <a:xfrm>
              <a:off x="7730533" y="3054429"/>
              <a:ext cx="1868395" cy="1476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F6AF9ED4-5953-DBE0-0400-A3D1A0C45F72}"/>
                </a:ext>
              </a:extLst>
            </p:cNvPr>
            <p:cNvCxnSpPr>
              <a:cxnSpLocks/>
              <a:stCxn id="342" idx="3"/>
              <a:endCxn id="397" idx="1"/>
            </p:cNvCxnSpPr>
            <p:nvPr/>
          </p:nvCxnSpPr>
          <p:spPr>
            <a:xfrm>
              <a:off x="7730533" y="3054429"/>
              <a:ext cx="1880125" cy="748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1AAB106C-A73C-26BB-2FC9-21F2F91D7394}"/>
                </a:ext>
              </a:extLst>
            </p:cNvPr>
            <p:cNvCxnSpPr>
              <a:cxnSpLocks/>
              <a:stCxn id="143" idx="3"/>
              <a:endCxn id="347" idx="2"/>
            </p:cNvCxnSpPr>
            <p:nvPr/>
          </p:nvCxnSpPr>
          <p:spPr>
            <a:xfrm flipV="1">
              <a:off x="4378020" y="3054270"/>
              <a:ext cx="1864147" cy="220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E61D349-73EC-B583-8A67-8734DF8DD464}"/>
                </a:ext>
              </a:extLst>
            </p:cNvPr>
            <p:cNvCxnSpPr>
              <a:cxnSpLocks/>
              <a:stCxn id="98" idx="3"/>
              <a:endCxn id="347" idx="2"/>
            </p:cNvCxnSpPr>
            <p:nvPr/>
          </p:nvCxnSpPr>
          <p:spPr>
            <a:xfrm flipV="1">
              <a:off x="4378020" y="3054270"/>
              <a:ext cx="1864147" cy="147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B0541CC1-F3D6-BBB5-738D-D79A53587CD0}"/>
                </a:ext>
              </a:extLst>
            </p:cNvPr>
            <p:cNvCxnSpPr>
              <a:cxnSpLocks/>
              <a:stCxn id="95" idx="3"/>
              <a:endCxn id="347" idx="2"/>
            </p:cNvCxnSpPr>
            <p:nvPr/>
          </p:nvCxnSpPr>
          <p:spPr>
            <a:xfrm flipV="1">
              <a:off x="4375059" y="3054270"/>
              <a:ext cx="1867108" cy="740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9D180161-F7D9-8082-ED38-BF14117E4FBE}"/>
                </a:ext>
              </a:extLst>
            </p:cNvPr>
            <p:cNvCxnSpPr>
              <a:cxnSpLocks/>
              <a:stCxn id="92" idx="3"/>
              <a:endCxn id="345" idx="2"/>
            </p:cNvCxnSpPr>
            <p:nvPr/>
          </p:nvCxnSpPr>
          <p:spPr>
            <a:xfrm>
              <a:off x="4378024" y="3057159"/>
              <a:ext cx="1864139" cy="73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9A939F4F-87B7-E98A-66D7-5471E7CA8643}"/>
                </a:ext>
              </a:extLst>
            </p:cNvPr>
            <p:cNvCxnSpPr>
              <a:cxnSpLocks/>
              <a:stCxn id="88" idx="3"/>
              <a:endCxn id="345" idx="2"/>
            </p:cNvCxnSpPr>
            <p:nvPr/>
          </p:nvCxnSpPr>
          <p:spPr>
            <a:xfrm>
              <a:off x="4378026" y="2325028"/>
              <a:ext cx="1864137" cy="147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B2CFB948-5BD3-2C89-0FA2-92333A35C0BD}"/>
                </a:ext>
              </a:extLst>
            </p:cNvPr>
            <p:cNvCxnSpPr>
              <a:cxnSpLocks/>
              <a:stCxn id="150" idx="3"/>
              <a:endCxn id="345" idx="2"/>
            </p:cNvCxnSpPr>
            <p:nvPr/>
          </p:nvCxnSpPr>
          <p:spPr>
            <a:xfrm>
              <a:off x="4375059" y="1598673"/>
              <a:ext cx="1867104" cy="219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5BD12CD-993C-32BD-5960-F5186F10424B}"/>
                </a:ext>
              </a:extLst>
            </p:cNvPr>
            <p:cNvCxnSpPr>
              <a:cxnSpLocks/>
              <a:stCxn id="45" idx="3"/>
              <a:endCxn id="151" idx="2"/>
            </p:cNvCxnSpPr>
            <p:nvPr/>
          </p:nvCxnSpPr>
          <p:spPr>
            <a:xfrm flipV="1">
              <a:off x="1015337" y="1598674"/>
              <a:ext cx="1871356" cy="25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C3BC328-9795-5E1C-8AB3-973D5A3D8F94}"/>
                </a:ext>
              </a:extLst>
            </p:cNvPr>
            <p:cNvCxnSpPr>
              <a:cxnSpLocks/>
              <a:stCxn id="35" idx="3"/>
              <a:endCxn id="145" idx="1"/>
            </p:cNvCxnSpPr>
            <p:nvPr/>
          </p:nvCxnSpPr>
          <p:spPr>
            <a:xfrm>
              <a:off x="1015337" y="2691094"/>
              <a:ext cx="1886047" cy="256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266C248-5DA9-8C46-F341-9119389E7708}"/>
                </a:ext>
              </a:extLst>
            </p:cNvPr>
            <p:cNvCxnSpPr>
              <a:cxnSpLocks/>
              <a:stCxn id="45" idx="3"/>
              <a:endCxn id="66" idx="2"/>
            </p:cNvCxnSpPr>
            <p:nvPr/>
          </p:nvCxnSpPr>
          <p:spPr>
            <a:xfrm flipV="1">
              <a:off x="1015337" y="3057160"/>
              <a:ext cx="1874321" cy="1103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62A5E8C-2386-D327-6C27-7A3953C10D89}"/>
                </a:ext>
              </a:extLst>
            </p:cNvPr>
            <p:cNvCxnSpPr>
              <a:cxnSpLocks/>
              <a:stCxn id="45" idx="3"/>
              <a:endCxn id="62" idx="2"/>
            </p:cNvCxnSpPr>
            <p:nvPr/>
          </p:nvCxnSpPr>
          <p:spPr>
            <a:xfrm flipV="1">
              <a:off x="1015337" y="2325029"/>
              <a:ext cx="1874317" cy="1836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19C712D-E6FC-B09E-EC43-CCEE4A6A2093}"/>
                </a:ext>
              </a:extLst>
            </p:cNvPr>
            <p:cNvCxnSpPr>
              <a:cxnSpLocks/>
              <a:stCxn id="42" idx="3"/>
              <a:endCxn id="72" idx="2"/>
            </p:cNvCxnSpPr>
            <p:nvPr/>
          </p:nvCxnSpPr>
          <p:spPr>
            <a:xfrm>
              <a:off x="1015337" y="3426112"/>
              <a:ext cx="1874317" cy="110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AD9A072-C5BC-3F7C-C770-CD90DED1DF7B}"/>
                </a:ext>
              </a:extLst>
            </p:cNvPr>
            <p:cNvCxnSpPr>
              <a:cxnSpLocks/>
              <a:stCxn id="42" idx="3"/>
              <a:endCxn id="70" idx="1"/>
            </p:cNvCxnSpPr>
            <p:nvPr/>
          </p:nvCxnSpPr>
          <p:spPr>
            <a:xfrm>
              <a:off x="1015337" y="3426112"/>
              <a:ext cx="1886047" cy="372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200BC5D-7EDA-0580-F71A-1CAB21BFFE9E}"/>
                </a:ext>
              </a:extLst>
            </p:cNvPr>
            <p:cNvCxnSpPr>
              <a:cxnSpLocks/>
              <a:stCxn id="42" idx="3"/>
              <a:endCxn id="66" idx="2"/>
            </p:cNvCxnSpPr>
            <p:nvPr/>
          </p:nvCxnSpPr>
          <p:spPr>
            <a:xfrm flipV="1">
              <a:off x="1015337" y="3057160"/>
              <a:ext cx="1874321" cy="368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F1B2516-1FE3-3628-9DA7-0C0350F39D4A}"/>
                </a:ext>
              </a:extLst>
            </p:cNvPr>
            <p:cNvCxnSpPr>
              <a:cxnSpLocks/>
              <a:stCxn id="42" idx="3"/>
              <a:endCxn id="49" idx="1"/>
            </p:cNvCxnSpPr>
            <p:nvPr/>
          </p:nvCxnSpPr>
          <p:spPr>
            <a:xfrm flipV="1">
              <a:off x="1015337" y="2325028"/>
              <a:ext cx="1886047" cy="110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E24585C-7E90-0C7B-125E-FE0C7108CF95}"/>
                </a:ext>
              </a:extLst>
            </p:cNvPr>
            <p:cNvCxnSpPr>
              <a:cxnSpLocks/>
              <a:stCxn id="35" idx="3"/>
              <a:endCxn id="73" idx="1"/>
            </p:cNvCxnSpPr>
            <p:nvPr/>
          </p:nvCxnSpPr>
          <p:spPr>
            <a:xfrm>
              <a:off x="1015337" y="2691094"/>
              <a:ext cx="1886047" cy="1836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8E162B8-ED10-1266-6DF0-C1C2D2B7B65C}"/>
                </a:ext>
              </a:extLst>
            </p:cNvPr>
            <p:cNvCxnSpPr>
              <a:cxnSpLocks/>
              <a:stCxn id="35" idx="3"/>
              <a:endCxn id="70" idx="1"/>
            </p:cNvCxnSpPr>
            <p:nvPr/>
          </p:nvCxnSpPr>
          <p:spPr>
            <a:xfrm>
              <a:off x="1015337" y="2691094"/>
              <a:ext cx="1886047" cy="1107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54027C4-80CF-41ED-1921-8C345037F51C}"/>
                </a:ext>
              </a:extLst>
            </p:cNvPr>
            <p:cNvGrpSpPr/>
            <p:nvPr/>
          </p:nvGrpSpPr>
          <p:grpSpPr>
            <a:xfrm>
              <a:off x="522513" y="2444599"/>
              <a:ext cx="492826" cy="1968799"/>
              <a:chOff x="552201" y="2069275"/>
              <a:chExt cx="492826" cy="196879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B52EB29-99A8-4F2B-C5DC-4534E8C6CF08}"/>
                  </a:ext>
                </a:extLst>
              </p:cNvPr>
              <p:cNvGrpSpPr/>
              <p:nvPr/>
            </p:nvGrpSpPr>
            <p:grpSpPr>
              <a:xfrm>
                <a:off x="552201" y="2069275"/>
                <a:ext cx="492826" cy="498763"/>
                <a:chOff x="552201" y="2069275"/>
                <a:chExt cx="492826" cy="49876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28F59E-3212-0A72-83BF-9C3500DC38E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2201" y="2069275"/>
                  <a:ext cx="492826" cy="4987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A848A76B-0E3A-6700-A486-3C4F2491DE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15" y="2167973"/>
                      <a:ext cx="436210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A848A76B-0E3A-6700-A486-3C4F2491DE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815" y="2167973"/>
                      <a:ext cx="436210" cy="29559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9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DD942BF-8FB5-3B4D-9F55-EB65354BEE22}"/>
                  </a:ext>
                </a:extLst>
              </p:cNvPr>
              <p:cNvGrpSpPr/>
              <p:nvPr/>
            </p:nvGrpSpPr>
            <p:grpSpPr>
              <a:xfrm>
                <a:off x="552201" y="2804293"/>
                <a:ext cx="492826" cy="498763"/>
                <a:chOff x="552201" y="2069275"/>
                <a:chExt cx="492826" cy="49876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A2961CA-4222-45F8-6452-E50F2A6B75B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2201" y="2069275"/>
                  <a:ext cx="492826" cy="4987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AC1ED34A-6A31-83B4-0552-62056B9681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15" y="2167973"/>
                      <a:ext cx="436210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AC1ED34A-6A31-83B4-0552-62056B9681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815" y="2167973"/>
                      <a:ext cx="436210" cy="2955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9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7B1D26F-7FE4-7B4C-B641-EBAADE244C84}"/>
                  </a:ext>
                </a:extLst>
              </p:cNvPr>
              <p:cNvGrpSpPr/>
              <p:nvPr/>
            </p:nvGrpSpPr>
            <p:grpSpPr>
              <a:xfrm>
                <a:off x="552201" y="3539311"/>
                <a:ext cx="492826" cy="498763"/>
                <a:chOff x="552201" y="2069275"/>
                <a:chExt cx="492826" cy="498763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A386C79-D617-64CA-032C-899E55C2BA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2201" y="2069275"/>
                  <a:ext cx="492826" cy="4987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90644A3-D532-91F7-538D-35539BD2B7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15" y="2167973"/>
                      <a:ext cx="436210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90644A3-D532-91F7-538D-35539BD2B7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815" y="2167973"/>
                      <a:ext cx="436210" cy="2955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69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459BC69-6E7D-DC58-56D0-7FB255FCC7A0}"/>
                </a:ext>
              </a:extLst>
            </p:cNvPr>
            <p:cNvCxnSpPr>
              <a:cxnSpLocks/>
              <a:stCxn id="35" idx="3"/>
              <a:endCxn id="49" idx="1"/>
            </p:cNvCxnSpPr>
            <p:nvPr/>
          </p:nvCxnSpPr>
          <p:spPr>
            <a:xfrm flipV="1">
              <a:off x="1015337" y="2325028"/>
              <a:ext cx="1886047" cy="36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3AA5F50-1ECC-D0E4-18C8-1693BF53E41A}"/>
                </a:ext>
              </a:extLst>
            </p:cNvPr>
            <p:cNvCxnSpPr>
              <a:cxnSpLocks/>
              <a:stCxn id="35" idx="3"/>
              <a:endCxn id="66" idx="2"/>
            </p:cNvCxnSpPr>
            <p:nvPr/>
          </p:nvCxnSpPr>
          <p:spPr>
            <a:xfrm>
              <a:off x="1015337" y="2691094"/>
              <a:ext cx="1874321" cy="36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B3AB060-584B-4CB4-1745-8D3DCC62E434}"/>
                </a:ext>
              </a:extLst>
            </p:cNvPr>
            <p:cNvCxnSpPr>
              <a:cxnSpLocks/>
              <a:stCxn id="45" idx="3"/>
              <a:endCxn id="72" idx="2"/>
            </p:cNvCxnSpPr>
            <p:nvPr/>
          </p:nvCxnSpPr>
          <p:spPr>
            <a:xfrm>
              <a:off x="1015337" y="4161130"/>
              <a:ext cx="1874317" cy="36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3288D37-C3CD-DAF3-B274-357675A11A67}"/>
                </a:ext>
              </a:extLst>
            </p:cNvPr>
            <p:cNvCxnSpPr>
              <a:cxnSpLocks/>
              <a:stCxn id="35" idx="3"/>
              <a:endCxn id="151" idx="2"/>
            </p:cNvCxnSpPr>
            <p:nvPr/>
          </p:nvCxnSpPr>
          <p:spPr>
            <a:xfrm flipV="1">
              <a:off x="1015337" y="1598674"/>
              <a:ext cx="1871356" cy="109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0C19F613-E17E-B400-32D9-43CB3A0EFE53}"/>
                </a:ext>
              </a:extLst>
            </p:cNvPr>
            <p:cNvCxnSpPr>
              <a:cxnSpLocks/>
              <a:stCxn id="42" idx="3"/>
              <a:endCxn id="151" idx="2"/>
            </p:cNvCxnSpPr>
            <p:nvPr/>
          </p:nvCxnSpPr>
          <p:spPr>
            <a:xfrm flipV="1">
              <a:off x="1015337" y="1598674"/>
              <a:ext cx="1871356" cy="182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94EDFF1-3C70-E556-D970-C67EC78C7D4A}"/>
                </a:ext>
              </a:extLst>
            </p:cNvPr>
            <p:cNvCxnSpPr>
              <a:cxnSpLocks/>
              <a:stCxn id="42" idx="3"/>
              <a:endCxn id="145" idx="1"/>
            </p:cNvCxnSpPr>
            <p:nvPr/>
          </p:nvCxnSpPr>
          <p:spPr>
            <a:xfrm>
              <a:off x="1015337" y="3426112"/>
              <a:ext cx="1886047" cy="183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315D214-9E7D-C386-4D88-55D135C6C907}"/>
                </a:ext>
              </a:extLst>
            </p:cNvPr>
            <p:cNvCxnSpPr>
              <a:cxnSpLocks/>
              <a:stCxn id="45" idx="3"/>
              <a:endCxn id="145" idx="1"/>
            </p:cNvCxnSpPr>
            <p:nvPr/>
          </p:nvCxnSpPr>
          <p:spPr>
            <a:xfrm>
              <a:off x="1015337" y="4161130"/>
              <a:ext cx="1886047" cy="109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E1E96DF-180E-E8E1-FA88-864C2E5D976E}"/>
                </a:ext>
              </a:extLst>
            </p:cNvPr>
            <p:cNvGrpSpPr/>
            <p:nvPr/>
          </p:nvGrpSpPr>
          <p:grpSpPr>
            <a:xfrm>
              <a:off x="1186538" y="1349292"/>
              <a:ext cx="3191490" cy="4159416"/>
              <a:chOff x="1186538" y="1349292"/>
              <a:chExt cx="3191490" cy="4159416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1BAEFB47-CE7F-BCF5-A39D-2C213CD1AD4A}"/>
                  </a:ext>
                </a:extLst>
              </p:cNvPr>
              <p:cNvSpPr/>
              <p:nvPr/>
            </p:nvSpPr>
            <p:spPr>
              <a:xfrm>
                <a:off x="1186538" y="3287612"/>
                <a:ext cx="1531913" cy="276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AF13DDB5-046C-C989-4B0F-7AA54FE5316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37299" y="3287611"/>
                    <a:ext cx="1430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↦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AF13DDB5-046C-C989-4B0F-7AA54FE531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299" y="3287611"/>
                    <a:ext cx="143039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28" r="-127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6FF1CAEF-912E-2C3A-B2A4-59861B5929AA}"/>
                  </a:ext>
                </a:extLst>
              </p:cNvPr>
              <p:cNvGrpSpPr/>
              <p:nvPr/>
            </p:nvGrpSpPr>
            <p:grpSpPr>
              <a:xfrm>
                <a:off x="2886693" y="1349292"/>
                <a:ext cx="1491335" cy="4159416"/>
                <a:chOff x="2886693" y="1349292"/>
                <a:chExt cx="1491335" cy="415941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03628AD3-C8AA-C161-C9D1-ECC8F9A9270F}"/>
                    </a:ext>
                  </a:extLst>
                </p:cNvPr>
                <p:cNvGrpSpPr/>
                <p:nvPr/>
              </p:nvGrpSpPr>
              <p:grpSpPr>
                <a:xfrm>
                  <a:off x="2889654" y="2075647"/>
                  <a:ext cx="492826" cy="498763"/>
                  <a:chOff x="2384959" y="2077091"/>
                  <a:chExt cx="492826" cy="498763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1E9E98B1-C23F-71B1-6F0A-210D4250244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384959" y="2077091"/>
                    <a:ext cx="492826" cy="49876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F977A9F5-9F76-23FC-7DBD-507AB0598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6689" y="2155303"/>
                        <a:ext cx="481094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F977A9F5-9F76-23FC-7DBD-507AB05983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6689" y="2155303"/>
                        <a:ext cx="481094" cy="342338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0127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4E22301-EEE2-1C88-60C0-827F6E8D89BC}"/>
                    </a:ext>
                  </a:extLst>
                </p:cNvPr>
                <p:cNvGrpSpPr/>
                <p:nvPr/>
              </p:nvGrpSpPr>
              <p:grpSpPr>
                <a:xfrm>
                  <a:off x="2889658" y="2807778"/>
                  <a:ext cx="492826" cy="498763"/>
                  <a:chOff x="2384959" y="2077091"/>
                  <a:chExt cx="492826" cy="498763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BB93D49-FCD9-2897-E88D-D7D66D2A62E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384959" y="2077091"/>
                    <a:ext cx="492826" cy="49876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95C235C6-07FC-5EE9-E691-036B3A762C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6689" y="2155303"/>
                        <a:ext cx="481094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95C235C6-07FC-5EE9-E691-036B3A762C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6689" y="2155303"/>
                        <a:ext cx="481094" cy="342338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0127"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5B0A570-74D8-120D-6FBB-2622F6AE17B4}"/>
                    </a:ext>
                  </a:extLst>
                </p:cNvPr>
                <p:cNvGrpSpPr/>
                <p:nvPr/>
              </p:nvGrpSpPr>
              <p:grpSpPr>
                <a:xfrm>
                  <a:off x="2889654" y="3548734"/>
                  <a:ext cx="492826" cy="498763"/>
                  <a:chOff x="2384959" y="2077091"/>
                  <a:chExt cx="492826" cy="498763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8A2A0EF7-8545-7841-0495-BCA432125F7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384959" y="2077091"/>
                    <a:ext cx="492826" cy="49876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A5CF4475-14FC-5D1B-EBF0-BEC5A92994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6689" y="2155303"/>
                        <a:ext cx="481094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A5CF4475-14FC-5D1B-EBF0-BEC5A92994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6689" y="2155303"/>
                        <a:ext cx="481094" cy="34233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0127" b="-160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BDE6A825-6EC4-2049-507A-47C7B4F9C9BF}"/>
                    </a:ext>
                  </a:extLst>
                </p:cNvPr>
                <p:cNvGrpSpPr/>
                <p:nvPr/>
              </p:nvGrpSpPr>
              <p:grpSpPr>
                <a:xfrm>
                  <a:off x="3885202" y="2075647"/>
                  <a:ext cx="492826" cy="498763"/>
                  <a:chOff x="3380501" y="2069275"/>
                  <a:chExt cx="492826" cy="498763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9D9811E0-CD54-4CFD-0E40-816134F1FD0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80501" y="2069275"/>
                    <a:ext cx="492826" cy="49876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725ADC81-E78F-A61C-900D-8692CF172C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92231" y="2147487"/>
                        <a:ext cx="481094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e-DE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725ADC81-E78F-A61C-900D-8692CF172C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231" y="2147487"/>
                        <a:ext cx="481094" cy="342338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1392" r="-18987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EAC98BE5-5460-9AF2-8BA1-D8599B93D4FC}"/>
                    </a:ext>
                  </a:extLst>
                </p:cNvPr>
                <p:cNvGrpSpPr/>
                <p:nvPr/>
              </p:nvGrpSpPr>
              <p:grpSpPr>
                <a:xfrm>
                  <a:off x="3885200" y="2807778"/>
                  <a:ext cx="492826" cy="498763"/>
                  <a:chOff x="3380501" y="2069275"/>
                  <a:chExt cx="492826" cy="498763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5C4CD8FA-EBAB-3116-E438-4C46159B21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80501" y="2069275"/>
                    <a:ext cx="492826" cy="49876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24F549F0-39B4-68B4-F527-BF8E00085D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92231" y="2147487"/>
                        <a:ext cx="481094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e-DE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24F549F0-39B4-68B4-F527-BF8E00085D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231" y="2147487"/>
                        <a:ext cx="481094" cy="34233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1392" r="-18987"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3A0CCC5-86CD-B94F-2110-CB929B9713C8}"/>
                    </a:ext>
                  </a:extLst>
                </p:cNvPr>
                <p:cNvGrpSpPr/>
                <p:nvPr/>
              </p:nvGrpSpPr>
              <p:grpSpPr>
                <a:xfrm>
                  <a:off x="3882235" y="3545682"/>
                  <a:ext cx="492826" cy="498763"/>
                  <a:chOff x="3380501" y="2069275"/>
                  <a:chExt cx="492826" cy="498763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464C6698-BC20-3637-AA4E-031BEABFDC5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80501" y="2069275"/>
                    <a:ext cx="492826" cy="49876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A5942BD5-3E8F-5F3E-A4AE-A19D9D54B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92231" y="2147487"/>
                        <a:ext cx="481094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e-DE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A5942BD5-3E8F-5F3E-A4AE-A19D9D54B8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231" y="2147487"/>
                        <a:ext cx="481094" cy="342338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0127" r="-20253"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FB156A7-BC2F-9D82-91C5-E482DD35DA2A}"/>
                    </a:ext>
                  </a:extLst>
                </p:cNvPr>
                <p:cNvGrpSpPr/>
                <p:nvPr/>
              </p:nvGrpSpPr>
              <p:grpSpPr>
                <a:xfrm>
                  <a:off x="2889654" y="4277814"/>
                  <a:ext cx="1488368" cy="498763"/>
                  <a:chOff x="2889654" y="4277814"/>
                  <a:chExt cx="1488368" cy="498763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9EFDA041-9D6E-AA07-14A6-C540B907013B}"/>
                      </a:ext>
                    </a:extLst>
                  </p:cNvPr>
                  <p:cNvGrpSpPr/>
                  <p:nvPr/>
                </p:nvGrpSpPr>
                <p:grpSpPr>
                  <a:xfrm>
                    <a:off x="2889654" y="4277814"/>
                    <a:ext cx="492826" cy="498763"/>
                    <a:chOff x="2384959" y="2077091"/>
                    <a:chExt cx="492826" cy="498763"/>
                  </a:xfrm>
                </p:grpSpPr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7D4AB6F4-ADE5-9330-8FF2-6D4DF362D0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384959" y="2077091"/>
                      <a:ext cx="492826" cy="49876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644679FF-CE80-FB58-41AB-28D7D202F0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96689" y="2155303"/>
                          <a:ext cx="481094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de-DE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644679FF-CE80-FB58-41AB-28D7D202F0C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6689" y="2155303"/>
                          <a:ext cx="481094" cy="342338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10127" b="-160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4F57F67-D856-D47D-8926-C807129A9124}"/>
                      </a:ext>
                    </a:extLst>
                  </p:cNvPr>
                  <p:cNvGrpSpPr/>
                  <p:nvPr/>
                </p:nvGrpSpPr>
                <p:grpSpPr>
                  <a:xfrm>
                    <a:off x="3885196" y="4277814"/>
                    <a:ext cx="492826" cy="498763"/>
                    <a:chOff x="3380501" y="2069275"/>
                    <a:chExt cx="492826" cy="498763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E14261C7-6EBE-755D-CDF6-1FA3D8DDD6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380501" y="2069275"/>
                      <a:ext cx="492826" cy="49876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4E29DA5D-459C-5FEF-E3AA-BF19D6CDEF8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2231" y="2147487"/>
                          <a:ext cx="481094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e-DE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de-DE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4E29DA5D-459C-5FEF-E3AA-BF19D6CDEF8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92231" y="2147487"/>
                          <a:ext cx="481094" cy="342338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1392" r="-18987" b="-160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4218B560-F647-3C37-676C-EA4CE5AEB5BD}"/>
                    </a:ext>
                  </a:extLst>
                </p:cNvPr>
                <p:cNvSpPr/>
                <p:nvPr/>
              </p:nvSpPr>
              <p:spPr>
                <a:xfrm>
                  <a:off x="3417121" y="3296872"/>
                  <a:ext cx="427512" cy="2769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D904A30A-665C-9C10-6ACC-53C48442D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34280" y="3296872"/>
                      <a:ext cx="193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D904A30A-665C-9C10-6ACC-53C48442D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4280" y="3296872"/>
                      <a:ext cx="193194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875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4F0632CA-8F88-2C4A-6CD2-0CF729A19F69}"/>
                    </a:ext>
                  </a:extLst>
                </p:cNvPr>
                <p:cNvGrpSpPr/>
                <p:nvPr/>
              </p:nvGrpSpPr>
              <p:grpSpPr>
                <a:xfrm>
                  <a:off x="2889654" y="5009945"/>
                  <a:ext cx="1488368" cy="498763"/>
                  <a:chOff x="2889654" y="4277814"/>
                  <a:chExt cx="1488368" cy="49876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7161A77C-E4D3-BF92-6DE2-350F611D18C9}"/>
                      </a:ext>
                    </a:extLst>
                  </p:cNvPr>
                  <p:cNvGrpSpPr/>
                  <p:nvPr/>
                </p:nvGrpSpPr>
                <p:grpSpPr>
                  <a:xfrm>
                    <a:off x="2889654" y="4277814"/>
                    <a:ext cx="492826" cy="498763"/>
                    <a:chOff x="2384959" y="2077091"/>
                    <a:chExt cx="492826" cy="498763"/>
                  </a:xfrm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380F8091-51FD-C07A-BFB4-4B11AC71DC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384959" y="2077091"/>
                      <a:ext cx="492826" cy="49876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AD28969A-173F-5152-359F-1A4821210D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96689" y="2155303"/>
                          <a:ext cx="481094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de-DE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AD28969A-173F-5152-359F-1A4821210DB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6689" y="2155303"/>
                          <a:ext cx="481094" cy="342338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l="-10127" b="-160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CC9ECCC2-D91D-8641-2A16-5746F104E143}"/>
                      </a:ext>
                    </a:extLst>
                  </p:cNvPr>
                  <p:cNvGrpSpPr/>
                  <p:nvPr/>
                </p:nvGrpSpPr>
                <p:grpSpPr>
                  <a:xfrm>
                    <a:off x="3885196" y="4277814"/>
                    <a:ext cx="492826" cy="498763"/>
                    <a:chOff x="3380501" y="2069275"/>
                    <a:chExt cx="492826" cy="498763"/>
                  </a:xfrm>
                </p:grpSpPr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F9E6AB58-BE91-360A-D81F-5C8FA5B201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380501" y="2069275"/>
                      <a:ext cx="492826" cy="49876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3" name="TextBox 142">
                          <a:extLst>
                            <a:ext uri="{FF2B5EF4-FFF2-40B4-BE49-F238E27FC236}">
                              <a16:creationId xmlns:a16="http://schemas.microsoft.com/office/drawing/2014/main" id="{55871457-6B6A-71E2-52F0-676DCB2C74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2231" y="2147487"/>
                          <a:ext cx="481094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e-DE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de-DE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>
                    <p:sp>
                      <p:nvSpPr>
                        <p:cNvPr id="143" name="TextBox 142">
                          <a:extLst>
                            <a:ext uri="{FF2B5EF4-FFF2-40B4-BE49-F238E27FC236}">
                              <a16:creationId xmlns:a16="http://schemas.microsoft.com/office/drawing/2014/main" id="{55871457-6B6A-71E2-52F0-676DCB2C74C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92231" y="2147487"/>
                          <a:ext cx="481094" cy="342338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l="-11392" r="-18987" b="-160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B5F69988-6351-9BC3-68CE-1C2A19F00255}"/>
                    </a:ext>
                  </a:extLst>
                </p:cNvPr>
                <p:cNvGrpSpPr/>
                <p:nvPr/>
              </p:nvGrpSpPr>
              <p:grpSpPr>
                <a:xfrm>
                  <a:off x="2886693" y="1349292"/>
                  <a:ext cx="1488368" cy="498763"/>
                  <a:chOff x="2889654" y="4277814"/>
                  <a:chExt cx="1488368" cy="498763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E0358969-18F8-0800-4A8F-A1997E3D5EB5}"/>
                      </a:ext>
                    </a:extLst>
                  </p:cNvPr>
                  <p:cNvGrpSpPr/>
                  <p:nvPr/>
                </p:nvGrpSpPr>
                <p:grpSpPr>
                  <a:xfrm>
                    <a:off x="2889654" y="4277814"/>
                    <a:ext cx="492826" cy="498763"/>
                    <a:chOff x="2384959" y="2077091"/>
                    <a:chExt cx="492826" cy="498763"/>
                  </a:xfrm>
                </p:grpSpPr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49520F2C-A582-FC97-DA37-0B962CB4DD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384959" y="2077091"/>
                      <a:ext cx="492826" cy="49876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2" name="TextBox 151">
                          <a:extLst>
                            <a:ext uri="{FF2B5EF4-FFF2-40B4-BE49-F238E27FC236}">
                              <a16:creationId xmlns:a16="http://schemas.microsoft.com/office/drawing/2014/main" id="{D3F7D4D3-0D3D-F5F8-8BA6-8F2D61B31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96689" y="2155303"/>
                          <a:ext cx="481094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de-DE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>
                    <p:sp>
                      <p:nvSpPr>
                        <p:cNvPr id="152" name="TextBox 151">
                          <a:extLst>
                            <a:ext uri="{FF2B5EF4-FFF2-40B4-BE49-F238E27FC236}">
                              <a16:creationId xmlns:a16="http://schemas.microsoft.com/office/drawing/2014/main" id="{D3F7D4D3-0D3D-F5F8-8BA6-8F2D61B31E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6689" y="2155303"/>
                          <a:ext cx="481094" cy="342338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1392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016D952E-71E6-7060-8E27-24DCC1B596F7}"/>
                      </a:ext>
                    </a:extLst>
                  </p:cNvPr>
                  <p:cNvGrpSpPr/>
                  <p:nvPr/>
                </p:nvGrpSpPr>
                <p:grpSpPr>
                  <a:xfrm>
                    <a:off x="3885196" y="4277814"/>
                    <a:ext cx="492826" cy="498763"/>
                    <a:chOff x="3380501" y="2069275"/>
                    <a:chExt cx="492826" cy="498763"/>
                  </a:xfrm>
                </p:grpSpPr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6B45F3E1-26CF-D131-5916-AE41BC0263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380501" y="2069275"/>
                      <a:ext cx="492826" cy="49876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0" name="TextBox 149">
                          <a:extLst>
                            <a:ext uri="{FF2B5EF4-FFF2-40B4-BE49-F238E27FC236}">
                              <a16:creationId xmlns:a16="http://schemas.microsoft.com/office/drawing/2014/main" id="{EAA64AF8-7867-B48F-1C42-7FB5AD68F6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2231" y="2147487"/>
                          <a:ext cx="481094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e-DE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de-DE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>
                    <p:sp>
                      <p:nvSpPr>
                        <p:cNvPr id="150" name="TextBox 149">
                          <a:extLst>
                            <a:ext uri="{FF2B5EF4-FFF2-40B4-BE49-F238E27FC236}">
                              <a16:creationId xmlns:a16="http://schemas.microsoft.com/office/drawing/2014/main" id="{EAA64AF8-7867-B48F-1C42-7FB5AD68F65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92231" y="2147487"/>
                          <a:ext cx="481094" cy="342338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0127" r="-20253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19E74163-2FFB-A004-3E19-2314CB940DF2}"/>
                    </a:ext>
                  </a:extLst>
                </p:cNvPr>
                <p:cNvCxnSpPr>
                  <a:cxnSpLocks/>
                  <a:stCxn id="152" idx="3"/>
                  <a:endCxn id="149" idx="2"/>
                </p:cNvCxnSpPr>
                <p:nvPr/>
              </p:nvCxnSpPr>
              <p:spPr>
                <a:xfrm>
                  <a:off x="3379517" y="1598673"/>
                  <a:ext cx="50271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75033450-0598-854F-AA63-71F32A4008C6}"/>
                    </a:ext>
                  </a:extLst>
                </p:cNvPr>
                <p:cNvCxnSpPr>
                  <a:cxnSpLocks/>
                  <a:stCxn id="49" idx="3"/>
                  <a:endCxn id="86" idx="2"/>
                </p:cNvCxnSpPr>
                <p:nvPr/>
              </p:nvCxnSpPr>
              <p:spPr>
                <a:xfrm>
                  <a:off x="3382478" y="2325028"/>
                  <a:ext cx="50272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94A8E587-1364-68BA-AA21-A850EC7343B6}"/>
                    </a:ext>
                  </a:extLst>
                </p:cNvPr>
                <p:cNvCxnSpPr>
                  <a:cxnSpLocks/>
                  <a:stCxn id="67" idx="3"/>
                  <a:endCxn id="91" idx="2"/>
                </p:cNvCxnSpPr>
                <p:nvPr/>
              </p:nvCxnSpPr>
              <p:spPr>
                <a:xfrm>
                  <a:off x="3382482" y="3057159"/>
                  <a:ext cx="50271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BA08C301-0846-3E31-3368-6EC484B24970}"/>
                    </a:ext>
                  </a:extLst>
                </p:cNvPr>
                <p:cNvCxnSpPr>
                  <a:cxnSpLocks/>
                  <a:stCxn id="70" idx="3"/>
                  <a:endCxn id="94" idx="2"/>
                </p:cNvCxnSpPr>
                <p:nvPr/>
              </p:nvCxnSpPr>
              <p:spPr>
                <a:xfrm flipV="1">
                  <a:off x="3382478" y="3795064"/>
                  <a:ext cx="499757" cy="30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F89B246D-45BD-7A4D-23D1-77BEB092E6B6}"/>
                    </a:ext>
                  </a:extLst>
                </p:cNvPr>
                <p:cNvCxnSpPr>
                  <a:cxnSpLocks/>
                  <a:stCxn id="73" idx="3"/>
                  <a:endCxn id="97" idx="2"/>
                </p:cNvCxnSpPr>
                <p:nvPr/>
              </p:nvCxnSpPr>
              <p:spPr>
                <a:xfrm>
                  <a:off x="3382478" y="4527195"/>
                  <a:ext cx="50271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59BAFC57-982F-A5D2-45A1-AB4375C4E74D}"/>
                    </a:ext>
                  </a:extLst>
                </p:cNvPr>
                <p:cNvCxnSpPr>
                  <a:cxnSpLocks/>
                  <a:stCxn id="145" idx="3"/>
                  <a:endCxn id="142" idx="2"/>
                </p:cNvCxnSpPr>
                <p:nvPr/>
              </p:nvCxnSpPr>
              <p:spPr>
                <a:xfrm>
                  <a:off x="3382478" y="5259326"/>
                  <a:ext cx="50271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611974B7-C512-F64A-AB9A-F9A9E32D9E47}"/>
                </a:ext>
              </a:extLst>
            </p:cNvPr>
            <p:cNvSpPr/>
            <p:nvPr/>
          </p:nvSpPr>
          <p:spPr>
            <a:xfrm>
              <a:off x="4539047" y="3284722"/>
              <a:ext cx="1531913" cy="276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592531F2-D3A3-5886-57D0-5186BC6E49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589808" y="3284721"/>
                  <a:ext cx="144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592531F2-D3A3-5886-57D0-5186BC6E4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808" y="3284721"/>
                  <a:ext cx="14410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110" r="-844" b="-1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54BD77AC-E899-99F5-FF4E-36079B398AD6}"/>
                </a:ext>
              </a:extLst>
            </p:cNvPr>
            <p:cNvGrpSpPr/>
            <p:nvPr/>
          </p:nvGrpSpPr>
          <p:grpSpPr>
            <a:xfrm>
              <a:off x="6242167" y="2804888"/>
              <a:ext cx="492826" cy="498763"/>
              <a:chOff x="2384959" y="2077091"/>
              <a:chExt cx="492826" cy="498763"/>
            </a:xfrm>
          </p:grpSpPr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8EB97AE0-C547-48AF-5391-A890B935A9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4959" y="2077091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CF3D1366-D484-05D5-6D1D-09C2A4FC11D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689" y="2155303"/>
                    <a:ext cx="481094" cy="342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CF3D1366-D484-05D5-6D1D-09C2A4FC11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689" y="2155303"/>
                    <a:ext cx="481094" cy="34265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0127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D133E4F-7280-271A-7145-5D2638109C8B}"/>
                </a:ext>
              </a:extLst>
            </p:cNvPr>
            <p:cNvGrpSpPr/>
            <p:nvPr/>
          </p:nvGrpSpPr>
          <p:grpSpPr>
            <a:xfrm>
              <a:off x="6242163" y="3545844"/>
              <a:ext cx="492826" cy="498763"/>
              <a:chOff x="2384959" y="2077091"/>
              <a:chExt cx="492826" cy="498763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2111E3A2-4075-8FEA-A4B8-BA47578288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4959" y="2077091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ADEB447A-3142-302C-D0E2-4171E0BCA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689" y="2155303"/>
                    <a:ext cx="481094" cy="342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ADEB447A-3142-302C-D0E2-4171E0BCA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689" y="2155303"/>
                    <a:ext cx="481094" cy="34265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12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A075260D-45C6-E3C5-6791-16C429DE62B8}"/>
                </a:ext>
              </a:extLst>
            </p:cNvPr>
            <p:cNvGrpSpPr/>
            <p:nvPr/>
          </p:nvGrpSpPr>
          <p:grpSpPr>
            <a:xfrm>
              <a:off x="7237709" y="2804888"/>
              <a:ext cx="492826" cy="498763"/>
              <a:chOff x="3380501" y="2069275"/>
              <a:chExt cx="492826" cy="498763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B346C642-4A79-0C78-5370-66F01E61BE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0501" y="2069275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22A04729-EB6F-845C-511C-02B69D5DC98B}"/>
                      </a:ext>
                    </a:extLst>
                  </p:cNvPr>
                  <p:cNvSpPr txBox="1"/>
                  <p:nvPr/>
                </p:nvSpPr>
                <p:spPr>
                  <a:xfrm>
                    <a:off x="3392231" y="2147487"/>
                    <a:ext cx="481094" cy="342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de-DE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22A04729-EB6F-845C-511C-02B69D5DC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231" y="2147487"/>
                    <a:ext cx="481094" cy="34265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1392" r="-18987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75A11610-82D5-911F-23A8-6C8D8CB72621}"/>
                </a:ext>
              </a:extLst>
            </p:cNvPr>
            <p:cNvGrpSpPr/>
            <p:nvPr/>
          </p:nvGrpSpPr>
          <p:grpSpPr>
            <a:xfrm>
              <a:off x="7234744" y="3542792"/>
              <a:ext cx="492826" cy="498763"/>
              <a:chOff x="3380501" y="2069275"/>
              <a:chExt cx="492826" cy="498763"/>
            </a:xfrm>
          </p:grpSpPr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04BE1BD6-3562-B73B-F625-B0B6ECD707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0501" y="2069275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D2E77CBD-A50A-FCFD-2AD5-C075F5E6A9B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2231" y="2147487"/>
                    <a:ext cx="481094" cy="342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de-DE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D2E77CBD-A50A-FCFD-2AD5-C075F5E6A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231" y="2147487"/>
                    <a:ext cx="481094" cy="34265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0127" r="-20253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4920429A-41E7-0967-495C-960484F15716}"/>
                </a:ext>
              </a:extLst>
            </p:cNvPr>
            <p:cNvSpPr/>
            <p:nvPr/>
          </p:nvSpPr>
          <p:spPr>
            <a:xfrm>
              <a:off x="6769630" y="3293982"/>
              <a:ext cx="427512" cy="276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001AC7F0-3AE7-F143-1866-B9EB2B83933A}"/>
                    </a:ext>
                  </a:extLst>
                </p:cNvPr>
                <p:cNvSpPr txBox="1"/>
                <p:nvPr/>
              </p:nvSpPr>
              <p:spPr>
                <a:xfrm>
                  <a:off x="6886789" y="3293982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001AC7F0-3AE7-F143-1866-B9EB2B839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789" y="3293982"/>
                  <a:ext cx="193194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9D82B6A2-8B57-BA43-84A7-2BB9D2294FB9}"/>
                </a:ext>
              </a:extLst>
            </p:cNvPr>
            <p:cNvCxnSpPr>
              <a:cxnSpLocks/>
              <a:stCxn id="348" idx="3"/>
              <a:endCxn id="341" idx="2"/>
            </p:cNvCxnSpPr>
            <p:nvPr/>
          </p:nvCxnSpPr>
          <p:spPr>
            <a:xfrm flipV="1">
              <a:off x="6734991" y="3054270"/>
              <a:ext cx="502718" cy="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C17DCD9-6EFB-DFDF-BB25-5A3A32D2D4C0}"/>
                </a:ext>
              </a:extLst>
            </p:cNvPr>
            <p:cNvCxnSpPr>
              <a:cxnSpLocks/>
              <a:stCxn id="346" idx="3"/>
              <a:endCxn id="339" idx="2"/>
            </p:cNvCxnSpPr>
            <p:nvPr/>
          </p:nvCxnSpPr>
          <p:spPr>
            <a:xfrm flipV="1">
              <a:off x="6734987" y="3792174"/>
              <a:ext cx="499757" cy="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Rectangle: Rounded Corners 351">
              <a:extLst>
                <a:ext uri="{FF2B5EF4-FFF2-40B4-BE49-F238E27FC236}">
                  <a16:creationId xmlns:a16="http://schemas.microsoft.com/office/drawing/2014/main" id="{9172B8CC-D2C1-8340-7AB1-A5B43E1EB393}"/>
                </a:ext>
              </a:extLst>
            </p:cNvPr>
            <p:cNvSpPr/>
            <p:nvPr/>
          </p:nvSpPr>
          <p:spPr>
            <a:xfrm>
              <a:off x="7895812" y="3291093"/>
              <a:ext cx="1531913" cy="276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6D244E7F-EA11-2D36-D2EF-FB303DBCD3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46573" y="3291092"/>
                  <a:ext cx="144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6D244E7F-EA11-2D36-D2EF-FB303DBC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573" y="3291092"/>
                  <a:ext cx="1441036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19" r="-847" b="-1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55201F23-3069-76FC-1122-E2132A612F6C}"/>
                </a:ext>
              </a:extLst>
            </p:cNvPr>
            <p:cNvGrpSpPr/>
            <p:nvPr/>
          </p:nvGrpSpPr>
          <p:grpSpPr>
            <a:xfrm>
              <a:off x="9598928" y="2079128"/>
              <a:ext cx="492826" cy="498763"/>
              <a:chOff x="2384959" y="2077091"/>
              <a:chExt cx="492826" cy="498763"/>
            </a:xfrm>
          </p:grpSpPr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56F6C51A-D95E-5A45-4734-E7F90AB083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4959" y="2077091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08D1BDDF-376A-5BC8-FB74-009F831F07E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08D1BDDF-376A-5BC8-FB74-009F831F0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392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110E29F8-C289-8935-287B-C8715A0A81C7}"/>
                </a:ext>
              </a:extLst>
            </p:cNvPr>
            <p:cNvGrpSpPr/>
            <p:nvPr/>
          </p:nvGrpSpPr>
          <p:grpSpPr>
            <a:xfrm>
              <a:off x="9598932" y="2811259"/>
              <a:ext cx="492826" cy="498763"/>
              <a:chOff x="2384959" y="2077091"/>
              <a:chExt cx="492826" cy="498763"/>
            </a:xfrm>
          </p:grpSpPr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52696DD1-5337-E1A9-AED5-1A7AE4D36F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4959" y="2077091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F95D33AA-BB74-A1A3-DCE9-BAEE214E0B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F95D33AA-BB74-A1A3-DCE9-BAEE214E0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1392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353992C4-E699-49CF-BCA1-DE34E234E8B6}"/>
                </a:ext>
              </a:extLst>
            </p:cNvPr>
            <p:cNvGrpSpPr/>
            <p:nvPr/>
          </p:nvGrpSpPr>
          <p:grpSpPr>
            <a:xfrm>
              <a:off x="9598928" y="3552215"/>
              <a:ext cx="492826" cy="498763"/>
              <a:chOff x="2384959" y="2077091"/>
              <a:chExt cx="492826" cy="498763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7A2D0288-354E-3594-5538-0A35498EE0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4959" y="2077091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B12A02FF-543F-819C-8B10-909BA9D320D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B12A02FF-543F-819C-8B10-909BA9D320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1392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9FA61CF0-1B38-F690-5E10-C610318B3019}"/>
                </a:ext>
              </a:extLst>
            </p:cNvPr>
            <p:cNvGrpSpPr/>
            <p:nvPr/>
          </p:nvGrpSpPr>
          <p:grpSpPr>
            <a:xfrm>
              <a:off x="9598928" y="4281295"/>
              <a:ext cx="492826" cy="498763"/>
              <a:chOff x="2384959" y="2077091"/>
              <a:chExt cx="492826" cy="498763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AAD44DF6-208D-DA9B-D600-3F8F161223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4959" y="2077091"/>
                <a:ext cx="492826" cy="4987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2F1BFB81-1E84-DAA8-F704-E886C5A3434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2F1BFB81-1E84-DAA8-F704-E886C5A343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689" y="2155303"/>
                    <a:ext cx="481094" cy="34406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139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C3B90D8F-4D77-E3DB-65FB-D74040358BE9}"/>
                </a:ext>
              </a:extLst>
            </p:cNvPr>
            <p:cNvCxnSpPr>
              <a:cxnSpLocks/>
              <a:stCxn id="150" idx="3"/>
              <a:endCxn id="347" idx="2"/>
            </p:cNvCxnSpPr>
            <p:nvPr/>
          </p:nvCxnSpPr>
          <p:spPr>
            <a:xfrm>
              <a:off x="4375059" y="1598673"/>
              <a:ext cx="1867108" cy="145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452FFC63-2288-8518-DB4B-B5BA9744B1D6}"/>
                </a:ext>
              </a:extLst>
            </p:cNvPr>
            <p:cNvCxnSpPr>
              <a:cxnSpLocks/>
              <a:stCxn id="88" idx="3"/>
              <a:endCxn id="347" idx="2"/>
            </p:cNvCxnSpPr>
            <p:nvPr/>
          </p:nvCxnSpPr>
          <p:spPr>
            <a:xfrm>
              <a:off x="4378026" y="2325028"/>
              <a:ext cx="1864141" cy="729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743CB668-C030-1E5B-0310-B41C380EBF2E}"/>
                </a:ext>
              </a:extLst>
            </p:cNvPr>
            <p:cNvCxnSpPr>
              <a:cxnSpLocks/>
              <a:stCxn id="92" idx="3"/>
              <a:endCxn id="347" idx="2"/>
            </p:cNvCxnSpPr>
            <p:nvPr/>
          </p:nvCxnSpPr>
          <p:spPr>
            <a:xfrm flipV="1">
              <a:off x="4378024" y="3054270"/>
              <a:ext cx="1864143" cy="2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A800143F-33C0-3BAF-A077-D61E2D28C400}"/>
                </a:ext>
              </a:extLst>
            </p:cNvPr>
            <p:cNvCxnSpPr>
              <a:cxnSpLocks/>
              <a:stCxn id="95" idx="3"/>
              <a:endCxn id="345" idx="2"/>
            </p:cNvCxnSpPr>
            <p:nvPr/>
          </p:nvCxnSpPr>
          <p:spPr>
            <a:xfrm>
              <a:off x="4375059" y="3795063"/>
              <a:ext cx="1867104" cy="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5C4BE3A-9D50-67E3-B9F7-DFE98B5F4E5A}"/>
                </a:ext>
              </a:extLst>
            </p:cNvPr>
            <p:cNvCxnSpPr>
              <a:cxnSpLocks/>
              <a:stCxn id="98" idx="3"/>
              <a:endCxn id="346" idx="1"/>
            </p:cNvCxnSpPr>
            <p:nvPr/>
          </p:nvCxnSpPr>
          <p:spPr>
            <a:xfrm flipV="1">
              <a:off x="4378020" y="3795385"/>
              <a:ext cx="1875873" cy="73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BA3246A3-7CDF-A72C-6571-C16543DC1DDA}"/>
                </a:ext>
              </a:extLst>
            </p:cNvPr>
            <p:cNvCxnSpPr>
              <a:cxnSpLocks/>
              <a:stCxn id="143" idx="3"/>
              <a:endCxn id="346" idx="1"/>
            </p:cNvCxnSpPr>
            <p:nvPr/>
          </p:nvCxnSpPr>
          <p:spPr>
            <a:xfrm flipV="1">
              <a:off x="4378020" y="3795385"/>
              <a:ext cx="1875873" cy="1463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C5840691-FE06-A0C7-A719-C8472E9DCC6C}"/>
                </a:ext>
              </a:extLst>
            </p:cNvPr>
            <p:cNvCxnSpPr>
              <a:cxnSpLocks/>
              <a:stCxn id="342" idx="3"/>
              <a:endCxn id="400" idx="2"/>
            </p:cNvCxnSpPr>
            <p:nvPr/>
          </p:nvCxnSpPr>
          <p:spPr>
            <a:xfrm flipV="1">
              <a:off x="7730533" y="2328510"/>
              <a:ext cx="1868395" cy="725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57CC9D56-8AC4-4480-C1E0-B13886A4303D}"/>
                </a:ext>
              </a:extLst>
            </p:cNvPr>
            <p:cNvCxnSpPr>
              <a:cxnSpLocks/>
              <a:stCxn id="342" idx="3"/>
              <a:endCxn id="399" idx="1"/>
            </p:cNvCxnSpPr>
            <p:nvPr/>
          </p:nvCxnSpPr>
          <p:spPr>
            <a:xfrm>
              <a:off x="7730533" y="3054429"/>
              <a:ext cx="1880129" cy="7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8DD8EF10-42C1-4A2B-1A42-D30DE1D9C69E}"/>
                </a:ext>
              </a:extLst>
            </p:cNvPr>
            <p:cNvCxnSpPr>
              <a:cxnSpLocks/>
              <a:stCxn id="340" idx="3"/>
              <a:endCxn id="389" idx="1"/>
            </p:cNvCxnSpPr>
            <p:nvPr/>
          </p:nvCxnSpPr>
          <p:spPr>
            <a:xfrm>
              <a:off x="7727568" y="3792333"/>
              <a:ext cx="1883090" cy="739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E729D8C6-A74C-EB7D-E320-7880985A3A93}"/>
                </a:ext>
              </a:extLst>
            </p:cNvPr>
            <p:cNvCxnSpPr>
              <a:cxnSpLocks/>
              <a:stCxn id="340" idx="3"/>
              <a:endCxn id="397" idx="1"/>
            </p:cNvCxnSpPr>
            <p:nvPr/>
          </p:nvCxnSpPr>
          <p:spPr>
            <a:xfrm>
              <a:off x="7727568" y="3792333"/>
              <a:ext cx="1883090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Maisch</dc:creator>
  <cp:lastModifiedBy>Jakob Maisch</cp:lastModifiedBy>
  <cp:revision>1</cp:revision>
  <dcterms:created xsi:type="dcterms:W3CDTF">2023-05-31T18:56:32Z</dcterms:created>
  <dcterms:modified xsi:type="dcterms:W3CDTF">2023-05-31T19:44:16Z</dcterms:modified>
</cp:coreProperties>
</file>