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A17E-E470-D9D5-F31E-3C9340B9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9110B-15D6-B97B-8558-46627FC57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641-F6D0-9A71-3474-BF22F51D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2FEA-9A25-3597-B668-FE98C3C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DF83-273F-6CBE-347A-51408FCD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7A0-99F5-0C55-9B6F-942C5379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B7C4-1DA7-31F0-ECEE-6D52B688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6B11-0FF0-F68E-EBDB-16D9650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AC81-E002-7786-4B6D-04010B8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CB8A-783C-1069-8415-0B28205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0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557FC-272F-8A8A-3E9D-AFBCE5F3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F5FF-D599-1DEE-EDCF-064EAAE9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3C30-1D85-5C88-F468-72E4974D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D79C-A9B9-C144-CF73-C8B99C3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6E0C-D361-9B60-2CC6-2BE03B0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2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A4DE-80E5-6381-DA56-3DA1DFE3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CDFC-29C7-8A9F-500B-B6621689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58D7-3A12-5D31-E25B-E777967A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9DF4-87C1-2CD2-EF71-183B796A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5261-DDEA-C466-FE09-0B44EF0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85A-3B92-3DA4-279C-471F696C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9FB9-5800-610A-1750-6FBBCC29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0819-E608-B707-323A-3D07DFE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912D-FBB1-F76F-3591-9D5ED4A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3F13-66A7-2480-8B57-43540D4E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1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84D8-3E9D-D715-6CB5-A5E8F1F5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B3A4-2742-5E1C-02D2-82BE3C8C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DC3A-809B-2662-D432-7325E73C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FBAC-CFFC-CE3B-187A-FF8CBA3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9448-92D6-8B21-377A-58FA126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EDD0-8037-5D10-D15C-5815A37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4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28D1-F9DE-60A1-E04A-A24CAB6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92D06-EB6C-607E-F73E-91ACA87B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221C-9831-8CC3-B2AA-F2942BC5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B9468-B97E-8410-8AD2-E17F6799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006AB-B232-A589-3CAD-5EDBE190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F51F-AD43-1FDE-315B-64FBE68C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7FD9C-3D04-C482-637A-82E3EAF1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8B36F-0D47-FCD8-95F4-C0B6191F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895C-AC22-B9DA-2B0B-1FD66EE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EF1D8-602A-9FE0-04E6-59FC692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168A3-CF85-069A-6203-A1B17C1F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52454-9273-3041-2BC8-1695E4C4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3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43890-9B17-1BD2-5C01-BC4A4C56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3AA24-E496-FF77-5E23-5723BCF4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9067-95F8-E8D2-5E90-05486DB3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1B8E-C81C-370C-36DF-6113FC37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1561-1C66-0030-2B60-D340FD85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0895-7918-052F-4D6C-3A43C9C9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37AD-BF68-352F-04EF-CBD67ABA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DEA7-4FC9-8145-7488-F565994B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4A88B-B9DF-3619-DF00-A5870B41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0FB7-1046-5259-6289-F0C1CFB1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30267-52DF-7B13-7E7F-44565027A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3F93-3F72-E7FD-9D63-4F2CF381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2998-5D1C-5F09-27E6-C008A91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FDAC-BF2A-CF69-8042-D536FA7B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CCBD-CC8A-21E6-6C65-8417C73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7F954-9D33-0738-E7BC-DC9AB6F8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F43D-ACFF-FFD7-458F-494F56F7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AA14-2903-AB80-4238-0278DE795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139A-D22B-4FD8-9982-4A1411F5BA54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1481-FACD-146C-DC86-E7DDE583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6826-0C17-38E4-F39F-EEE7A4E00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F94A-FE00-4E03-B8AB-B7EB9D754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etch, line, pattern&#10;&#10;Description automatically generated">
            <a:extLst>
              <a:ext uri="{FF2B5EF4-FFF2-40B4-BE49-F238E27FC236}">
                <a16:creationId xmlns:a16="http://schemas.microsoft.com/office/drawing/2014/main" id="{ED7B8F9D-6052-71B7-8BCD-43CB713F4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6" y="746391"/>
            <a:ext cx="11049087" cy="53652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36182A-F603-A918-7823-7B810D4319FC}"/>
              </a:ext>
            </a:extLst>
          </p:cNvPr>
          <p:cNvCxnSpPr>
            <a:cxnSpLocks/>
          </p:cNvCxnSpPr>
          <p:nvPr/>
        </p:nvCxnSpPr>
        <p:spPr>
          <a:xfrm flipV="1">
            <a:off x="309282" y="231569"/>
            <a:ext cx="0" cy="6229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BE594A-6F89-51FB-6D98-CA76BBE84908}"/>
              </a:ext>
            </a:extLst>
          </p:cNvPr>
          <p:cNvCxnSpPr>
            <a:cxnSpLocks/>
          </p:cNvCxnSpPr>
          <p:nvPr/>
        </p:nvCxnSpPr>
        <p:spPr>
          <a:xfrm>
            <a:off x="309282" y="6461312"/>
            <a:ext cx="115734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5365BD-ACA2-AD2C-A5EE-6DE73698EBD7}"/>
              </a:ext>
            </a:extLst>
          </p:cNvPr>
          <p:cNvSpPr txBox="1"/>
          <p:nvPr/>
        </p:nvSpPr>
        <p:spPr>
          <a:xfrm>
            <a:off x="10532782" y="6461312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Capacity of </a:t>
            </a:r>
            <a:r>
              <a:rPr lang="de-DE" dirty="0">
                <a:latin typeface="Script MT Bold" panose="03040602040607080904" pitchFamily="66" charset="0"/>
                <a:cs typeface="Sanskrit Text" panose="020B0502040204020203" pitchFamily="18" charset="0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F6381-141E-C204-9310-F362ED239FB3}"/>
              </a:ext>
            </a:extLst>
          </p:cNvPr>
          <p:cNvSpPr txBox="1"/>
          <p:nvPr/>
        </p:nvSpPr>
        <p:spPr>
          <a:xfrm>
            <a:off x="366432" y="46903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Loss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B8075-DAE2-20FD-532E-1E06DFD78DB8}"/>
              </a:ext>
            </a:extLst>
          </p:cNvPr>
          <p:cNvSpPr txBox="1"/>
          <p:nvPr/>
        </p:nvSpPr>
        <p:spPr>
          <a:xfrm>
            <a:off x="9916832" y="5190403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Empirical Risk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3467B-EE50-4359-E8D3-EB912F70AB5F}"/>
              </a:ext>
            </a:extLst>
          </p:cNvPr>
          <p:cNvSpPr txBox="1"/>
          <p:nvPr/>
        </p:nvSpPr>
        <p:spPr>
          <a:xfrm>
            <a:off x="8691282" y="3787053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Capacity term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F0CC8-18C6-1085-C579-546CB4BC3CB3}"/>
              </a:ext>
            </a:extLst>
          </p:cNvPr>
          <p:cNvSpPr txBox="1"/>
          <p:nvPr/>
        </p:nvSpPr>
        <p:spPr>
          <a:xfrm>
            <a:off x="9916832" y="1831829"/>
            <a:ext cx="1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Sanskrit Text" panose="020B0502040204020203" pitchFamily="18" charset="0"/>
              </a:rPr>
              <a:t>Risk Bound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D8D34-E744-911B-3472-D3062F0990AA}"/>
              </a:ext>
            </a:extLst>
          </p:cNvPr>
          <p:cNvSpPr txBox="1"/>
          <p:nvPr/>
        </p:nvSpPr>
        <p:spPr>
          <a:xfrm>
            <a:off x="4995582" y="6518908"/>
            <a:ext cx="165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Sanskrit Text" panose="020B0502040204020203" pitchFamily="18" charset="0"/>
              </a:rPr>
              <a:t>Optimal model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2660D92-4ADD-B6E1-C7CB-813DD627718E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4159250" y="6518908"/>
            <a:ext cx="836332" cy="138500"/>
          </a:xfrm>
          <a:prstGeom prst="curvedConnector3">
            <a:avLst>
              <a:gd name="adj1" fmla="val 96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8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Script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Maisch</dc:creator>
  <cp:lastModifiedBy>Jakob Maisch</cp:lastModifiedBy>
  <cp:revision>1</cp:revision>
  <dcterms:created xsi:type="dcterms:W3CDTF">2023-05-31T20:12:44Z</dcterms:created>
  <dcterms:modified xsi:type="dcterms:W3CDTF">2023-05-31T20:21:49Z</dcterms:modified>
</cp:coreProperties>
</file>