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A17E-E470-D9D5-F31E-3C9340B93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9110B-15D6-B97B-8558-46627FC57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EC641-F6D0-9A71-3474-BF22F51D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139A-D22B-4FD8-9982-4A1411F5BA54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F2FEA-9A25-3597-B668-FE98C3C0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2DF83-273F-6CBE-347A-51408FCD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F94A-FE00-4E03-B8AB-B7EB9D754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12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57A0-99F5-0C55-9B6F-942C5379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1B7C4-1DA7-31F0-ECEE-6D52B6888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06B11-0FF0-F68E-EBDB-16D9650E0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139A-D22B-4FD8-9982-4A1411F5BA54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AC81-E002-7786-4B6D-04010B88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8CB8A-783C-1069-8415-0B282052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F94A-FE00-4E03-B8AB-B7EB9D754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00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4557FC-272F-8A8A-3E9D-AFBCE5F39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1F5FF-D599-1DEE-EDCF-064EAAE90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E3C30-1D85-5C88-F468-72E4974D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139A-D22B-4FD8-9982-4A1411F5BA54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ED79C-A9B9-C144-CF73-C8B99C39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E6E0C-D361-9B60-2CC6-2BE03B0A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F94A-FE00-4E03-B8AB-B7EB9D754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2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8A4DE-80E5-6381-DA56-3DA1DFE3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3CDFC-29C7-8A9F-500B-B66216897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158D7-3A12-5D31-E25B-E777967A9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139A-D22B-4FD8-9982-4A1411F5BA54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19DF4-87C1-2CD2-EF71-183B796A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75261-DDEA-C466-FE09-0B44EF0C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F94A-FE00-4E03-B8AB-B7EB9D754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23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885A-3B92-3DA4-279C-471F696C6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39FB9-5800-610A-1750-6FBBCC29A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90819-E608-B707-323A-3D07DFE2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139A-D22B-4FD8-9982-4A1411F5BA54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8912D-FBB1-F76F-3591-9D5ED4AA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A3F13-66A7-2480-8B57-43540D4E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F94A-FE00-4E03-B8AB-B7EB9D754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13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A84D8-3E9D-D715-6CB5-A5E8F1F5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0B3A4-2742-5E1C-02D2-82BE3C8C9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6DC3A-809B-2662-D432-7325E73C5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5FBAC-CFFC-CE3B-187A-FF8CBA39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139A-D22B-4FD8-9982-4A1411F5BA54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C9448-92D6-8B21-377A-58FA126AC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0EDD0-8037-5D10-D15C-5815A372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F94A-FE00-4E03-B8AB-B7EB9D754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84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28D1-F9DE-60A1-E04A-A24CAB69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92D06-EB6C-607E-F73E-91ACA87B7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9221C-9831-8CC3-B2AA-F2942BC57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6B9468-B97E-8410-8AD2-E17F67994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7006AB-B232-A589-3CAD-5EDBE1905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37F51F-AD43-1FDE-315B-64FBE68C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139A-D22B-4FD8-9982-4A1411F5BA54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57FD9C-3D04-C482-637A-82E3EAF1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8B36F-0D47-FCD8-95F4-C0B6191F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F94A-FE00-4E03-B8AB-B7EB9D754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32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895C-AC22-B9DA-2B0B-1FD66EEA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8EF1D8-602A-9FE0-04E6-59FC6925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139A-D22B-4FD8-9982-4A1411F5BA54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168A3-CF85-069A-6203-A1B17C1F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52454-9273-3041-2BC8-1695E4C4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F94A-FE00-4E03-B8AB-B7EB9D754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35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43890-9B17-1BD2-5C01-BC4A4C56F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139A-D22B-4FD8-9982-4A1411F5BA54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3AA24-E496-FF77-5E23-5723BCF4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A9067-95F8-E8D2-5E90-05486DB3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F94A-FE00-4E03-B8AB-B7EB9D754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18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E1B8E-C81C-370C-36DF-6113FC37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51561-1C66-0030-2B60-D340FD85F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50895-7918-052F-4D6C-3A43C9C99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237AD-BF68-352F-04EF-CBD67ABA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139A-D22B-4FD8-9982-4A1411F5BA54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CDEA7-4FC9-8145-7488-F565994B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4A88B-B9DF-3619-DF00-A5870B412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F94A-FE00-4E03-B8AB-B7EB9D754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27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0FB7-1046-5259-6289-F0C1CFB1A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230267-52DF-7B13-7E7F-44565027A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B3F93-3F72-E7FD-9D63-4F2CF381A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42998-5D1C-5F09-27E6-C008A91D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139A-D22B-4FD8-9982-4A1411F5BA54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FFDAC-BF2A-CF69-8042-D536FA7B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8CCBD-CC8A-21E6-6C65-8417C73F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F94A-FE00-4E03-B8AB-B7EB9D754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89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D7F954-9D33-0738-E7BC-DC9AB6F86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8F43D-ACFF-FFD7-458F-494F56F7C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7AA14-2903-AB80-4238-0278DE795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A139A-D22B-4FD8-9982-4A1411F5BA54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E1481-FACD-146C-DC86-E7DDE583E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A6826-0C17-38E4-F39F-EEE7A4E00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8F94A-FE00-4E03-B8AB-B7EB9D754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69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ne, parallel, plot, slope&#10;&#10;Description automatically generated">
            <a:extLst>
              <a:ext uri="{FF2B5EF4-FFF2-40B4-BE49-F238E27FC236}">
                <a16:creationId xmlns:a16="http://schemas.microsoft.com/office/drawing/2014/main" id="{14853D11-32E5-02B7-A3BA-7092C19E7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30" y="619197"/>
            <a:ext cx="10446051" cy="584211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67D9611-51CB-8346-B913-B9DD20685117}"/>
              </a:ext>
            </a:extLst>
          </p:cNvPr>
          <p:cNvGrpSpPr/>
          <p:nvPr/>
        </p:nvGrpSpPr>
        <p:grpSpPr>
          <a:xfrm>
            <a:off x="303120" y="46903"/>
            <a:ext cx="10162639" cy="6772961"/>
            <a:chOff x="303120" y="46903"/>
            <a:chExt cx="10162639" cy="677296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3F6381-141E-C204-9310-F362ED239FB3}"/>
                </a:ext>
              </a:extLst>
            </p:cNvPr>
            <p:cNvSpPr txBox="1"/>
            <p:nvPr/>
          </p:nvSpPr>
          <p:spPr>
            <a:xfrm>
              <a:off x="303120" y="46903"/>
              <a:ext cx="1659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cs typeface="Sanskrit Text" panose="020B0502040204020203" pitchFamily="18" charset="0"/>
                </a:rPr>
                <a:t>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9321AB-2814-5203-ABD6-D8FA7498F095}"/>
                </a:ext>
              </a:extLst>
            </p:cNvPr>
            <p:cNvSpPr/>
            <p:nvPr/>
          </p:nvSpPr>
          <p:spPr>
            <a:xfrm>
              <a:off x="3065131" y="97823"/>
              <a:ext cx="525794" cy="480755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878CAB8-F655-229A-9055-67373815D1BA}"/>
                </a:ext>
              </a:extLst>
            </p:cNvPr>
            <p:cNvGrpSpPr/>
            <p:nvPr/>
          </p:nvGrpSpPr>
          <p:grpSpPr>
            <a:xfrm>
              <a:off x="309282" y="231569"/>
              <a:ext cx="10156477" cy="6588295"/>
              <a:chOff x="309282" y="231569"/>
              <a:chExt cx="10156477" cy="6588295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936182A-F603-A918-7823-7B810D4319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282" y="231569"/>
                <a:ext cx="0" cy="62297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71BE594A-6F89-51FB-6D98-CA76BBE849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282" y="6461312"/>
                <a:ext cx="98721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5365BD-ACA2-AD2C-A5EE-6DE73698EBD7}"/>
                  </a:ext>
                </a:extLst>
              </p:cNvPr>
              <p:cNvSpPr txBox="1"/>
              <p:nvPr/>
            </p:nvSpPr>
            <p:spPr>
              <a:xfrm>
                <a:off x="10011397" y="6450532"/>
                <a:ext cx="454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cs typeface="Sanskrit Text" panose="020B0502040204020203" pitchFamily="18" charset="0"/>
                  </a:rPr>
                  <a:t>t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7CF151A-D318-5171-1ACE-27B8FB230CBA}"/>
                  </a:ext>
                </a:extLst>
              </p:cNvPr>
              <p:cNvSpPr/>
              <p:nvPr/>
            </p:nvSpPr>
            <p:spPr>
              <a:xfrm>
                <a:off x="696996" y="396686"/>
                <a:ext cx="1033379" cy="506431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13316F-7E24-C66B-3332-472F0A25D3C9}"/>
                  </a:ext>
                </a:extLst>
              </p:cNvPr>
              <p:cNvSpPr/>
              <p:nvPr/>
            </p:nvSpPr>
            <p:spPr>
              <a:xfrm>
                <a:off x="5094425" y="276707"/>
                <a:ext cx="494370" cy="372855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716FDDE-31EE-4C96-089C-B5F4CD270B0E}"/>
                  </a:ext>
                </a:extLst>
              </p:cNvPr>
              <p:cNvSpPr/>
              <p:nvPr/>
            </p:nvSpPr>
            <p:spPr>
              <a:xfrm>
                <a:off x="7040647" y="333186"/>
                <a:ext cx="553160" cy="232190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AC4706E-C72C-90F2-227F-6FDCDE823228}"/>
                  </a:ext>
                </a:extLst>
              </p:cNvPr>
              <p:cNvSpPr/>
              <p:nvPr/>
            </p:nvSpPr>
            <p:spPr>
              <a:xfrm>
                <a:off x="9148052" y="478597"/>
                <a:ext cx="1033379" cy="2048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A68057F-E645-2A67-5C7B-3D348E3427D0}"/>
                  </a:ext>
                </a:extLst>
              </p:cNvPr>
              <p:cNvSpPr/>
              <p:nvPr/>
            </p:nvSpPr>
            <p:spPr>
              <a:xfrm>
                <a:off x="1708150" y="5793012"/>
                <a:ext cx="389388" cy="20296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19CD748-2A3E-938D-FB80-2E3E99D34950}"/>
                  </a:ext>
                </a:extLst>
              </p:cNvPr>
              <p:cNvSpPr/>
              <p:nvPr/>
            </p:nvSpPr>
            <p:spPr>
              <a:xfrm>
                <a:off x="3732856" y="5141758"/>
                <a:ext cx="389388" cy="20296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CA8CC0C-D8D9-4A48-079B-04C223C3D39C}"/>
                  </a:ext>
                </a:extLst>
              </p:cNvPr>
              <p:cNvSpPr/>
              <p:nvPr/>
            </p:nvSpPr>
            <p:spPr>
              <a:xfrm>
                <a:off x="5721350" y="4456722"/>
                <a:ext cx="389388" cy="20296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E44EFD2-33CB-8FFE-F774-6F1E87B4CE32}"/>
                  </a:ext>
                </a:extLst>
              </p:cNvPr>
              <p:cNvSpPr/>
              <p:nvPr/>
            </p:nvSpPr>
            <p:spPr>
              <a:xfrm>
                <a:off x="7670800" y="3337292"/>
                <a:ext cx="389388" cy="20296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F9542BD-43D5-518E-E4A4-7D51E958CAE0}"/>
                  </a:ext>
                </a:extLst>
              </p:cNvPr>
              <p:cNvSpPr/>
              <p:nvPr/>
            </p:nvSpPr>
            <p:spPr>
              <a:xfrm>
                <a:off x="9715500" y="1797332"/>
                <a:ext cx="389388" cy="20296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A1F5E16C-C4F0-73D8-9B66-10F18B1410AA}"/>
                      </a:ext>
                    </a:extLst>
                  </p:cNvPr>
                  <p:cNvSpPr txBox="1"/>
                  <p:nvPr/>
                </p:nvSpPr>
                <p:spPr>
                  <a:xfrm>
                    <a:off x="1459941" y="6483927"/>
                    <a:ext cx="2482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A1F5E16C-C4F0-73D8-9B66-10F18B1410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9941" y="6483927"/>
                    <a:ext cx="24820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9512" r="-731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D0F06803-F90C-37E1-CCC9-76C05E4DCCEC}"/>
                      </a:ext>
                    </a:extLst>
                  </p:cNvPr>
                  <p:cNvSpPr txBox="1"/>
                  <p:nvPr/>
                </p:nvSpPr>
                <p:spPr>
                  <a:xfrm>
                    <a:off x="3466820" y="6486148"/>
                    <a:ext cx="242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D0F06803-F90C-37E1-CCC9-76C05E4DCC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6820" y="6486148"/>
                    <a:ext cx="242887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2500" r="-500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34A3E4DF-C43F-5B3A-6A02-7624C0237C52}"/>
                      </a:ext>
                    </a:extLst>
                  </p:cNvPr>
                  <p:cNvSpPr txBox="1"/>
                  <p:nvPr/>
                </p:nvSpPr>
                <p:spPr>
                  <a:xfrm>
                    <a:off x="5464690" y="6483927"/>
                    <a:ext cx="2482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34A3E4DF-C43F-5B3A-6A02-7624C0237C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4690" y="6483927"/>
                    <a:ext cx="248209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9512" r="-731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E78C65F9-3A5C-566B-D9C2-B436173A9170}"/>
                      </a:ext>
                    </a:extLst>
                  </p:cNvPr>
                  <p:cNvSpPr txBox="1"/>
                  <p:nvPr/>
                </p:nvSpPr>
                <p:spPr>
                  <a:xfrm>
                    <a:off x="7471569" y="6483927"/>
                    <a:ext cx="2482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E78C65F9-3A5C-566B-D9C2-B436173A91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1569" y="6483927"/>
                    <a:ext cx="248209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2500" r="-750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A7E1AD32-9BD3-339C-389D-7DB68F7A28C4}"/>
                      </a:ext>
                    </a:extLst>
                  </p:cNvPr>
                  <p:cNvSpPr txBox="1"/>
                  <p:nvPr/>
                </p:nvSpPr>
                <p:spPr>
                  <a:xfrm>
                    <a:off x="9478448" y="6483927"/>
                    <a:ext cx="2482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A7E1AD32-9BD3-339C-389D-7DB68F7A28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78448" y="6483927"/>
                    <a:ext cx="248209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1951" r="-4878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8883DD08-85DF-F53E-855A-18CE5537AEBD}"/>
                      </a:ext>
                    </a:extLst>
                  </p:cNvPr>
                  <p:cNvSpPr txBox="1"/>
                  <p:nvPr/>
                </p:nvSpPr>
                <p:spPr>
                  <a:xfrm>
                    <a:off x="2439936" y="5993393"/>
                    <a:ext cx="2820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8883DD08-85DF-F53E-855A-18CE5537AE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9936" y="5993393"/>
                    <a:ext cx="28206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1277" r="-6383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D9F96F4-F503-4151-0745-7CDC1719D163}"/>
                  </a:ext>
                </a:extLst>
              </p:cNvPr>
              <p:cNvCxnSpPr/>
              <p:nvPr/>
            </p:nvCxnSpPr>
            <p:spPr>
              <a:xfrm>
                <a:off x="1644039" y="6311505"/>
                <a:ext cx="1873861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5E6D660A-C31E-1904-08C9-C5E00240E553}"/>
                  </a:ext>
                </a:extLst>
              </p:cNvPr>
              <p:cNvCxnSpPr/>
              <p:nvPr/>
            </p:nvCxnSpPr>
            <p:spPr>
              <a:xfrm>
                <a:off x="3651733" y="6311505"/>
                <a:ext cx="1873861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33CC30CE-E2B7-E305-60A2-B279A2EBD5DE}"/>
                  </a:ext>
                </a:extLst>
              </p:cNvPr>
              <p:cNvCxnSpPr/>
              <p:nvPr/>
            </p:nvCxnSpPr>
            <p:spPr>
              <a:xfrm>
                <a:off x="5638800" y="6311505"/>
                <a:ext cx="1873861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0D6B18B7-4B62-E6D0-B6C0-1C02E4FEC4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0800" y="6311505"/>
                <a:ext cx="1807648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D36D512-955E-2E1A-0310-1E1F391DAC75}"/>
                      </a:ext>
                    </a:extLst>
                  </p:cNvPr>
                  <p:cNvSpPr txBox="1"/>
                  <p:nvPr/>
                </p:nvSpPr>
                <p:spPr>
                  <a:xfrm>
                    <a:off x="4447630" y="5998161"/>
                    <a:ext cx="2767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D36D512-955E-2E1A-0310-1E1F391DAC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7630" y="5998161"/>
                    <a:ext cx="276742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2222" r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78744462-9EB0-34D8-F3CE-04BCD6928D1B}"/>
                      </a:ext>
                    </a:extLst>
                  </p:cNvPr>
                  <p:cNvSpPr txBox="1"/>
                  <p:nvPr/>
                </p:nvSpPr>
                <p:spPr>
                  <a:xfrm>
                    <a:off x="6434697" y="5998161"/>
                    <a:ext cx="2820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78744462-9EB0-34D8-F3CE-04BCD6928D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34697" y="5998161"/>
                    <a:ext cx="282065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1739" r="-6522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F752FDA-35B7-69E7-4476-2E4BF686263D}"/>
                      </a:ext>
                    </a:extLst>
                  </p:cNvPr>
                  <p:cNvSpPr txBox="1"/>
                  <p:nvPr/>
                </p:nvSpPr>
                <p:spPr>
                  <a:xfrm>
                    <a:off x="8433591" y="5993393"/>
                    <a:ext cx="2820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F752FDA-35B7-69E7-4476-2E4BF68626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33591" y="5993393"/>
                    <a:ext cx="282065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1277" r="-6383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DFDAF15E-45AF-46BD-FA30-D8AFE6DB4D27}"/>
                      </a:ext>
                    </a:extLst>
                  </p:cNvPr>
                  <p:cNvSpPr txBox="1"/>
                  <p:nvPr/>
                </p:nvSpPr>
                <p:spPr>
                  <a:xfrm>
                    <a:off x="8807997" y="692501"/>
                    <a:ext cx="4753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de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DFDAF15E-45AF-46BD-FA30-D8AFE6DB4D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7997" y="692501"/>
                    <a:ext cx="475323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1538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4C1227A6-57FC-84B9-C1C9-DFD02E74925C}"/>
                  </a:ext>
                </a:extLst>
              </p:cNvPr>
              <p:cNvGrpSpPr/>
              <p:nvPr/>
            </p:nvGrpSpPr>
            <p:grpSpPr>
              <a:xfrm>
                <a:off x="506453" y="4665066"/>
                <a:ext cx="2155183" cy="369332"/>
                <a:chOff x="956664" y="3254107"/>
                <a:chExt cx="2155183" cy="3693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C4D18BC2-3B06-79B7-1691-6466E5FBF7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5622" y="3272675"/>
                      <a:ext cx="1196225" cy="31265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de-DE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DE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de-DE" i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oMath>
                        </m:oMathPara>
                      </a14:m>
                      <a:endParaRPr lang="de-DE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C4D18BC2-3B06-79B7-1691-6466E5FBF7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5622" y="3272675"/>
                      <a:ext cx="1196225" cy="31265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6599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5D375D8-68F9-7428-AD29-467D7960B51D}"/>
                    </a:ext>
                  </a:extLst>
                </p:cNvPr>
                <p:cNvSpPr txBox="1"/>
                <p:nvPr/>
              </p:nvSpPr>
              <p:spPr>
                <a:xfrm>
                  <a:off x="956664" y="3254107"/>
                  <a:ext cx="18389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rgbClr val="FF0000"/>
                      </a:solidFill>
                    </a:rPr>
                    <a:t>gradient </a:t>
                  </a:r>
                </a:p>
              </p:txBody>
            </p:sp>
          </p:grpSp>
          <p:cxnSp>
            <p:nvCxnSpPr>
              <p:cNvPr id="57" name="Connector: Curved 56">
                <a:extLst>
                  <a:ext uri="{FF2B5EF4-FFF2-40B4-BE49-F238E27FC236}">
                    <a16:creationId xmlns:a16="http://schemas.microsoft.com/office/drawing/2014/main" id="{6AA4B58C-98FF-5A8C-D23C-1A35353AC0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9941" y="5045178"/>
                <a:ext cx="1121027" cy="223380"/>
              </a:xfrm>
              <a:prstGeom prst="curvedConnector3">
                <a:avLst>
                  <a:gd name="adj1" fmla="val -414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C8C01BF3-2A0E-B2CA-CF0F-0DEE143C8D41}"/>
                      </a:ext>
                    </a:extLst>
                  </p:cNvPr>
                  <p:cNvSpPr txBox="1"/>
                  <p:nvPr/>
                </p:nvSpPr>
                <p:spPr>
                  <a:xfrm>
                    <a:off x="9664741" y="1632366"/>
                    <a:ext cx="27321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C8C01BF3-2A0E-B2CA-CF0F-0DEE143C8D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64741" y="1632366"/>
                    <a:ext cx="273216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0000" r="-8889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A4CCE078-F653-1872-D5C8-88CC9FCD68F3}"/>
                      </a:ext>
                    </a:extLst>
                  </p:cNvPr>
                  <p:cNvSpPr txBox="1"/>
                  <p:nvPr/>
                </p:nvSpPr>
                <p:spPr>
                  <a:xfrm>
                    <a:off x="7691825" y="3150467"/>
                    <a:ext cx="28309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A4CCE078-F653-1872-D5C8-88CC9FCD68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1825" y="3150467"/>
                    <a:ext cx="283091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1739" r="-6522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8547A508-A43D-173E-D85C-7ADC58711540}"/>
                      </a:ext>
                    </a:extLst>
                  </p:cNvPr>
                  <p:cNvSpPr txBox="1"/>
                  <p:nvPr/>
                </p:nvSpPr>
                <p:spPr>
                  <a:xfrm>
                    <a:off x="5668580" y="4300050"/>
                    <a:ext cx="28309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8547A508-A43D-173E-D85C-7ADC587115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8580" y="4300050"/>
                    <a:ext cx="283091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1739" r="-652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4FFD3D0D-8F5A-54A1-2E4C-8A055DA69915}"/>
                      </a:ext>
                    </a:extLst>
                  </p:cNvPr>
                  <p:cNvSpPr txBox="1"/>
                  <p:nvPr/>
                </p:nvSpPr>
                <p:spPr>
                  <a:xfrm>
                    <a:off x="3694454" y="5004125"/>
                    <a:ext cx="2777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4FFD3D0D-8F5A-54A1-2E4C-8A055DA699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4454" y="5004125"/>
                    <a:ext cx="277768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1739" r="-6522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82738A02-7026-7F7D-D2BF-8BB329A95CE9}"/>
                      </a:ext>
                    </a:extLst>
                  </p:cNvPr>
                  <p:cNvSpPr txBox="1"/>
                  <p:nvPr/>
                </p:nvSpPr>
                <p:spPr>
                  <a:xfrm>
                    <a:off x="1644039" y="5512933"/>
                    <a:ext cx="28309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82738A02-7026-7F7D-D2BF-8BB329A95C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4039" y="5512933"/>
                    <a:ext cx="283091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21739" r="-652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040989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Jakob Maisch</dc:creator>
  <cp:lastModifiedBy>Jakob Maisch</cp:lastModifiedBy>
  <cp:revision>5</cp:revision>
  <dcterms:created xsi:type="dcterms:W3CDTF">2023-05-31T20:12:44Z</dcterms:created>
  <dcterms:modified xsi:type="dcterms:W3CDTF">2023-07-12T15:24:43Z</dcterms:modified>
</cp:coreProperties>
</file>