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Relationship Id="rId18" Type="http://schemas.openxmlformats.org/officeDocument/2006/relationships/image" Target="../media/image161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Relationship Id="rId23" Type="http://schemas.openxmlformats.org/officeDocument/2006/relationships/image" Target="../media/image166.png"/><Relationship Id="rId24" Type="http://schemas.openxmlformats.org/officeDocument/2006/relationships/image" Target="../media/image167.png"/><Relationship Id="rId25" Type="http://schemas.openxmlformats.org/officeDocument/2006/relationships/image" Target="../media/image168.png"/><Relationship Id="rId26" Type="http://schemas.openxmlformats.org/officeDocument/2006/relationships/image" Target="../media/image1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213" y="7771771"/>
            <a:ext cx="19115722" cy="2671122"/>
            <a:chOff x="-226213" y="7771771"/>
            <a:chExt cx="19115722" cy="2671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213" y="7771771"/>
              <a:ext cx="19115722" cy="26711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0825" y="298816"/>
            <a:ext cx="9612669" cy="6983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5081475" y="4216531"/>
            <a:ext cx="4539443" cy="342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82391" y="0"/>
            <a:ext cx="10203323" cy="8354783"/>
            <a:chOff x="8082391" y="0"/>
            <a:chExt cx="10203323" cy="83547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2391" y="0"/>
              <a:ext cx="10203323" cy="83547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47766" y="1277722"/>
            <a:ext cx="358435" cy="358435"/>
            <a:chOff x="2547766" y="1277722"/>
            <a:chExt cx="358435" cy="3584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7766" y="1277722"/>
              <a:ext cx="358435" cy="3584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49332" y="1145250"/>
            <a:ext cx="358435" cy="358435"/>
            <a:chOff x="4049332" y="1145250"/>
            <a:chExt cx="358435" cy="3584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9332" y="1145250"/>
              <a:ext cx="358435" cy="358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611" y="8833049"/>
            <a:ext cx="4039362" cy="1277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69005" y="2138010"/>
            <a:ext cx="8147704" cy="8147704"/>
            <a:chOff x="5069005" y="2138010"/>
            <a:chExt cx="8147704" cy="8147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9005" y="2138010"/>
              <a:ext cx="8147704" cy="8147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02311" y="3522016"/>
            <a:ext cx="2225140" cy="546014"/>
            <a:chOff x="10302311" y="3522016"/>
            <a:chExt cx="2225140" cy="5460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2311" y="3522016"/>
              <a:ext cx="2225140" cy="5460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266" y="400879"/>
            <a:ext cx="10229367" cy="25599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03745" y="1117584"/>
            <a:ext cx="424618" cy="424618"/>
            <a:chOff x="5303745" y="1117584"/>
            <a:chExt cx="424618" cy="4246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3745" y="1117584"/>
              <a:ext cx="424618" cy="424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27451" y="1117584"/>
            <a:ext cx="424618" cy="424618"/>
            <a:chOff x="12527451" y="1117584"/>
            <a:chExt cx="424618" cy="4246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451" y="1117584"/>
              <a:ext cx="424618" cy="4246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03745" y="5015257"/>
            <a:ext cx="3698353" cy="4893460"/>
            <a:chOff x="5303745" y="5015257"/>
            <a:chExt cx="3698353" cy="48934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3745" y="5015257"/>
              <a:ext cx="3698353" cy="48934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44768" y="5015257"/>
            <a:ext cx="3730223" cy="4893460"/>
            <a:chOff x="9244768" y="5015257"/>
            <a:chExt cx="3730223" cy="48934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44768" y="5015257"/>
              <a:ext cx="3730223" cy="48934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78315" y="3522011"/>
            <a:ext cx="2225140" cy="526536"/>
            <a:chOff x="5578315" y="3522011"/>
            <a:chExt cx="2225140" cy="5265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8315" y="3522011"/>
              <a:ext cx="2225140" cy="5265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9528" y="3522011"/>
            <a:ext cx="2225140" cy="546014"/>
            <a:chOff x="7889528" y="3522011"/>
            <a:chExt cx="2225140" cy="5460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9528" y="3522011"/>
              <a:ext cx="2225140" cy="5460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51335" y="3366459"/>
            <a:ext cx="2293609" cy="10888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8352" y="3366459"/>
            <a:ext cx="2273838" cy="10888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18188" y="3366459"/>
            <a:ext cx="2087948" cy="108886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302311" y="2762394"/>
            <a:ext cx="1241106" cy="546087"/>
            <a:chOff x="10302311" y="2762394"/>
            <a:chExt cx="1241106" cy="54608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02311" y="2762394"/>
              <a:ext cx="1241106" cy="5460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92691" y="2591680"/>
            <a:ext cx="4521977" cy="716800"/>
            <a:chOff x="5592691" y="2591680"/>
            <a:chExt cx="4521977" cy="7168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2691" y="2591680"/>
              <a:ext cx="4521977" cy="7168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99567" y="2606842"/>
            <a:ext cx="1447468" cy="108886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08109" y="2584651"/>
            <a:ext cx="2016614" cy="108886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04545" y="5202938"/>
            <a:ext cx="2107721" cy="299438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36838" y="5231686"/>
            <a:ext cx="3855573" cy="28953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729799" y="4266651"/>
            <a:ext cx="1273479" cy="560331"/>
            <a:chOff x="10729799" y="4266651"/>
            <a:chExt cx="1273479" cy="5603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29799" y="4266651"/>
              <a:ext cx="1273479" cy="56033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26995" y="4107046"/>
            <a:ext cx="1485222" cy="11172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23960" y="4266651"/>
            <a:ext cx="1273479" cy="560331"/>
            <a:chOff x="9223960" y="4266651"/>
            <a:chExt cx="1273479" cy="56033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23960" y="4266651"/>
              <a:ext cx="1273479" cy="56033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1146" y="4107046"/>
            <a:ext cx="1485222" cy="111726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665943" y="2784586"/>
            <a:ext cx="1241106" cy="546087"/>
            <a:chOff x="11665943" y="2784586"/>
            <a:chExt cx="1241106" cy="54608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65943" y="2784586"/>
              <a:ext cx="1241106" cy="54608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01214" y="2759145"/>
            <a:ext cx="1377864" cy="85331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728363" y="4266651"/>
            <a:ext cx="2850746" cy="546087"/>
            <a:chOff x="5728363" y="4266651"/>
            <a:chExt cx="2850746" cy="54608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28363" y="4266651"/>
              <a:ext cx="2850746" cy="546087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179751" y="4120598"/>
            <a:ext cx="2235440" cy="108886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210580" y="4266651"/>
            <a:ext cx="633742" cy="560331"/>
            <a:chOff x="12210580" y="4266651"/>
            <a:chExt cx="633742" cy="5603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10580" y="4266651"/>
              <a:ext cx="633742" cy="560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837" y="2160202"/>
            <a:ext cx="8147704" cy="8147704"/>
            <a:chOff x="262837" y="2160202"/>
            <a:chExt cx="8147704" cy="8147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837" y="2160202"/>
              <a:ext cx="8147704" cy="8147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964" y="3549150"/>
            <a:ext cx="7681449" cy="1331680"/>
            <a:chOff x="495964" y="3549150"/>
            <a:chExt cx="7681449" cy="13316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964" y="3549150"/>
              <a:ext cx="7681449" cy="1331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0234" y="7210475"/>
            <a:ext cx="7681449" cy="1331680"/>
            <a:chOff x="600234" y="7210475"/>
            <a:chExt cx="7681449" cy="13316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34" y="7210475"/>
              <a:ext cx="7681449" cy="13316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6692" y="156774"/>
            <a:ext cx="8563503" cy="25599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36324" y="962244"/>
            <a:ext cx="424618" cy="424618"/>
            <a:chOff x="5936324" y="962244"/>
            <a:chExt cx="424618" cy="4246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6324" y="962244"/>
              <a:ext cx="424618" cy="4246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45661" y="962244"/>
            <a:ext cx="424618" cy="424618"/>
            <a:chOff x="11845661" y="962244"/>
            <a:chExt cx="424618" cy="4246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45661" y="962244"/>
              <a:ext cx="424618" cy="4246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4710" y="7646627"/>
            <a:ext cx="2225140" cy="546014"/>
            <a:chOff x="5614710" y="7646627"/>
            <a:chExt cx="2225140" cy="546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4710" y="7646627"/>
              <a:ext cx="2225140" cy="546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0714" y="7646622"/>
            <a:ext cx="2225140" cy="526536"/>
            <a:chOff x="890714" y="7646622"/>
            <a:chExt cx="2225140" cy="5265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714" y="7646622"/>
              <a:ext cx="2225140" cy="5265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01928" y="7646622"/>
            <a:ext cx="2225140" cy="546014"/>
            <a:chOff x="3201928" y="7646622"/>
            <a:chExt cx="2225140" cy="5460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1928" y="7646622"/>
              <a:ext cx="2225140" cy="5460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734" y="7491070"/>
            <a:ext cx="2293609" cy="10888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60751" y="7491070"/>
            <a:ext cx="2273838" cy="10888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30587" y="7491070"/>
            <a:ext cx="2087948" cy="108886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382345" y="4027304"/>
            <a:ext cx="1241106" cy="546087"/>
            <a:chOff x="5382345" y="4027304"/>
            <a:chExt cx="1241106" cy="54608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82345" y="4027304"/>
              <a:ext cx="1241106" cy="5460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2724" y="3856590"/>
            <a:ext cx="4521977" cy="716800"/>
            <a:chOff x="672724" y="3856590"/>
            <a:chExt cx="4521977" cy="7168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724" y="3856590"/>
              <a:ext cx="4521977" cy="7168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9601" y="3871752"/>
            <a:ext cx="1447468" cy="108886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8143" y="3849560"/>
            <a:ext cx="2016614" cy="108886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745977" y="4049495"/>
            <a:ext cx="1241106" cy="546087"/>
            <a:chOff x="6745977" y="4049495"/>
            <a:chExt cx="1241106" cy="5460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5977" y="4049495"/>
              <a:ext cx="1241106" cy="54608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81248" y="4024055"/>
            <a:ext cx="1377864" cy="85331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535445" y="7436661"/>
            <a:ext cx="1214824" cy="879308"/>
            <a:chOff x="8535445" y="7436661"/>
            <a:chExt cx="1214824" cy="87930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35445" y="7436661"/>
              <a:ext cx="1214824" cy="8793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35445" y="3775337"/>
            <a:ext cx="1214824" cy="879308"/>
            <a:chOff x="8535445" y="3775337"/>
            <a:chExt cx="1214824" cy="87930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35445" y="3775337"/>
              <a:ext cx="1214824" cy="8793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94028" y="2703914"/>
            <a:ext cx="7657673" cy="1790047"/>
            <a:chOff x="10094028" y="2703914"/>
            <a:chExt cx="7657673" cy="179004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94028" y="2703914"/>
              <a:ext cx="7657673" cy="179004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144135" y="3022925"/>
            <a:ext cx="7622104" cy="142673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094028" y="4573391"/>
            <a:ext cx="7657673" cy="1660663"/>
            <a:chOff x="10094028" y="4573391"/>
            <a:chExt cx="7657673" cy="166066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94028" y="4573391"/>
              <a:ext cx="7657673" cy="166066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233542" y="4782484"/>
            <a:ext cx="6329612" cy="142463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972649" y="7045984"/>
            <a:ext cx="7657673" cy="1660663"/>
            <a:chOff x="9972649" y="7045984"/>
            <a:chExt cx="7657673" cy="166066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72649" y="7045984"/>
              <a:ext cx="7657673" cy="1660663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044304" y="7498942"/>
            <a:ext cx="7553846" cy="5963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837" y="2138010"/>
            <a:ext cx="8147704" cy="8147704"/>
            <a:chOff x="262837" y="2138010"/>
            <a:chExt cx="8147704" cy="8147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837" y="2138010"/>
              <a:ext cx="8147704" cy="8147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964" y="2640777"/>
            <a:ext cx="7681449" cy="1331680"/>
            <a:chOff x="495964" y="2640777"/>
            <a:chExt cx="7681449" cy="13316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964" y="2640777"/>
              <a:ext cx="7681449" cy="1331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1348" y="201861"/>
            <a:ext cx="8563503" cy="25599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80979" y="1007331"/>
            <a:ext cx="424618" cy="424618"/>
            <a:chOff x="5780979" y="1007331"/>
            <a:chExt cx="424618" cy="4246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0979" y="1007331"/>
              <a:ext cx="424618" cy="424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90316" y="1007331"/>
            <a:ext cx="424618" cy="424618"/>
            <a:chOff x="11690316" y="1007331"/>
            <a:chExt cx="424618" cy="4246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0316" y="1007331"/>
              <a:ext cx="424618" cy="4246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5964" y="4996781"/>
            <a:ext cx="3698353" cy="4893460"/>
            <a:chOff x="495964" y="4996781"/>
            <a:chExt cx="3698353" cy="48934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964" y="4996781"/>
              <a:ext cx="3698353" cy="48934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5454" y="5018972"/>
            <a:ext cx="3730223" cy="4893460"/>
            <a:chOff x="4425454" y="5018972"/>
            <a:chExt cx="3730223" cy="48934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454" y="5018972"/>
              <a:ext cx="3730223" cy="48934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7019" y="4893383"/>
            <a:ext cx="2107721" cy="29943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84926" y="4987305"/>
            <a:ext cx="3855573" cy="28953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5445" y="7374789"/>
            <a:ext cx="1214824" cy="879308"/>
            <a:chOff x="8535445" y="7374789"/>
            <a:chExt cx="1214824" cy="8793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5445" y="7374789"/>
              <a:ext cx="1214824" cy="8793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11914" y="5653464"/>
            <a:ext cx="7824729" cy="1790047"/>
            <a:chOff x="10011914" y="5653464"/>
            <a:chExt cx="7824729" cy="17900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1914" y="5653464"/>
              <a:ext cx="7824729" cy="17900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6041" y="5967451"/>
            <a:ext cx="7320804" cy="12492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56297" y="7849197"/>
            <a:ext cx="7657673" cy="1660663"/>
            <a:chOff x="10056297" y="7849197"/>
            <a:chExt cx="7657673" cy="166066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6297" y="7849197"/>
              <a:ext cx="7657673" cy="166066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50780" y="7960294"/>
            <a:ext cx="7403948" cy="14246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785496" y="2972127"/>
            <a:ext cx="1273479" cy="560331"/>
            <a:chOff x="5785496" y="2972127"/>
            <a:chExt cx="1273479" cy="56033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5496" y="2972127"/>
              <a:ext cx="1273479" cy="56033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82692" y="2812522"/>
            <a:ext cx="1485222" cy="111726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61325" y="2972127"/>
            <a:ext cx="1273479" cy="560331"/>
            <a:chOff x="4461325" y="2972127"/>
            <a:chExt cx="1273479" cy="56033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61325" y="2972127"/>
              <a:ext cx="1273479" cy="56033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458510" y="2812522"/>
            <a:ext cx="1485222" cy="11172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26843" y="2962629"/>
            <a:ext cx="2850746" cy="546087"/>
            <a:chOff x="1226843" y="2962629"/>
            <a:chExt cx="2850746" cy="54608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6843" y="2962629"/>
              <a:ext cx="2850746" cy="54608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78231" y="2816575"/>
            <a:ext cx="2235440" cy="108886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535445" y="3306617"/>
            <a:ext cx="1214824" cy="879308"/>
            <a:chOff x="8535445" y="3306617"/>
            <a:chExt cx="1214824" cy="87930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35445" y="3306617"/>
              <a:ext cx="1214824" cy="8793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28387" y="2411593"/>
            <a:ext cx="7824729" cy="1790047"/>
            <a:chOff x="9928387" y="2411593"/>
            <a:chExt cx="7824729" cy="179004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28387" y="2411593"/>
              <a:ext cx="7824729" cy="1790047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49058" y="2548706"/>
            <a:ext cx="7789962" cy="192757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058975" y="2952896"/>
            <a:ext cx="558278" cy="558278"/>
            <a:chOff x="7058975" y="2952896"/>
            <a:chExt cx="558278" cy="55827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58975" y="2952896"/>
              <a:ext cx="558278" cy="558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5030" y="-482985"/>
            <a:ext cx="3166465" cy="11251683"/>
            <a:chOff x="-255030" y="-482985"/>
            <a:chExt cx="3166465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5030" y="-482985"/>
              <a:ext cx="3166465" cy="11251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216" y="79436"/>
            <a:ext cx="3845007" cy="35554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9429" y="151313"/>
            <a:ext cx="7242991" cy="35554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08776" y="838374"/>
            <a:ext cx="424618" cy="424618"/>
            <a:chOff x="6108776" y="838374"/>
            <a:chExt cx="424618" cy="4246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8776" y="838374"/>
              <a:ext cx="424618" cy="4246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43008" y="1471271"/>
            <a:ext cx="424618" cy="424618"/>
            <a:chOff x="7543008" y="1471271"/>
            <a:chExt cx="424618" cy="4246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008" y="1471271"/>
              <a:ext cx="424618" cy="424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7593" y="5467444"/>
            <a:ext cx="8236359" cy="4818270"/>
            <a:chOff x="9307593" y="5467444"/>
            <a:chExt cx="8236359" cy="48182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7593" y="5467444"/>
              <a:ext cx="8236359" cy="4818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6906" y="-405027"/>
            <a:ext cx="19479527" cy="2514286"/>
            <a:chOff x="-596906" y="-405027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6906" y="-405027"/>
              <a:ext cx="19479527" cy="25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262" y="187486"/>
            <a:ext cx="8563503" cy="2559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3462" y="978580"/>
            <a:ext cx="424618" cy="424618"/>
            <a:chOff x="6153462" y="978580"/>
            <a:chExt cx="424618" cy="424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3462" y="978580"/>
              <a:ext cx="424618" cy="4246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89035" y="978580"/>
            <a:ext cx="424618" cy="424618"/>
            <a:chOff x="11689035" y="978580"/>
            <a:chExt cx="424618" cy="4246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9035" y="978580"/>
              <a:ext cx="424618" cy="42461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573950" y="-499278"/>
            <a:ext cx="33395520" cy="12964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4995" y="8229048"/>
            <a:ext cx="19479527" cy="2514286"/>
            <a:chOff x="-494995" y="8229048"/>
            <a:chExt cx="19479527" cy="2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8229048"/>
              <a:ext cx="19479527" cy="25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5194" y="3412882"/>
            <a:ext cx="6727393" cy="41918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738035" y="496626"/>
            <a:ext cx="19761785" cy="1369385"/>
            <a:chOff x="-738035" y="496626"/>
            <a:chExt cx="19761785" cy="13693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95761" y="496626"/>
              <a:ext cx="9827989" cy="1369385"/>
              <a:chOff x="9195761" y="496626"/>
              <a:chExt cx="9827989" cy="136938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95761" y="496626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38035" y="496626"/>
              <a:ext cx="9827989" cy="1369385"/>
              <a:chOff x="-738035" y="496626"/>
              <a:chExt cx="9827989" cy="13693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38035" y="496626"/>
                <a:ext cx="9827989" cy="136938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738035" y="8701079"/>
            <a:ext cx="19761785" cy="1369385"/>
            <a:chOff x="-738035" y="8701079"/>
            <a:chExt cx="19761785" cy="136938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738035" y="8701079"/>
              <a:ext cx="9827989" cy="1369385"/>
              <a:chOff x="-738035" y="8701079"/>
              <a:chExt cx="9827989" cy="136938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738035" y="8701079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195761" y="8701079"/>
              <a:ext cx="9827989" cy="1369385"/>
              <a:chOff x="9195761" y="8701079"/>
              <a:chExt cx="9827989" cy="13693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95761" y="8701079"/>
                <a:ext cx="9827989" cy="13693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09524"/>
            <a:ext cx="19115722" cy="10457143"/>
            <a:chOff x="0" y="-209524"/>
            <a:chExt cx="19115722" cy="104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09524"/>
              <a:ext cx="19115722" cy="104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9951" y="-277836"/>
            <a:ext cx="9153471" cy="35554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0349" y="3146956"/>
            <a:ext cx="5247876" cy="1683242"/>
            <a:chOff x="1570349" y="3146956"/>
            <a:chExt cx="5247876" cy="16832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8355" y="2409205"/>
              <a:ext cx="10504762" cy="33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349" y="3146956"/>
              <a:ext cx="5247876" cy="16832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1325" y="3229459"/>
            <a:ext cx="2418022" cy="1184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03500" y="3146956"/>
            <a:ext cx="5247876" cy="1683242"/>
            <a:chOff x="11303500" y="3146956"/>
            <a:chExt cx="5247876" cy="16832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4796" y="2409205"/>
              <a:ext cx="10504762" cy="337142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3500" y="3146956"/>
              <a:ext cx="5247876" cy="16832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07981" y="3229459"/>
            <a:ext cx="2344475" cy="16375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2281" y="6266667"/>
            <a:ext cx="5247876" cy="1683242"/>
            <a:chOff x="1672281" y="6266667"/>
            <a:chExt cx="5247876" cy="16832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46423" y="5528915"/>
              <a:ext cx="10504762" cy="337142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2281" y="6266667"/>
              <a:ext cx="5247876" cy="16832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782" y="6349173"/>
            <a:ext cx="2501728" cy="16375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05431" y="6410125"/>
            <a:ext cx="5247876" cy="1683242"/>
            <a:chOff x="11405431" y="6410125"/>
            <a:chExt cx="5247876" cy="16832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6727" y="5672373"/>
              <a:ext cx="10504762" cy="337142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05431" y="6410125"/>
              <a:ext cx="5247876" cy="168324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46382" y="6492630"/>
            <a:ext cx="2511074" cy="16375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38814" y="401516"/>
            <a:ext cx="358435" cy="358435"/>
            <a:chOff x="10338814" y="401516"/>
            <a:chExt cx="358435" cy="3584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38814" y="401516"/>
              <a:ext cx="358435" cy="358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97" y="-482985"/>
            <a:ext cx="3166465" cy="11251683"/>
            <a:chOff x="-121697" y="-482985"/>
            <a:chExt cx="3166465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97" y="-482985"/>
              <a:ext cx="3166465" cy="11251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819" y="79435"/>
            <a:ext cx="7590918" cy="35554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862" y="79436"/>
            <a:ext cx="3632221" cy="3555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6984" y="1022557"/>
            <a:ext cx="358435" cy="358435"/>
            <a:chOff x="5376984" y="1022557"/>
            <a:chExt cx="358435" cy="358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6984" y="1022557"/>
              <a:ext cx="358435" cy="3584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9503" y="928181"/>
            <a:ext cx="358435" cy="358435"/>
            <a:chOff x="6859503" y="928181"/>
            <a:chExt cx="358435" cy="3584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9503" y="928181"/>
              <a:ext cx="358435" cy="3584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40028" y="2004105"/>
            <a:ext cx="2451048" cy="6647619"/>
            <a:chOff x="5840028" y="2004105"/>
            <a:chExt cx="2451048" cy="66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5840028" y="2004105"/>
              <a:ext cx="2451048" cy="66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7923" y="4924742"/>
            <a:ext cx="5963787" cy="16209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99949" y="4377413"/>
            <a:ext cx="2225976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84738" y="4171420"/>
            <a:ext cx="453305" cy="488175"/>
            <a:chOff x="3984738" y="4171420"/>
            <a:chExt cx="453305" cy="4881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4738" y="4171420"/>
              <a:ext cx="453305" cy="4881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83646" y="3339776"/>
            <a:ext cx="3488086" cy="3606161"/>
            <a:chOff x="10583646" y="3339776"/>
            <a:chExt cx="3488086" cy="36061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83646" y="3339776"/>
              <a:ext cx="3488086" cy="36061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86860" y="3524834"/>
            <a:ext cx="3608625" cy="3606161"/>
            <a:chOff x="14286860" y="3524834"/>
            <a:chExt cx="3608625" cy="36061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6860" y="3524834"/>
              <a:ext cx="3608625" cy="3606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3118" y="-347524"/>
            <a:ext cx="19479527" cy="2514286"/>
            <a:chOff x="-423118" y="-347524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3118" y="-347524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8923" y="3153667"/>
            <a:ext cx="10124838" cy="6526172"/>
            <a:chOff x="6688923" y="3153667"/>
            <a:chExt cx="10124838" cy="65261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923" y="3153667"/>
              <a:ext cx="10124838" cy="6526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44067" y="1090948"/>
            <a:ext cx="424618" cy="424618"/>
            <a:chOff x="3744067" y="1090948"/>
            <a:chExt cx="424618" cy="4246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4067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17029" y="1090948"/>
            <a:ext cx="424618" cy="424618"/>
            <a:chOff x="14117029" y="1090948"/>
            <a:chExt cx="424618" cy="4246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7029" y="1090948"/>
              <a:ext cx="424618" cy="4246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27051" y="387351"/>
            <a:ext cx="9890172" cy="25599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32894" y="3818766"/>
            <a:ext cx="8998844" cy="58665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5684" y="3153667"/>
            <a:ext cx="4000918" cy="3263086"/>
            <a:chOff x="1515684" y="3153667"/>
            <a:chExt cx="4000918" cy="32630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5684" y="3153667"/>
              <a:ext cx="4000918" cy="32630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5684" y="6879794"/>
            <a:ext cx="4000918" cy="2800045"/>
            <a:chOff x="1515684" y="6879794"/>
            <a:chExt cx="4000918" cy="28000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5684" y="6879794"/>
              <a:ext cx="4000918" cy="2800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9460" y="6430585"/>
            <a:ext cx="2072555" cy="2359838"/>
            <a:chOff x="8699460" y="6430585"/>
            <a:chExt cx="2072555" cy="2359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9460" y="6430585"/>
              <a:ext cx="2072555" cy="2359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4578" y="6430585"/>
            <a:ext cx="1785522" cy="2332326"/>
            <a:chOff x="254578" y="6430585"/>
            <a:chExt cx="1785522" cy="23323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78" y="6430585"/>
              <a:ext cx="1785522" cy="23323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95414" y="2629366"/>
            <a:ext cx="1680647" cy="2213898"/>
            <a:chOff x="8895414" y="2629366"/>
            <a:chExt cx="1680647" cy="22138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5414" y="2629366"/>
              <a:ext cx="1680647" cy="22138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1842" y="2629366"/>
            <a:ext cx="1688257" cy="2181412"/>
            <a:chOff x="351842" y="2629366"/>
            <a:chExt cx="1688257" cy="21814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842" y="2629366"/>
              <a:ext cx="1688257" cy="21814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018" y="2629366"/>
            <a:ext cx="6703442" cy="2880584"/>
            <a:chOff x="1614018" y="2629366"/>
            <a:chExt cx="6703442" cy="28805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4018" y="2629366"/>
              <a:ext cx="6703442" cy="28805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5694" y="2572225"/>
            <a:ext cx="6268519" cy="33157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44067" y="1090948"/>
            <a:ext cx="424618" cy="424618"/>
            <a:chOff x="3744067" y="1090948"/>
            <a:chExt cx="424618" cy="4246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4067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17029" y="1090948"/>
            <a:ext cx="424618" cy="424618"/>
            <a:chOff x="14117029" y="1090948"/>
            <a:chExt cx="424618" cy="4246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7029" y="1090948"/>
              <a:ext cx="424618" cy="4246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69552" y="260366"/>
            <a:ext cx="9562831" cy="25599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14018" y="6462331"/>
            <a:ext cx="6703442" cy="2880584"/>
            <a:chOff x="1614018" y="6462331"/>
            <a:chExt cx="6703442" cy="28805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4018" y="6462331"/>
              <a:ext cx="6703442" cy="2880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71559" y="2629366"/>
            <a:ext cx="6703442" cy="2880584"/>
            <a:chOff x="10271559" y="2629366"/>
            <a:chExt cx="6703442" cy="28805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71559" y="2629366"/>
              <a:ext cx="6703442" cy="28805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71559" y="6430585"/>
            <a:ext cx="6703442" cy="2880584"/>
            <a:chOff x="10271559" y="6430585"/>
            <a:chExt cx="6703442" cy="28805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1559" y="6430585"/>
              <a:ext cx="6703442" cy="28805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43235" y="3309284"/>
            <a:ext cx="6062498" cy="163805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5697" y="7553362"/>
            <a:ext cx="5647531" cy="68569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18919" y="7255225"/>
            <a:ext cx="5413108" cy="1638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97" y="-482985"/>
            <a:ext cx="3166465" cy="11251683"/>
            <a:chOff x="-121697" y="-482985"/>
            <a:chExt cx="3166465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97" y="-482985"/>
              <a:ext cx="3166465" cy="11251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819" y="79435"/>
            <a:ext cx="7222674" cy="35554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7811" y="3147062"/>
            <a:ext cx="1928342" cy="3991590"/>
            <a:chOff x="6157811" y="3147062"/>
            <a:chExt cx="1928342" cy="39915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157811" y="3147062"/>
              <a:ext cx="1928342" cy="39915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65572" y="5268134"/>
            <a:ext cx="2648061" cy="457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311" y="79436"/>
            <a:ext cx="3831674" cy="35554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98034" y="4486517"/>
            <a:ext cx="2225976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86680" y="903468"/>
            <a:ext cx="358435" cy="358435"/>
            <a:chOff x="7786680" y="903468"/>
            <a:chExt cx="358435" cy="3584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6680" y="903468"/>
              <a:ext cx="358435" cy="3584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07139" y="4304840"/>
            <a:ext cx="453305" cy="488175"/>
            <a:chOff x="5507139" y="4304840"/>
            <a:chExt cx="453305" cy="4881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7139" y="4304840"/>
              <a:ext cx="453305" cy="488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66233" y="3885786"/>
            <a:ext cx="6809058" cy="2643516"/>
            <a:chOff x="10066233" y="3885786"/>
            <a:chExt cx="6809058" cy="26435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6233" y="3885786"/>
              <a:ext cx="6809058" cy="2643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7822" y="0"/>
            <a:ext cx="13190069" cy="11226282"/>
            <a:chOff x="2547822" y="0"/>
            <a:chExt cx="13190069" cy="112262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7822" y="0"/>
              <a:ext cx="13190069" cy="112262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5173" y="188571"/>
            <a:ext cx="12622041" cy="2559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6662" y="907680"/>
            <a:ext cx="424618" cy="424618"/>
            <a:chOff x="2706662" y="907680"/>
            <a:chExt cx="424618" cy="4246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6662" y="907680"/>
              <a:ext cx="424618" cy="424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13274" y="907680"/>
            <a:ext cx="424618" cy="424618"/>
            <a:chOff x="15313274" y="907680"/>
            <a:chExt cx="424618" cy="4246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274" y="907680"/>
              <a:ext cx="424618" cy="424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8024" y="276600"/>
            <a:ext cx="10745479" cy="2559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1998" y="1090948"/>
            <a:ext cx="424618" cy="424618"/>
            <a:chOff x="4241998" y="1090948"/>
            <a:chExt cx="424618" cy="424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1998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19098" y="1090948"/>
            <a:ext cx="424618" cy="424618"/>
            <a:chOff x="13619098" y="1090948"/>
            <a:chExt cx="424618" cy="4246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9098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0000" y="2138010"/>
            <a:ext cx="19003391" cy="8147704"/>
            <a:chOff x="800000" y="2138010"/>
            <a:chExt cx="19003391" cy="81477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00" y="2138010"/>
              <a:ext cx="19003391" cy="81477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97" y="-482985"/>
            <a:ext cx="3166465" cy="11251683"/>
            <a:chOff x="-121697" y="-482985"/>
            <a:chExt cx="3166465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97" y="-482985"/>
              <a:ext cx="3166465" cy="11251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819" y="79435"/>
            <a:ext cx="7242994" cy="35554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311" y="79436"/>
            <a:ext cx="3835483" cy="3555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53175" y="1022557"/>
            <a:ext cx="358435" cy="358435"/>
            <a:chOff x="5053175" y="1022557"/>
            <a:chExt cx="358435" cy="358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175" y="1022557"/>
              <a:ext cx="358435" cy="3584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12887" y="1528628"/>
            <a:ext cx="358435" cy="358435"/>
            <a:chOff x="8012887" y="1528628"/>
            <a:chExt cx="358435" cy="3584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2887" y="1528628"/>
              <a:ext cx="358435" cy="3584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13170" y="3860550"/>
            <a:ext cx="6688724" cy="12291446"/>
            <a:chOff x="9913170" y="3860550"/>
            <a:chExt cx="6688724" cy="122914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3170" y="3860550"/>
              <a:ext cx="6688724" cy="12291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31164" y="1551380"/>
            <a:ext cx="1898460" cy="6010639"/>
            <a:chOff x="5531164" y="1551380"/>
            <a:chExt cx="1898460" cy="60106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5531164" y="1551380"/>
              <a:ext cx="1898460" cy="601063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16049" y="4668434"/>
            <a:ext cx="4942924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47654" y="3985279"/>
            <a:ext cx="2225976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41375" y="3860550"/>
            <a:ext cx="453305" cy="488175"/>
            <a:chOff x="3941375" y="3860550"/>
            <a:chExt cx="453305" cy="4881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1375" y="3860550"/>
              <a:ext cx="453305" cy="4881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60517" y="2743424"/>
            <a:ext cx="2459051" cy="2864652"/>
            <a:chOff x="9560517" y="2743424"/>
            <a:chExt cx="2459051" cy="28646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0517" y="2743424"/>
              <a:ext cx="2459051" cy="28646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35344" y="3460113"/>
            <a:ext cx="3626604" cy="3365488"/>
            <a:chOff x="14135344" y="3460113"/>
            <a:chExt cx="3626604" cy="33654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720000">
              <a:off x="14135344" y="3460113"/>
              <a:ext cx="3626604" cy="33654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11577" y="1707846"/>
            <a:ext cx="2157688" cy="2036858"/>
            <a:chOff x="13611577" y="1707846"/>
            <a:chExt cx="2157688" cy="20368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11577" y="1707846"/>
              <a:ext cx="2157688" cy="2036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2021-05-11T16:16:58Z</dcterms:created>
  <dcterms:modified xsi:type="dcterms:W3CDTF">2021-05-11T16:16:58Z</dcterms:modified>
</cp:coreProperties>
</file>