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7" r:id="rId6"/>
    <p:sldId id="261" r:id="rId7"/>
    <p:sldId id="279" r:id="rId8"/>
    <p:sldId id="278" r:id="rId9"/>
    <p:sldId id="262" r:id="rId10"/>
    <p:sldId id="267" r:id="rId11"/>
    <p:sldId id="269" r:id="rId12"/>
    <p:sldId id="275" r:id="rId13"/>
    <p:sldId id="271" r:id="rId14"/>
    <p:sldId id="272" r:id="rId15"/>
    <p:sldId id="276" r:id="rId16"/>
    <p:sldId id="274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9B5C1-EF73-61E8-4FA2-A73B165E33AD}" v="24" dt="2021-11-29T02:29:41.446"/>
    <p1510:client id="{42398962-7392-42A3-B72B-F70F69EC1C99}" v="1" vWet="3" dt="2021-11-29T02:30:07.160"/>
    <p1510:client id="{D37808EB-B80F-5DA5-AF74-D0C0E8E2B88F}" v="11" dt="2021-11-29T09:04:00.626"/>
    <p1510:client id="{F0D15F58-F58F-A743-4AB1-A2EB88D96D34}" v="494" dt="2021-11-29T00:58:39.980"/>
    <p1510:client id="{F9286771-4878-4A82-BE2B-4CDE9A06C671}" v="464" dt="2021-11-29T16:02:40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hyperlink" Target="https://github.com/marl/openl3" TargetMode="Externa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hyperlink" Target="https://github.com/marl/openl3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2060B-6CCC-4FDB-BB6D-C65F0C589C3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E38A0F-74CF-471B-BC86-2D832867135E}">
      <dgm:prSet/>
      <dgm:spPr/>
      <dgm:t>
        <a:bodyPr/>
        <a:lstStyle/>
        <a:p>
          <a:r>
            <a:rPr lang="en-US" b="0" i="0"/>
            <a:t>Extracting embeddings from the audio files using </a:t>
          </a:r>
          <a:r>
            <a:rPr lang="en-US" b="0" i="0">
              <a:hlinkClick xmlns:r="http://schemas.openxmlformats.org/officeDocument/2006/relationships" r:id="rId1"/>
            </a:rPr>
            <a:t>OpenL3</a:t>
          </a:r>
          <a:r>
            <a:rPr lang="en-US" b="0" i="0"/>
            <a:t>.</a:t>
          </a:r>
          <a:endParaRPr lang="en-US"/>
        </a:p>
      </dgm:t>
    </dgm:pt>
    <dgm:pt modelId="{5DF89C0E-57E2-4E3D-A4FC-71BA7B23E518}" type="parTrans" cxnId="{7F45B9B8-A5E3-4E98-A117-E17A1B167456}">
      <dgm:prSet/>
      <dgm:spPr/>
      <dgm:t>
        <a:bodyPr/>
        <a:lstStyle/>
        <a:p>
          <a:endParaRPr lang="en-US"/>
        </a:p>
      </dgm:t>
    </dgm:pt>
    <dgm:pt modelId="{8E330F63-A8AF-4E30-BC0C-62D9C6BECCD6}" type="sibTrans" cxnId="{7F45B9B8-A5E3-4E98-A117-E17A1B167456}">
      <dgm:prSet/>
      <dgm:spPr/>
      <dgm:t>
        <a:bodyPr/>
        <a:lstStyle/>
        <a:p>
          <a:endParaRPr lang="en-US"/>
        </a:p>
      </dgm:t>
    </dgm:pt>
    <dgm:pt modelId="{D95E7BBA-65AF-46AE-B5C5-27A3060DA9A1}">
      <dgm:prSet/>
      <dgm:spPr/>
      <dgm:t>
        <a:bodyPr/>
        <a:lstStyle/>
        <a:p>
          <a:r>
            <a:rPr lang="en-US" b="0" i="0"/>
            <a:t>Train the fine-level model and produce predictions</a:t>
          </a:r>
          <a:endParaRPr lang="en-US"/>
        </a:p>
      </dgm:t>
    </dgm:pt>
    <dgm:pt modelId="{723B6D4A-D4B2-44D1-A171-8C2759925932}" type="parTrans" cxnId="{09941EA8-A66B-4D78-9C9F-D3939779C8E9}">
      <dgm:prSet/>
      <dgm:spPr/>
      <dgm:t>
        <a:bodyPr/>
        <a:lstStyle/>
        <a:p>
          <a:endParaRPr lang="en-US"/>
        </a:p>
      </dgm:t>
    </dgm:pt>
    <dgm:pt modelId="{7E2449E5-A319-4A29-9C20-6CADAB368952}" type="sibTrans" cxnId="{09941EA8-A66B-4D78-9C9F-D3939779C8E9}">
      <dgm:prSet/>
      <dgm:spPr/>
      <dgm:t>
        <a:bodyPr/>
        <a:lstStyle/>
        <a:p>
          <a:endParaRPr lang="en-US"/>
        </a:p>
      </dgm:t>
    </dgm:pt>
    <dgm:pt modelId="{8D70E6E0-4035-4478-A1AD-0D1F0C8B87EB}">
      <dgm:prSet/>
      <dgm:spPr/>
      <dgm:t>
        <a:bodyPr/>
        <a:lstStyle/>
        <a:p>
          <a:r>
            <a:rPr lang="en-US" b="0" i="0"/>
            <a:t>Evaluate the fine-level model output file (using frame-averaged clip predictions) on AUPRC</a:t>
          </a:r>
          <a:endParaRPr lang="en-US"/>
        </a:p>
      </dgm:t>
    </dgm:pt>
    <dgm:pt modelId="{89F2AF10-D5A8-49C9-BE24-B25DB77D713B}" type="parTrans" cxnId="{A788312A-A682-4938-8F3F-AB3AB2B94288}">
      <dgm:prSet/>
      <dgm:spPr/>
      <dgm:t>
        <a:bodyPr/>
        <a:lstStyle/>
        <a:p>
          <a:endParaRPr lang="en-US"/>
        </a:p>
      </dgm:t>
    </dgm:pt>
    <dgm:pt modelId="{7F727046-C43A-443B-8F57-E6395BDFBCC5}" type="sibTrans" cxnId="{A788312A-A682-4938-8F3F-AB3AB2B94288}">
      <dgm:prSet/>
      <dgm:spPr/>
      <dgm:t>
        <a:bodyPr/>
        <a:lstStyle/>
        <a:p>
          <a:endParaRPr lang="en-US"/>
        </a:p>
      </dgm:t>
    </dgm:pt>
    <dgm:pt modelId="{B9FBDE55-940F-44C0-93F8-429FDCB34508}">
      <dgm:prSet/>
      <dgm:spPr/>
      <dgm:t>
        <a:bodyPr/>
        <a:lstStyle/>
        <a:p>
          <a:r>
            <a:rPr lang="en-US" b="0" i="0"/>
            <a:t>Evaluate the coarse-level model output file (using frame-averaged clip predictions) on AUPRC</a:t>
          </a:r>
          <a:endParaRPr lang="en-US"/>
        </a:p>
      </dgm:t>
    </dgm:pt>
    <dgm:pt modelId="{51E7EE09-2CB0-4A3B-AF85-63E53F8C2F5E}" type="parTrans" cxnId="{9DB0D85A-D706-471E-ABDA-72E8C673C130}">
      <dgm:prSet/>
      <dgm:spPr/>
      <dgm:t>
        <a:bodyPr/>
        <a:lstStyle/>
        <a:p>
          <a:endParaRPr lang="en-US"/>
        </a:p>
      </dgm:t>
    </dgm:pt>
    <dgm:pt modelId="{8BC93545-1C3E-4F02-83A5-1B2F970BEEB5}" type="sibTrans" cxnId="{9DB0D85A-D706-471E-ABDA-72E8C673C130}">
      <dgm:prSet/>
      <dgm:spPr/>
      <dgm:t>
        <a:bodyPr/>
        <a:lstStyle/>
        <a:p>
          <a:endParaRPr lang="en-US"/>
        </a:p>
      </dgm:t>
    </dgm:pt>
    <dgm:pt modelId="{2C5B2A16-559A-4AD5-B706-5C05F1CABC21}">
      <dgm:prSet/>
      <dgm:spPr/>
      <dgm:t>
        <a:bodyPr/>
        <a:lstStyle/>
        <a:p>
          <a:r>
            <a:rPr lang="en-US"/>
            <a:t>Analysis of mismatches between the predicted and truth values</a:t>
          </a:r>
        </a:p>
      </dgm:t>
    </dgm:pt>
    <dgm:pt modelId="{C303F1DF-2A5C-452D-BF86-582F9E6B77CA}" type="sibTrans" cxnId="{1D45B43F-B48E-4984-8BC9-6E763083AB90}">
      <dgm:prSet/>
      <dgm:spPr/>
      <dgm:t>
        <a:bodyPr/>
        <a:lstStyle/>
        <a:p>
          <a:endParaRPr lang="en-US"/>
        </a:p>
      </dgm:t>
    </dgm:pt>
    <dgm:pt modelId="{15C64FC1-2510-43A2-9F67-EF8FEA88BBE9}" type="parTrans" cxnId="{1D45B43F-B48E-4984-8BC9-6E763083AB90}">
      <dgm:prSet/>
      <dgm:spPr/>
      <dgm:t>
        <a:bodyPr/>
        <a:lstStyle/>
        <a:p>
          <a:endParaRPr lang="en-US"/>
        </a:p>
      </dgm:t>
    </dgm:pt>
    <dgm:pt modelId="{C2B80062-3B81-406D-980B-4E858FAB5ECF}">
      <dgm:prSet/>
      <dgm:spPr/>
      <dgm:t>
        <a:bodyPr/>
        <a:lstStyle/>
        <a:p>
          <a:r>
            <a:rPr lang="en-US"/>
            <a:t>Build a system to visualize the results </a:t>
          </a:r>
        </a:p>
      </dgm:t>
    </dgm:pt>
    <dgm:pt modelId="{2AB157B6-F5AD-486B-AC6D-CBD22AB9C665}" type="parTrans" cxnId="{5464CB1E-A787-4F95-8930-37AC56D60E4A}">
      <dgm:prSet/>
      <dgm:spPr/>
      <dgm:t>
        <a:bodyPr/>
        <a:lstStyle/>
        <a:p>
          <a:endParaRPr lang="en-US"/>
        </a:p>
      </dgm:t>
    </dgm:pt>
    <dgm:pt modelId="{0E934A80-47F1-42A3-8B6B-1B1ED6F76671}" type="sibTrans" cxnId="{5464CB1E-A787-4F95-8930-37AC56D60E4A}">
      <dgm:prSet/>
      <dgm:spPr/>
      <dgm:t>
        <a:bodyPr/>
        <a:lstStyle/>
        <a:p>
          <a:endParaRPr lang="en-US"/>
        </a:p>
      </dgm:t>
    </dgm:pt>
    <dgm:pt modelId="{AA70C04C-7C0D-406B-949A-E659F1634380}">
      <dgm:prSet/>
      <dgm:spPr/>
      <dgm:t>
        <a:bodyPr/>
        <a:lstStyle/>
        <a:p>
          <a:r>
            <a:rPr lang="en-US" b="0" i="0"/>
            <a:t>Train the coarse-level model and produce predictions</a:t>
          </a:r>
          <a:endParaRPr lang="en-US"/>
        </a:p>
      </dgm:t>
    </dgm:pt>
    <dgm:pt modelId="{24DEBDB4-45E7-4432-A10B-AA82B48AE883}" type="parTrans" cxnId="{218C6FE3-722F-430B-9ADD-417C1DA15238}">
      <dgm:prSet/>
      <dgm:spPr/>
      <dgm:t>
        <a:bodyPr/>
        <a:lstStyle/>
        <a:p>
          <a:endParaRPr lang="en-US"/>
        </a:p>
      </dgm:t>
    </dgm:pt>
    <dgm:pt modelId="{634290B2-EE5A-488D-A35C-A9651C08CFF1}" type="sibTrans" cxnId="{218C6FE3-722F-430B-9ADD-417C1DA15238}">
      <dgm:prSet/>
      <dgm:spPr/>
      <dgm:t>
        <a:bodyPr/>
        <a:lstStyle/>
        <a:p>
          <a:endParaRPr lang="en-US"/>
        </a:p>
      </dgm:t>
    </dgm:pt>
    <dgm:pt modelId="{41B649FB-3FA7-48EC-9F5C-9559E3DA4F8C}" type="pres">
      <dgm:prSet presAssocID="{EC32060B-6CCC-4FDB-BB6D-C65F0C589C3A}" presName="root" presStyleCnt="0">
        <dgm:presLayoutVars>
          <dgm:dir/>
          <dgm:resizeHandles val="exact"/>
        </dgm:presLayoutVars>
      </dgm:prSet>
      <dgm:spPr/>
    </dgm:pt>
    <dgm:pt modelId="{8B92B109-E9CB-4849-97CD-8960E645EB4F}" type="pres">
      <dgm:prSet presAssocID="{EC32060B-6CCC-4FDB-BB6D-C65F0C589C3A}" presName="container" presStyleCnt="0">
        <dgm:presLayoutVars>
          <dgm:dir/>
          <dgm:resizeHandles val="exact"/>
        </dgm:presLayoutVars>
      </dgm:prSet>
      <dgm:spPr/>
    </dgm:pt>
    <dgm:pt modelId="{A9785987-6C67-47F5-AD11-E1C507314658}" type="pres">
      <dgm:prSet presAssocID="{30E38A0F-74CF-471B-BC86-2D832867135E}" presName="compNode" presStyleCnt="0"/>
      <dgm:spPr/>
    </dgm:pt>
    <dgm:pt modelId="{8D6F11F9-89A9-4363-83E1-A829AE3AA3E1}" type="pres">
      <dgm:prSet presAssocID="{30E38A0F-74CF-471B-BC86-2D832867135E}" presName="iconBgRect" presStyleLbl="bgShp" presStyleIdx="0" presStyleCnt="7"/>
      <dgm:spPr/>
    </dgm:pt>
    <dgm:pt modelId="{FF9C0C32-C0FA-4D60-8125-217DBD424074}" type="pres">
      <dgm:prSet presAssocID="{30E38A0F-74CF-471B-BC86-2D832867135E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19E76082-65C7-43BE-AD8F-37AD51B287CF}" type="pres">
      <dgm:prSet presAssocID="{30E38A0F-74CF-471B-BC86-2D832867135E}" presName="spaceRect" presStyleCnt="0"/>
      <dgm:spPr/>
    </dgm:pt>
    <dgm:pt modelId="{BA94FFD6-752A-44DC-B96C-D39CFE1E25A6}" type="pres">
      <dgm:prSet presAssocID="{30E38A0F-74CF-471B-BC86-2D832867135E}" presName="textRect" presStyleLbl="revTx" presStyleIdx="0" presStyleCnt="7">
        <dgm:presLayoutVars>
          <dgm:chMax val="1"/>
          <dgm:chPref val="1"/>
        </dgm:presLayoutVars>
      </dgm:prSet>
      <dgm:spPr/>
    </dgm:pt>
    <dgm:pt modelId="{6AA500D9-4346-47E8-A4B0-60DDAF7A50C8}" type="pres">
      <dgm:prSet presAssocID="{8E330F63-A8AF-4E30-BC0C-62D9C6BECCD6}" presName="sibTrans" presStyleLbl="sibTrans2D1" presStyleIdx="0" presStyleCnt="0"/>
      <dgm:spPr/>
    </dgm:pt>
    <dgm:pt modelId="{5C67C554-1164-481F-A467-E1DE10B944CC}" type="pres">
      <dgm:prSet presAssocID="{D95E7BBA-65AF-46AE-B5C5-27A3060DA9A1}" presName="compNode" presStyleCnt="0"/>
      <dgm:spPr/>
    </dgm:pt>
    <dgm:pt modelId="{5337C43D-84ED-45BA-9150-9CF293C708B2}" type="pres">
      <dgm:prSet presAssocID="{D95E7BBA-65AF-46AE-B5C5-27A3060DA9A1}" presName="iconBgRect" presStyleLbl="bgShp" presStyleIdx="1" presStyleCnt="7"/>
      <dgm:spPr/>
    </dgm:pt>
    <dgm:pt modelId="{8568AD26-7EC1-43E4-B70D-901CE9102A58}" type="pres">
      <dgm:prSet presAssocID="{D95E7BBA-65AF-46AE-B5C5-27A3060DA9A1}" presName="iconRect" presStyleLbl="node1" presStyleIdx="1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7D44602-D410-42AD-A7A1-1BEB9EB34335}" type="pres">
      <dgm:prSet presAssocID="{D95E7BBA-65AF-46AE-B5C5-27A3060DA9A1}" presName="spaceRect" presStyleCnt="0"/>
      <dgm:spPr/>
    </dgm:pt>
    <dgm:pt modelId="{2A85EF21-38B5-4574-B62F-1091FF435312}" type="pres">
      <dgm:prSet presAssocID="{D95E7BBA-65AF-46AE-B5C5-27A3060DA9A1}" presName="textRect" presStyleLbl="revTx" presStyleIdx="1" presStyleCnt="7">
        <dgm:presLayoutVars>
          <dgm:chMax val="1"/>
          <dgm:chPref val="1"/>
        </dgm:presLayoutVars>
      </dgm:prSet>
      <dgm:spPr/>
    </dgm:pt>
    <dgm:pt modelId="{97035CE1-EDBF-4CD6-90CF-0DEAB553231A}" type="pres">
      <dgm:prSet presAssocID="{7E2449E5-A319-4A29-9C20-6CADAB368952}" presName="sibTrans" presStyleLbl="sibTrans2D1" presStyleIdx="0" presStyleCnt="0"/>
      <dgm:spPr/>
    </dgm:pt>
    <dgm:pt modelId="{0853E669-03A6-4DFA-B644-0FB645E7E343}" type="pres">
      <dgm:prSet presAssocID="{AA70C04C-7C0D-406B-949A-E659F1634380}" presName="compNode" presStyleCnt="0"/>
      <dgm:spPr/>
    </dgm:pt>
    <dgm:pt modelId="{F393503D-4018-484F-BAB0-F32E181D38BC}" type="pres">
      <dgm:prSet presAssocID="{AA70C04C-7C0D-406B-949A-E659F1634380}" presName="iconBgRect" presStyleLbl="bgShp" presStyleIdx="2" presStyleCnt="7"/>
      <dgm:spPr/>
    </dgm:pt>
    <dgm:pt modelId="{46BB0E22-F250-4F30-8C3C-47EBC0825B12}" type="pres">
      <dgm:prSet presAssocID="{AA70C04C-7C0D-406B-949A-E659F1634380}" presName="iconRect" presStyleLbl="node1" presStyleIdx="2" presStyleCnt="7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 with solid fill"/>
        </a:ext>
      </dgm:extLst>
    </dgm:pt>
    <dgm:pt modelId="{59BDE8DC-75C0-4AF0-AB8C-9E52B4C03506}" type="pres">
      <dgm:prSet presAssocID="{AA70C04C-7C0D-406B-949A-E659F1634380}" presName="spaceRect" presStyleCnt="0"/>
      <dgm:spPr/>
    </dgm:pt>
    <dgm:pt modelId="{57F1022A-D156-4375-9614-B80B5ACB8DA4}" type="pres">
      <dgm:prSet presAssocID="{AA70C04C-7C0D-406B-949A-E659F1634380}" presName="textRect" presStyleLbl="revTx" presStyleIdx="2" presStyleCnt="7">
        <dgm:presLayoutVars>
          <dgm:chMax val="1"/>
          <dgm:chPref val="1"/>
        </dgm:presLayoutVars>
      </dgm:prSet>
      <dgm:spPr/>
    </dgm:pt>
    <dgm:pt modelId="{DFD93B0F-0A3C-4E97-ABAA-AA536747FB8E}" type="pres">
      <dgm:prSet presAssocID="{634290B2-EE5A-488D-A35C-A9651C08CFF1}" presName="sibTrans" presStyleLbl="sibTrans2D1" presStyleIdx="0" presStyleCnt="0"/>
      <dgm:spPr/>
    </dgm:pt>
    <dgm:pt modelId="{DC8DDCB6-AEEB-416C-ACFC-87A6B0E6C2D2}" type="pres">
      <dgm:prSet presAssocID="{8D70E6E0-4035-4478-A1AD-0D1F0C8B87EB}" presName="compNode" presStyleCnt="0"/>
      <dgm:spPr/>
    </dgm:pt>
    <dgm:pt modelId="{E1329C41-78B8-4463-9E18-41CA6C411943}" type="pres">
      <dgm:prSet presAssocID="{8D70E6E0-4035-4478-A1AD-0D1F0C8B87EB}" presName="iconBgRect" presStyleLbl="bgShp" presStyleIdx="3" presStyleCnt="7"/>
      <dgm:spPr/>
    </dgm:pt>
    <dgm:pt modelId="{2E147FE0-57BC-4257-96BC-1E1E7151F9A9}" type="pres">
      <dgm:prSet presAssocID="{8D70E6E0-4035-4478-A1AD-0D1F0C8B87EB}" presName="iconRect" presStyleLbl="node1" presStyleIdx="3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CE241EBC-AC7A-4F29-8CD7-D383E43465D6}" type="pres">
      <dgm:prSet presAssocID="{8D70E6E0-4035-4478-A1AD-0D1F0C8B87EB}" presName="spaceRect" presStyleCnt="0"/>
      <dgm:spPr/>
    </dgm:pt>
    <dgm:pt modelId="{0E584416-C31C-41AC-8BA4-48E487F858CA}" type="pres">
      <dgm:prSet presAssocID="{8D70E6E0-4035-4478-A1AD-0D1F0C8B87EB}" presName="textRect" presStyleLbl="revTx" presStyleIdx="3" presStyleCnt="7">
        <dgm:presLayoutVars>
          <dgm:chMax val="1"/>
          <dgm:chPref val="1"/>
        </dgm:presLayoutVars>
      </dgm:prSet>
      <dgm:spPr/>
    </dgm:pt>
    <dgm:pt modelId="{D8750440-AED4-49EC-9F10-905497688D75}" type="pres">
      <dgm:prSet presAssocID="{7F727046-C43A-443B-8F57-E6395BDFBCC5}" presName="sibTrans" presStyleLbl="sibTrans2D1" presStyleIdx="0" presStyleCnt="0"/>
      <dgm:spPr/>
    </dgm:pt>
    <dgm:pt modelId="{881AE8DA-07E4-46DC-A6CD-DD175E0BD0B4}" type="pres">
      <dgm:prSet presAssocID="{B9FBDE55-940F-44C0-93F8-429FDCB34508}" presName="compNode" presStyleCnt="0"/>
      <dgm:spPr/>
    </dgm:pt>
    <dgm:pt modelId="{E366B05F-46A5-4AC6-A4EF-C5D801F116AB}" type="pres">
      <dgm:prSet presAssocID="{B9FBDE55-940F-44C0-93F8-429FDCB34508}" presName="iconBgRect" presStyleLbl="bgShp" presStyleIdx="4" presStyleCnt="7"/>
      <dgm:spPr/>
    </dgm:pt>
    <dgm:pt modelId="{A4EEFD79-1396-4160-BAEB-8DF14FA588A7}" type="pres">
      <dgm:prSet presAssocID="{B9FBDE55-940F-44C0-93F8-429FDCB34508}" presName="iconRect" presStyleLbl="node1" presStyleIdx="4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FC23FF01-EC51-4C5E-8B54-0E4D0D1517AE}" type="pres">
      <dgm:prSet presAssocID="{B9FBDE55-940F-44C0-93F8-429FDCB34508}" presName="spaceRect" presStyleCnt="0"/>
      <dgm:spPr/>
    </dgm:pt>
    <dgm:pt modelId="{B7D26B08-7AF9-4BD1-A108-38B2319EE2CB}" type="pres">
      <dgm:prSet presAssocID="{B9FBDE55-940F-44C0-93F8-429FDCB34508}" presName="textRect" presStyleLbl="revTx" presStyleIdx="4" presStyleCnt="7">
        <dgm:presLayoutVars>
          <dgm:chMax val="1"/>
          <dgm:chPref val="1"/>
        </dgm:presLayoutVars>
      </dgm:prSet>
      <dgm:spPr/>
    </dgm:pt>
    <dgm:pt modelId="{0C826062-5E12-4FF3-B45B-2440E06190A4}" type="pres">
      <dgm:prSet presAssocID="{8BC93545-1C3E-4F02-83A5-1B2F970BEEB5}" presName="sibTrans" presStyleLbl="sibTrans2D1" presStyleIdx="0" presStyleCnt="0"/>
      <dgm:spPr/>
    </dgm:pt>
    <dgm:pt modelId="{BE7CF508-C329-4D82-8124-002F71F5392D}" type="pres">
      <dgm:prSet presAssocID="{2C5B2A16-559A-4AD5-B706-5C05F1CABC21}" presName="compNode" presStyleCnt="0"/>
      <dgm:spPr/>
    </dgm:pt>
    <dgm:pt modelId="{76232A6D-A711-4F57-AD01-0AF2308F298E}" type="pres">
      <dgm:prSet presAssocID="{2C5B2A16-559A-4AD5-B706-5C05F1CABC21}" presName="iconBgRect" presStyleLbl="bgShp" presStyleIdx="5" presStyleCnt="7"/>
      <dgm:spPr/>
    </dgm:pt>
    <dgm:pt modelId="{D007B3BF-7B19-4551-8075-626CD629B805}" type="pres">
      <dgm:prSet presAssocID="{2C5B2A16-559A-4AD5-B706-5C05F1CABC21}" presName="iconRect" presStyleLbl="node1" presStyleIdx="5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D15381F5-6F88-40ED-B572-96A9EDD6398D}" type="pres">
      <dgm:prSet presAssocID="{2C5B2A16-559A-4AD5-B706-5C05F1CABC21}" presName="spaceRect" presStyleCnt="0"/>
      <dgm:spPr/>
    </dgm:pt>
    <dgm:pt modelId="{FB66B53C-294D-440A-AD09-23641C11ED84}" type="pres">
      <dgm:prSet presAssocID="{2C5B2A16-559A-4AD5-B706-5C05F1CABC21}" presName="textRect" presStyleLbl="revTx" presStyleIdx="5" presStyleCnt="7">
        <dgm:presLayoutVars>
          <dgm:chMax val="1"/>
          <dgm:chPref val="1"/>
        </dgm:presLayoutVars>
      </dgm:prSet>
      <dgm:spPr/>
    </dgm:pt>
    <dgm:pt modelId="{52BE0A37-D5FB-45D3-B163-854307A3C41D}" type="pres">
      <dgm:prSet presAssocID="{C303F1DF-2A5C-452D-BF86-582F9E6B77CA}" presName="sibTrans" presStyleLbl="sibTrans2D1" presStyleIdx="0" presStyleCnt="0"/>
      <dgm:spPr/>
    </dgm:pt>
    <dgm:pt modelId="{1B808952-317C-4368-BC7B-36CCA42A3B85}" type="pres">
      <dgm:prSet presAssocID="{C2B80062-3B81-406D-980B-4E858FAB5ECF}" presName="compNode" presStyleCnt="0"/>
      <dgm:spPr/>
    </dgm:pt>
    <dgm:pt modelId="{9DD53166-C5EF-4A06-83D0-6773F3EF181D}" type="pres">
      <dgm:prSet presAssocID="{C2B80062-3B81-406D-980B-4E858FAB5ECF}" presName="iconBgRect" presStyleLbl="bgShp" presStyleIdx="6" presStyleCnt="7"/>
      <dgm:spPr/>
    </dgm:pt>
    <dgm:pt modelId="{A5356A8C-4221-47A8-8B02-31178063CCF1}" type="pres">
      <dgm:prSet presAssocID="{C2B80062-3B81-406D-980B-4E858FAB5ECF}" presName="iconRect" presStyleLbl="node1" presStyleIdx="6" presStyleCnt="7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 with solid fill"/>
        </a:ext>
      </dgm:extLst>
    </dgm:pt>
    <dgm:pt modelId="{AA25CEA0-AB3B-4E4F-BAEA-3F106164E19F}" type="pres">
      <dgm:prSet presAssocID="{C2B80062-3B81-406D-980B-4E858FAB5ECF}" presName="spaceRect" presStyleCnt="0"/>
      <dgm:spPr/>
    </dgm:pt>
    <dgm:pt modelId="{7357C1B3-BA01-4F37-A986-504CAEFDD350}" type="pres">
      <dgm:prSet presAssocID="{C2B80062-3B81-406D-980B-4E858FAB5EC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F36E90A-3D4D-42FC-8022-071E18E6B4E2}" type="presOf" srcId="{7E2449E5-A319-4A29-9C20-6CADAB368952}" destId="{97035CE1-EDBF-4CD6-90CF-0DEAB553231A}" srcOrd="0" destOrd="0" presId="urn:microsoft.com/office/officeart/2018/2/layout/IconCircleList"/>
    <dgm:cxn modelId="{5464CB1E-A787-4F95-8930-37AC56D60E4A}" srcId="{EC32060B-6CCC-4FDB-BB6D-C65F0C589C3A}" destId="{C2B80062-3B81-406D-980B-4E858FAB5ECF}" srcOrd="6" destOrd="0" parTransId="{2AB157B6-F5AD-486B-AC6D-CBD22AB9C665}" sibTransId="{0E934A80-47F1-42A3-8B6B-1B1ED6F76671}"/>
    <dgm:cxn modelId="{A788312A-A682-4938-8F3F-AB3AB2B94288}" srcId="{EC32060B-6CCC-4FDB-BB6D-C65F0C589C3A}" destId="{8D70E6E0-4035-4478-A1AD-0D1F0C8B87EB}" srcOrd="3" destOrd="0" parTransId="{89F2AF10-D5A8-49C9-BE24-B25DB77D713B}" sibTransId="{7F727046-C43A-443B-8F57-E6395BDFBCC5}"/>
    <dgm:cxn modelId="{C928D334-E10F-44C6-B9B9-CFC7B7D24BC8}" type="presOf" srcId="{AA70C04C-7C0D-406B-949A-E659F1634380}" destId="{57F1022A-D156-4375-9614-B80B5ACB8DA4}" srcOrd="0" destOrd="0" presId="urn:microsoft.com/office/officeart/2018/2/layout/IconCircleList"/>
    <dgm:cxn modelId="{1D45B43F-B48E-4984-8BC9-6E763083AB90}" srcId="{EC32060B-6CCC-4FDB-BB6D-C65F0C589C3A}" destId="{2C5B2A16-559A-4AD5-B706-5C05F1CABC21}" srcOrd="5" destOrd="0" parTransId="{15C64FC1-2510-43A2-9F67-EF8FEA88BBE9}" sibTransId="{C303F1DF-2A5C-452D-BF86-582F9E6B77CA}"/>
    <dgm:cxn modelId="{19C3335E-2CC4-42EA-B9C1-5231FD7E1CF1}" type="presOf" srcId="{8E330F63-A8AF-4E30-BC0C-62D9C6BECCD6}" destId="{6AA500D9-4346-47E8-A4B0-60DDAF7A50C8}" srcOrd="0" destOrd="0" presId="urn:microsoft.com/office/officeart/2018/2/layout/IconCircleList"/>
    <dgm:cxn modelId="{FA00CF41-51C1-42FF-9C95-119A24CDBB2C}" type="presOf" srcId="{C303F1DF-2A5C-452D-BF86-582F9E6B77CA}" destId="{52BE0A37-D5FB-45D3-B163-854307A3C41D}" srcOrd="0" destOrd="0" presId="urn:microsoft.com/office/officeart/2018/2/layout/IconCircleList"/>
    <dgm:cxn modelId="{CC0D6745-8797-447D-9A71-D02D11F4FD38}" type="presOf" srcId="{8D70E6E0-4035-4478-A1AD-0D1F0C8B87EB}" destId="{0E584416-C31C-41AC-8BA4-48E487F858CA}" srcOrd="0" destOrd="0" presId="urn:microsoft.com/office/officeart/2018/2/layout/IconCircleList"/>
    <dgm:cxn modelId="{5A510673-F178-4097-83FC-F1FED1286B71}" type="presOf" srcId="{30E38A0F-74CF-471B-BC86-2D832867135E}" destId="{BA94FFD6-752A-44DC-B96C-D39CFE1E25A6}" srcOrd="0" destOrd="0" presId="urn:microsoft.com/office/officeart/2018/2/layout/IconCircleList"/>
    <dgm:cxn modelId="{9DB0D85A-D706-471E-ABDA-72E8C673C130}" srcId="{EC32060B-6CCC-4FDB-BB6D-C65F0C589C3A}" destId="{B9FBDE55-940F-44C0-93F8-429FDCB34508}" srcOrd="4" destOrd="0" parTransId="{51E7EE09-2CB0-4A3B-AF85-63E53F8C2F5E}" sibTransId="{8BC93545-1C3E-4F02-83A5-1B2F970BEEB5}"/>
    <dgm:cxn modelId="{47719C87-1579-4BF5-910E-29F104C62E7B}" type="presOf" srcId="{2C5B2A16-559A-4AD5-B706-5C05F1CABC21}" destId="{FB66B53C-294D-440A-AD09-23641C11ED84}" srcOrd="0" destOrd="0" presId="urn:microsoft.com/office/officeart/2018/2/layout/IconCircleList"/>
    <dgm:cxn modelId="{428F4792-2B75-482C-B8E2-34C3C76676B6}" type="presOf" srcId="{634290B2-EE5A-488D-A35C-A9651C08CFF1}" destId="{DFD93B0F-0A3C-4E97-ABAA-AA536747FB8E}" srcOrd="0" destOrd="0" presId="urn:microsoft.com/office/officeart/2018/2/layout/IconCircleList"/>
    <dgm:cxn modelId="{FBD2809F-D08D-4B88-8D1D-24E4006607FE}" type="presOf" srcId="{EC32060B-6CCC-4FDB-BB6D-C65F0C589C3A}" destId="{41B649FB-3FA7-48EC-9F5C-9559E3DA4F8C}" srcOrd="0" destOrd="0" presId="urn:microsoft.com/office/officeart/2018/2/layout/IconCircleList"/>
    <dgm:cxn modelId="{09941EA8-A66B-4D78-9C9F-D3939779C8E9}" srcId="{EC32060B-6CCC-4FDB-BB6D-C65F0C589C3A}" destId="{D95E7BBA-65AF-46AE-B5C5-27A3060DA9A1}" srcOrd="1" destOrd="0" parTransId="{723B6D4A-D4B2-44D1-A171-8C2759925932}" sibTransId="{7E2449E5-A319-4A29-9C20-6CADAB368952}"/>
    <dgm:cxn modelId="{C37EBFA9-F46F-4E4D-A817-0822392210C3}" type="presOf" srcId="{B9FBDE55-940F-44C0-93F8-429FDCB34508}" destId="{B7D26B08-7AF9-4BD1-A108-38B2319EE2CB}" srcOrd="0" destOrd="0" presId="urn:microsoft.com/office/officeart/2018/2/layout/IconCircleList"/>
    <dgm:cxn modelId="{8B4018B1-01B2-4AD2-A341-603CA04CD5B3}" type="presOf" srcId="{C2B80062-3B81-406D-980B-4E858FAB5ECF}" destId="{7357C1B3-BA01-4F37-A986-504CAEFDD350}" srcOrd="0" destOrd="0" presId="urn:microsoft.com/office/officeart/2018/2/layout/IconCircleList"/>
    <dgm:cxn modelId="{7F45B9B8-A5E3-4E98-A117-E17A1B167456}" srcId="{EC32060B-6CCC-4FDB-BB6D-C65F0C589C3A}" destId="{30E38A0F-74CF-471B-BC86-2D832867135E}" srcOrd="0" destOrd="0" parTransId="{5DF89C0E-57E2-4E3D-A4FC-71BA7B23E518}" sibTransId="{8E330F63-A8AF-4E30-BC0C-62D9C6BECCD6}"/>
    <dgm:cxn modelId="{597BEEBF-991B-4412-B495-E03296C814E6}" type="presOf" srcId="{7F727046-C43A-443B-8F57-E6395BDFBCC5}" destId="{D8750440-AED4-49EC-9F10-905497688D75}" srcOrd="0" destOrd="0" presId="urn:microsoft.com/office/officeart/2018/2/layout/IconCircleList"/>
    <dgm:cxn modelId="{218C6FE3-722F-430B-9ADD-417C1DA15238}" srcId="{EC32060B-6CCC-4FDB-BB6D-C65F0C589C3A}" destId="{AA70C04C-7C0D-406B-949A-E659F1634380}" srcOrd="2" destOrd="0" parTransId="{24DEBDB4-45E7-4432-A10B-AA82B48AE883}" sibTransId="{634290B2-EE5A-488D-A35C-A9651C08CFF1}"/>
    <dgm:cxn modelId="{C77673E8-7737-447C-A024-6D9D34253813}" type="presOf" srcId="{D95E7BBA-65AF-46AE-B5C5-27A3060DA9A1}" destId="{2A85EF21-38B5-4574-B62F-1091FF435312}" srcOrd="0" destOrd="0" presId="urn:microsoft.com/office/officeart/2018/2/layout/IconCircleList"/>
    <dgm:cxn modelId="{B1C7B3FD-8D9B-4188-9370-E0A2B335A55D}" type="presOf" srcId="{8BC93545-1C3E-4F02-83A5-1B2F970BEEB5}" destId="{0C826062-5E12-4FF3-B45B-2440E06190A4}" srcOrd="0" destOrd="0" presId="urn:microsoft.com/office/officeart/2018/2/layout/IconCircleList"/>
    <dgm:cxn modelId="{D7E8B930-D511-47B4-B933-C5D9B995F907}" type="presParOf" srcId="{41B649FB-3FA7-48EC-9F5C-9559E3DA4F8C}" destId="{8B92B109-E9CB-4849-97CD-8960E645EB4F}" srcOrd="0" destOrd="0" presId="urn:microsoft.com/office/officeart/2018/2/layout/IconCircleList"/>
    <dgm:cxn modelId="{3488DEEB-0D85-490C-BC09-9B43BCD9A5F4}" type="presParOf" srcId="{8B92B109-E9CB-4849-97CD-8960E645EB4F}" destId="{A9785987-6C67-47F5-AD11-E1C507314658}" srcOrd="0" destOrd="0" presId="urn:microsoft.com/office/officeart/2018/2/layout/IconCircleList"/>
    <dgm:cxn modelId="{DAFF332A-50F1-4D15-9324-226C679645B9}" type="presParOf" srcId="{A9785987-6C67-47F5-AD11-E1C507314658}" destId="{8D6F11F9-89A9-4363-83E1-A829AE3AA3E1}" srcOrd="0" destOrd="0" presId="urn:microsoft.com/office/officeart/2018/2/layout/IconCircleList"/>
    <dgm:cxn modelId="{611CB389-444F-4B35-B183-31E68ED9A702}" type="presParOf" srcId="{A9785987-6C67-47F5-AD11-E1C507314658}" destId="{FF9C0C32-C0FA-4D60-8125-217DBD424074}" srcOrd="1" destOrd="0" presId="urn:microsoft.com/office/officeart/2018/2/layout/IconCircleList"/>
    <dgm:cxn modelId="{48C92E9E-7BEA-40D1-AE00-84100BE0E7AB}" type="presParOf" srcId="{A9785987-6C67-47F5-AD11-E1C507314658}" destId="{19E76082-65C7-43BE-AD8F-37AD51B287CF}" srcOrd="2" destOrd="0" presId="urn:microsoft.com/office/officeart/2018/2/layout/IconCircleList"/>
    <dgm:cxn modelId="{F254476C-9FCF-4F7D-9BC8-123EDD5D2519}" type="presParOf" srcId="{A9785987-6C67-47F5-AD11-E1C507314658}" destId="{BA94FFD6-752A-44DC-B96C-D39CFE1E25A6}" srcOrd="3" destOrd="0" presId="urn:microsoft.com/office/officeart/2018/2/layout/IconCircleList"/>
    <dgm:cxn modelId="{ECD2647B-01AD-4204-9716-F5DB6029B061}" type="presParOf" srcId="{8B92B109-E9CB-4849-97CD-8960E645EB4F}" destId="{6AA500D9-4346-47E8-A4B0-60DDAF7A50C8}" srcOrd="1" destOrd="0" presId="urn:microsoft.com/office/officeart/2018/2/layout/IconCircleList"/>
    <dgm:cxn modelId="{AA0254B2-D99D-4A44-9B9A-77178C5CF374}" type="presParOf" srcId="{8B92B109-E9CB-4849-97CD-8960E645EB4F}" destId="{5C67C554-1164-481F-A467-E1DE10B944CC}" srcOrd="2" destOrd="0" presId="urn:microsoft.com/office/officeart/2018/2/layout/IconCircleList"/>
    <dgm:cxn modelId="{5B143D9F-6A9C-4C07-BF99-0B8E56E419FB}" type="presParOf" srcId="{5C67C554-1164-481F-A467-E1DE10B944CC}" destId="{5337C43D-84ED-45BA-9150-9CF293C708B2}" srcOrd="0" destOrd="0" presId="urn:microsoft.com/office/officeart/2018/2/layout/IconCircleList"/>
    <dgm:cxn modelId="{E8549A1B-6C95-481A-999B-54697A5E2828}" type="presParOf" srcId="{5C67C554-1164-481F-A467-E1DE10B944CC}" destId="{8568AD26-7EC1-43E4-B70D-901CE9102A58}" srcOrd="1" destOrd="0" presId="urn:microsoft.com/office/officeart/2018/2/layout/IconCircleList"/>
    <dgm:cxn modelId="{DA5FC41D-B192-43F5-A207-F160803DDCF3}" type="presParOf" srcId="{5C67C554-1164-481F-A467-E1DE10B944CC}" destId="{47D44602-D410-42AD-A7A1-1BEB9EB34335}" srcOrd="2" destOrd="0" presId="urn:microsoft.com/office/officeart/2018/2/layout/IconCircleList"/>
    <dgm:cxn modelId="{10DDE71D-A8DC-425A-B913-9748F2DC819D}" type="presParOf" srcId="{5C67C554-1164-481F-A467-E1DE10B944CC}" destId="{2A85EF21-38B5-4574-B62F-1091FF435312}" srcOrd="3" destOrd="0" presId="urn:microsoft.com/office/officeart/2018/2/layout/IconCircleList"/>
    <dgm:cxn modelId="{45F35951-8CBA-4F72-8DB1-74A772288D58}" type="presParOf" srcId="{8B92B109-E9CB-4849-97CD-8960E645EB4F}" destId="{97035CE1-EDBF-4CD6-90CF-0DEAB553231A}" srcOrd="3" destOrd="0" presId="urn:microsoft.com/office/officeart/2018/2/layout/IconCircleList"/>
    <dgm:cxn modelId="{42AC3ABC-2ED4-4ACE-AF27-EDC5567DB139}" type="presParOf" srcId="{8B92B109-E9CB-4849-97CD-8960E645EB4F}" destId="{0853E669-03A6-4DFA-B644-0FB645E7E343}" srcOrd="4" destOrd="0" presId="urn:microsoft.com/office/officeart/2018/2/layout/IconCircleList"/>
    <dgm:cxn modelId="{5F29E08D-11EC-443B-9B6C-E85523A0F1D7}" type="presParOf" srcId="{0853E669-03A6-4DFA-B644-0FB645E7E343}" destId="{F393503D-4018-484F-BAB0-F32E181D38BC}" srcOrd="0" destOrd="0" presId="urn:microsoft.com/office/officeart/2018/2/layout/IconCircleList"/>
    <dgm:cxn modelId="{C9BECCAD-D064-4677-9BFD-FA378126C1D3}" type="presParOf" srcId="{0853E669-03A6-4DFA-B644-0FB645E7E343}" destId="{46BB0E22-F250-4F30-8C3C-47EBC0825B12}" srcOrd="1" destOrd="0" presId="urn:microsoft.com/office/officeart/2018/2/layout/IconCircleList"/>
    <dgm:cxn modelId="{9E59C5D3-F3E0-4D8B-AE77-08C2EBCAE1A4}" type="presParOf" srcId="{0853E669-03A6-4DFA-B644-0FB645E7E343}" destId="{59BDE8DC-75C0-4AF0-AB8C-9E52B4C03506}" srcOrd="2" destOrd="0" presId="urn:microsoft.com/office/officeart/2018/2/layout/IconCircleList"/>
    <dgm:cxn modelId="{89AF656D-AF8F-43BD-A8A6-EBF312102C1C}" type="presParOf" srcId="{0853E669-03A6-4DFA-B644-0FB645E7E343}" destId="{57F1022A-D156-4375-9614-B80B5ACB8DA4}" srcOrd="3" destOrd="0" presId="urn:microsoft.com/office/officeart/2018/2/layout/IconCircleList"/>
    <dgm:cxn modelId="{CA564BA4-3FC3-4037-A9B6-E3E12BF9B57B}" type="presParOf" srcId="{8B92B109-E9CB-4849-97CD-8960E645EB4F}" destId="{DFD93B0F-0A3C-4E97-ABAA-AA536747FB8E}" srcOrd="5" destOrd="0" presId="urn:microsoft.com/office/officeart/2018/2/layout/IconCircleList"/>
    <dgm:cxn modelId="{0E2CF47F-2834-406A-BDD9-DEA40427F9FD}" type="presParOf" srcId="{8B92B109-E9CB-4849-97CD-8960E645EB4F}" destId="{DC8DDCB6-AEEB-416C-ACFC-87A6B0E6C2D2}" srcOrd="6" destOrd="0" presId="urn:microsoft.com/office/officeart/2018/2/layout/IconCircleList"/>
    <dgm:cxn modelId="{F85033CF-7870-4255-9F3C-D81B76693848}" type="presParOf" srcId="{DC8DDCB6-AEEB-416C-ACFC-87A6B0E6C2D2}" destId="{E1329C41-78B8-4463-9E18-41CA6C411943}" srcOrd="0" destOrd="0" presId="urn:microsoft.com/office/officeart/2018/2/layout/IconCircleList"/>
    <dgm:cxn modelId="{7F7E5AA2-AAD5-47E8-8FCD-6BEE1B8F676F}" type="presParOf" srcId="{DC8DDCB6-AEEB-416C-ACFC-87A6B0E6C2D2}" destId="{2E147FE0-57BC-4257-96BC-1E1E7151F9A9}" srcOrd="1" destOrd="0" presId="urn:microsoft.com/office/officeart/2018/2/layout/IconCircleList"/>
    <dgm:cxn modelId="{86200EB0-DF09-4E6F-9621-8C8F577C917A}" type="presParOf" srcId="{DC8DDCB6-AEEB-416C-ACFC-87A6B0E6C2D2}" destId="{CE241EBC-AC7A-4F29-8CD7-D383E43465D6}" srcOrd="2" destOrd="0" presId="urn:microsoft.com/office/officeart/2018/2/layout/IconCircleList"/>
    <dgm:cxn modelId="{69B8085B-375D-4780-B87B-11937B372846}" type="presParOf" srcId="{DC8DDCB6-AEEB-416C-ACFC-87A6B0E6C2D2}" destId="{0E584416-C31C-41AC-8BA4-48E487F858CA}" srcOrd="3" destOrd="0" presId="urn:microsoft.com/office/officeart/2018/2/layout/IconCircleList"/>
    <dgm:cxn modelId="{D527C9B2-A367-463E-882C-823AEFC63E75}" type="presParOf" srcId="{8B92B109-E9CB-4849-97CD-8960E645EB4F}" destId="{D8750440-AED4-49EC-9F10-905497688D75}" srcOrd="7" destOrd="0" presId="urn:microsoft.com/office/officeart/2018/2/layout/IconCircleList"/>
    <dgm:cxn modelId="{DEA732C5-5F40-4951-8017-0BF6D5A3FA01}" type="presParOf" srcId="{8B92B109-E9CB-4849-97CD-8960E645EB4F}" destId="{881AE8DA-07E4-46DC-A6CD-DD175E0BD0B4}" srcOrd="8" destOrd="0" presId="urn:microsoft.com/office/officeart/2018/2/layout/IconCircleList"/>
    <dgm:cxn modelId="{D914E0EC-61A6-4B88-8449-2BE925E1406E}" type="presParOf" srcId="{881AE8DA-07E4-46DC-A6CD-DD175E0BD0B4}" destId="{E366B05F-46A5-4AC6-A4EF-C5D801F116AB}" srcOrd="0" destOrd="0" presId="urn:microsoft.com/office/officeart/2018/2/layout/IconCircleList"/>
    <dgm:cxn modelId="{5E9D9246-DA28-423F-A3BC-DD1AFF685292}" type="presParOf" srcId="{881AE8DA-07E4-46DC-A6CD-DD175E0BD0B4}" destId="{A4EEFD79-1396-4160-BAEB-8DF14FA588A7}" srcOrd="1" destOrd="0" presId="urn:microsoft.com/office/officeart/2018/2/layout/IconCircleList"/>
    <dgm:cxn modelId="{99554DEF-886D-46C1-94F1-7DBF372DF308}" type="presParOf" srcId="{881AE8DA-07E4-46DC-A6CD-DD175E0BD0B4}" destId="{FC23FF01-EC51-4C5E-8B54-0E4D0D1517AE}" srcOrd="2" destOrd="0" presId="urn:microsoft.com/office/officeart/2018/2/layout/IconCircleList"/>
    <dgm:cxn modelId="{3DE1BF8C-5366-45CB-B288-F982B1828C25}" type="presParOf" srcId="{881AE8DA-07E4-46DC-A6CD-DD175E0BD0B4}" destId="{B7D26B08-7AF9-4BD1-A108-38B2319EE2CB}" srcOrd="3" destOrd="0" presId="urn:microsoft.com/office/officeart/2018/2/layout/IconCircleList"/>
    <dgm:cxn modelId="{D1B77000-C059-44CC-86ED-CBF5CD663E90}" type="presParOf" srcId="{8B92B109-E9CB-4849-97CD-8960E645EB4F}" destId="{0C826062-5E12-4FF3-B45B-2440E06190A4}" srcOrd="9" destOrd="0" presId="urn:microsoft.com/office/officeart/2018/2/layout/IconCircleList"/>
    <dgm:cxn modelId="{26C50D28-FE0D-405C-B4C8-EA5273480C74}" type="presParOf" srcId="{8B92B109-E9CB-4849-97CD-8960E645EB4F}" destId="{BE7CF508-C329-4D82-8124-002F71F5392D}" srcOrd="10" destOrd="0" presId="urn:microsoft.com/office/officeart/2018/2/layout/IconCircleList"/>
    <dgm:cxn modelId="{1C95B17A-50C9-4569-9DEA-9393441FA24C}" type="presParOf" srcId="{BE7CF508-C329-4D82-8124-002F71F5392D}" destId="{76232A6D-A711-4F57-AD01-0AF2308F298E}" srcOrd="0" destOrd="0" presId="urn:microsoft.com/office/officeart/2018/2/layout/IconCircleList"/>
    <dgm:cxn modelId="{06D05726-E513-4D37-8FC0-7C2886D0868D}" type="presParOf" srcId="{BE7CF508-C329-4D82-8124-002F71F5392D}" destId="{D007B3BF-7B19-4551-8075-626CD629B805}" srcOrd="1" destOrd="0" presId="urn:microsoft.com/office/officeart/2018/2/layout/IconCircleList"/>
    <dgm:cxn modelId="{B6BA341E-653E-468C-B9E6-9A241F82D257}" type="presParOf" srcId="{BE7CF508-C329-4D82-8124-002F71F5392D}" destId="{D15381F5-6F88-40ED-B572-96A9EDD6398D}" srcOrd="2" destOrd="0" presId="urn:microsoft.com/office/officeart/2018/2/layout/IconCircleList"/>
    <dgm:cxn modelId="{7F65D0F5-7A1B-43F7-883E-5DC9904C99C2}" type="presParOf" srcId="{BE7CF508-C329-4D82-8124-002F71F5392D}" destId="{FB66B53C-294D-440A-AD09-23641C11ED84}" srcOrd="3" destOrd="0" presId="urn:microsoft.com/office/officeart/2018/2/layout/IconCircleList"/>
    <dgm:cxn modelId="{7EC6A7E4-D286-47B3-8C52-2B1D26DDFE4F}" type="presParOf" srcId="{8B92B109-E9CB-4849-97CD-8960E645EB4F}" destId="{52BE0A37-D5FB-45D3-B163-854307A3C41D}" srcOrd="11" destOrd="0" presId="urn:microsoft.com/office/officeart/2018/2/layout/IconCircleList"/>
    <dgm:cxn modelId="{B06C61AE-A54D-4BD1-BAD4-66EF223952CD}" type="presParOf" srcId="{8B92B109-E9CB-4849-97CD-8960E645EB4F}" destId="{1B808952-317C-4368-BC7B-36CCA42A3B85}" srcOrd="12" destOrd="0" presId="urn:microsoft.com/office/officeart/2018/2/layout/IconCircleList"/>
    <dgm:cxn modelId="{066A7C36-109E-4F2E-AA53-E10B83354552}" type="presParOf" srcId="{1B808952-317C-4368-BC7B-36CCA42A3B85}" destId="{9DD53166-C5EF-4A06-83D0-6773F3EF181D}" srcOrd="0" destOrd="0" presId="urn:microsoft.com/office/officeart/2018/2/layout/IconCircleList"/>
    <dgm:cxn modelId="{39595087-F7E4-4194-A971-C05BFB6CF150}" type="presParOf" srcId="{1B808952-317C-4368-BC7B-36CCA42A3B85}" destId="{A5356A8C-4221-47A8-8B02-31178063CCF1}" srcOrd="1" destOrd="0" presId="urn:microsoft.com/office/officeart/2018/2/layout/IconCircleList"/>
    <dgm:cxn modelId="{A151F251-ADD5-47BA-A068-62927303C4B6}" type="presParOf" srcId="{1B808952-317C-4368-BC7B-36CCA42A3B85}" destId="{AA25CEA0-AB3B-4E4F-BAEA-3F106164E19F}" srcOrd="2" destOrd="0" presId="urn:microsoft.com/office/officeart/2018/2/layout/IconCircleList"/>
    <dgm:cxn modelId="{B2C2D11F-5A5E-4E2B-8EDE-9496C68F78EE}" type="presParOf" srcId="{1B808952-317C-4368-BC7B-36CCA42A3B85}" destId="{7357C1B3-BA01-4F37-A986-504CAEFDD3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F11F9-89A9-4363-83E1-A829AE3AA3E1}">
      <dsp:nvSpPr>
        <dsp:cNvPr id="0" name=""/>
        <dsp:cNvSpPr/>
      </dsp:nvSpPr>
      <dsp:spPr>
        <a:xfrm>
          <a:off x="191458" y="149985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C0C32-C0FA-4D60-8125-217DBD424074}">
      <dsp:nvSpPr>
        <dsp:cNvPr id="0" name=""/>
        <dsp:cNvSpPr/>
      </dsp:nvSpPr>
      <dsp:spPr>
        <a:xfrm>
          <a:off x="359579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4FFD6-752A-44DC-B96C-D39CFE1E25A6}">
      <dsp:nvSpPr>
        <dsp:cNvPr id="0" name=""/>
        <dsp:cNvSpPr/>
      </dsp:nvSpPr>
      <dsp:spPr>
        <a:xfrm>
          <a:off x="1163586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Extracting embeddings from the audio files using </a:t>
          </a:r>
          <a:r>
            <a:rPr lang="en-US" sz="1300" b="0" i="0" kern="1200">
              <a:hlinkClick xmlns:r="http://schemas.openxmlformats.org/officeDocument/2006/relationships" r:id="rId3"/>
            </a:rPr>
            <a:t>OpenL3</a:t>
          </a:r>
          <a:r>
            <a:rPr lang="en-US" sz="1300" b="0" i="0" kern="1200"/>
            <a:t>.</a:t>
          </a:r>
          <a:endParaRPr lang="en-US" sz="1300" kern="1200"/>
        </a:p>
      </dsp:txBody>
      <dsp:txXfrm>
        <a:off x="1163586" y="149985"/>
        <a:ext cx="1887071" cy="800575"/>
      </dsp:txXfrm>
    </dsp:sp>
    <dsp:sp modelId="{5337C43D-84ED-45BA-9150-9CF293C708B2}">
      <dsp:nvSpPr>
        <dsp:cNvPr id="0" name=""/>
        <dsp:cNvSpPr/>
      </dsp:nvSpPr>
      <dsp:spPr>
        <a:xfrm>
          <a:off x="3379466" y="149985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8AD26-7EC1-43E4-B70D-901CE9102A58}">
      <dsp:nvSpPr>
        <dsp:cNvPr id="0" name=""/>
        <dsp:cNvSpPr/>
      </dsp:nvSpPr>
      <dsp:spPr>
        <a:xfrm>
          <a:off x="3547587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5EF21-38B5-4574-B62F-1091FF435312}">
      <dsp:nvSpPr>
        <dsp:cNvPr id="0" name=""/>
        <dsp:cNvSpPr/>
      </dsp:nvSpPr>
      <dsp:spPr>
        <a:xfrm>
          <a:off x="4351594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Train the fine-level model and produce predictions</a:t>
          </a:r>
          <a:endParaRPr lang="en-US" sz="1300" kern="1200"/>
        </a:p>
      </dsp:txBody>
      <dsp:txXfrm>
        <a:off x="4351594" y="149985"/>
        <a:ext cx="1887071" cy="800575"/>
      </dsp:txXfrm>
    </dsp:sp>
    <dsp:sp modelId="{F393503D-4018-484F-BAB0-F32E181D38BC}">
      <dsp:nvSpPr>
        <dsp:cNvPr id="0" name=""/>
        <dsp:cNvSpPr/>
      </dsp:nvSpPr>
      <dsp:spPr>
        <a:xfrm>
          <a:off x="6567474" y="149985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B0E22-F250-4F30-8C3C-47EBC0825B12}">
      <dsp:nvSpPr>
        <dsp:cNvPr id="0" name=""/>
        <dsp:cNvSpPr/>
      </dsp:nvSpPr>
      <dsp:spPr>
        <a:xfrm>
          <a:off x="6735595" y="318106"/>
          <a:ext cx="464334" cy="46433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1022A-D156-4375-9614-B80B5ACB8DA4}">
      <dsp:nvSpPr>
        <dsp:cNvPr id="0" name=""/>
        <dsp:cNvSpPr/>
      </dsp:nvSpPr>
      <dsp:spPr>
        <a:xfrm>
          <a:off x="7539602" y="149985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Train the coarse-level model and produce predictions</a:t>
          </a:r>
          <a:endParaRPr lang="en-US" sz="1300" kern="1200"/>
        </a:p>
      </dsp:txBody>
      <dsp:txXfrm>
        <a:off x="7539602" y="149985"/>
        <a:ext cx="1887071" cy="800575"/>
      </dsp:txXfrm>
    </dsp:sp>
    <dsp:sp modelId="{E1329C41-78B8-4463-9E18-41CA6C411943}">
      <dsp:nvSpPr>
        <dsp:cNvPr id="0" name=""/>
        <dsp:cNvSpPr/>
      </dsp:nvSpPr>
      <dsp:spPr>
        <a:xfrm>
          <a:off x="191458" y="1646453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7FE0-57BC-4257-96BC-1E1E7151F9A9}">
      <dsp:nvSpPr>
        <dsp:cNvPr id="0" name=""/>
        <dsp:cNvSpPr/>
      </dsp:nvSpPr>
      <dsp:spPr>
        <a:xfrm>
          <a:off x="359579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84416-C31C-41AC-8BA4-48E487F858CA}">
      <dsp:nvSpPr>
        <dsp:cNvPr id="0" name=""/>
        <dsp:cNvSpPr/>
      </dsp:nvSpPr>
      <dsp:spPr>
        <a:xfrm>
          <a:off x="1163586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Evaluate the fine-level model output file (using frame-averaged clip predictions) on AUPRC</a:t>
          </a:r>
          <a:endParaRPr lang="en-US" sz="1300" kern="1200"/>
        </a:p>
      </dsp:txBody>
      <dsp:txXfrm>
        <a:off x="1163586" y="1646453"/>
        <a:ext cx="1887071" cy="800575"/>
      </dsp:txXfrm>
    </dsp:sp>
    <dsp:sp modelId="{E366B05F-46A5-4AC6-A4EF-C5D801F116AB}">
      <dsp:nvSpPr>
        <dsp:cNvPr id="0" name=""/>
        <dsp:cNvSpPr/>
      </dsp:nvSpPr>
      <dsp:spPr>
        <a:xfrm>
          <a:off x="3379466" y="1646453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EFD79-1396-4160-BAEB-8DF14FA588A7}">
      <dsp:nvSpPr>
        <dsp:cNvPr id="0" name=""/>
        <dsp:cNvSpPr/>
      </dsp:nvSpPr>
      <dsp:spPr>
        <a:xfrm>
          <a:off x="3547587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26B08-7AF9-4BD1-A108-38B2319EE2CB}">
      <dsp:nvSpPr>
        <dsp:cNvPr id="0" name=""/>
        <dsp:cNvSpPr/>
      </dsp:nvSpPr>
      <dsp:spPr>
        <a:xfrm>
          <a:off x="4351594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Evaluate the coarse-level model output file (using frame-averaged clip predictions) on AUPRC</a:t>
          </a:r>
          <a:endParaRPr lang="en-US" sz="1300" kern="1200"/>
        </a:p>
      </dsp:txBody>
      <dsp:txXfrm>
        <a:off x="4351594" y="1646453"/>
        <a:ext cx="1887071" cy="800575"/>
      </dsp:txXfrm>
    </dsp:sp>
    <dsp:sp modelId="{76232A6D-A711-4F57-AD01-0AF2308F298E}">
      <dsp:nvSpPr>
        <dsp:cNvPr id="0" name=""/>
        <dsp:cNvSpPr/>
      </dsp:nvSpPr>
      <dsp:spPr>
        <a:xfrm>
          <a:off x="6567474" y="1646453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7B3BF-7B19-4551-8075-626CD629B805}">
      <dsp:nvSpPr>
        <dsp:cNvPr id="0" name=""/>
        <dsp:cNvSpPr/>
      </dsp:nvSpPr>
      <dsp:spPr>
        <a:xfrm>
          <a:off x="6735595" y="1814573"/>
          <a:ext cx="464334" cy="464334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6B53C-294D-440A-AD09-23641C11ED84}">
      <dsp:nvSpPr>
        <dsp:cNvPr id="0" name=""/>
        <dsp:cNvSpPr/>
      </dsp:nvSpPr>
      <dsp:spPr>
        <a:xfrm>
          <a:off x="7539602" y="1646453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Analysis of mismatches between the predicted and truth values</a:t>
          </a:r>
        </a:p>
      </dsp:txBody>
      <dsp:txXfrm>
        <a:off x="7539602" y="1646453"/>
        <a:ext cx="1887071" cy="800575"/>
      </dsp:txXfrm>
    </dsp:sp>
    <dsp:sp modelId="{9DD53166-C5EF-4A06-83D0-6773F3EF181D}">
      <dsp:nvSpPr>
        <dsp:cNvPr id="0" name=""/>
        <dsp:cNvSpPr/>
      </dsp:nvSpPr>
      <dsp:spPr>
        <a:xfrm>
          <a:off x="191458" y="3142920"/>
          <a:ext cx="800575" cy="800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56A8C-4221-47A8-8B02-31178063CCF1}">
      <dsp:nvSpPr>
        <dsp:cNvPr id="0" name=""/>
        <dsp:cNvSpPr/>
      </dsp:nvSpPr>
      <dsp:spPr>
        <a:xfrm>
          <a:off x="359579" y="3311041"/>
          <a:ext cx="464334" cy="464334"/>
        </a:xfrm>
        <a:prstGeom prst="rect">
          <a:avLst/>
        </a:prstGeom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7C1B3-BA01-4F37-A986-504CAEFDD350}">
      <dsp:nvSpPr>
        <dsp:cNvPr id="0" name=""/>
        <dsp:cNvSpPr/>
      </dsp:nvSpPr>
      <dsp:spPr>
        <a:xfrm>
          <a:off x="1163586" y="3142920"/>
          <a:ext cx="1887071" cy="8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a system to visualize the results </a:t>
          </a:r>
        </a:p>
      </dsp:txBody>
      <dsp:txXfrm>
        <a:off x="1163586" y="3142920"/>
        <a:ext cx="1887071" cy="80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4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49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20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738C-D319-4CF2-B050-93E571171EE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3244CF-3B16-4C75-B9BB-8469EFB1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p.nyu.edu/sony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1CFF-F18D-4273-B0A0-D2945E88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807" y="1407183"/>
            <a:ext cx="7766936" cy="1646302"/>
          </a:xfrm>
        </p:spPr>
        <p:txBody>
          <a:bodyPr/>
          <a:lstStyle/>
          <a:p>
            <a:r>
              <a:rPr lang="en-US"/>
              <a:t>Spatiotemporal Analysis of Urban Noise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037D-B985-4E29-B3AC-3C5272811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9511" y="3910475"/>
            <a:ext cx="2339803" cy="1540342"/>
          </a:xfrm>
        </p:spPr>
        <p:txBody>
          <a:bodyPr>
            <a:normAutofit lnSpcReduction="10000"/>
          </a:bodyPr>
          <a:lstStyle/>
          <a:p>
            <a:r>
              <a:rPr lang="en-US"/>
              <a:t>- By</a:t>
            </a:r>
          </a:p>
          <a:p>
            <a:r>
              <a:rPr lang="en-US"/>
              <a:t>Sasanka Mouli Veleti</a:t>
            </a:r>
          </a:p>
          <a:p>
            <a:r>
              <a:rPr lang="en-US"/>
              <a:t>Ashwin Srivatsa</a:t>
            </a:r>
          </a:p>
          <a:p>
            <a:r>
              <a:rPr lang="en-US"/>
              <a:t>Sidharth </a:t>
            </a:r>
            <a:r>
              <a:rPr lang="en-US" err="1"/>
              <a:t>Veluvolu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055C8-7ED2-4513-9687-05D824EDAE4F}"/>
              </a:ext>
            </a:extLst>
          </p:cNvPr>
          <p:cNvSpPr txBox="1"/>
          <p:nvPr/>
        </p:nvSpPr>
        <p:spPr>
          <a:xfrm>
            <a:off x="1524276" y="3910475"/>
            <a:ext cx="24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Prof – Fabio Miranda</a:t>
            </a:r>
          </a:p>
        </p:txBody>
      </p:sp>
    </p:spTree>
    <p:extLst>
      <p:ext uri="{BB962C8B-B14F-4D97-AF65-F5344CB8AC3E}">
        <p14:creationId xmlns:p14="http://schemas.microsoft.com/office/powerpoint/2010/main" val="229538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4DC7-60E4-47F9-923D-46B416AD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Backend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66280-613D-4CFC-91F0-50B96183B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930400"/>
            <a:ext cx="9131870" cy="3790877"/>
          </a:xfrm>
        </p:spPr>
        <p:txBody>
          <a:bodyPr/>
          <a:lstStyle/>
          <a:p>
            <a:r>
              <a:rPr lang="en-US"/>
              <a:t>Developed a back-end system using Flask which leverages the results of data analysis.</a:t>
            </a:r>
          </a:p>
          <a:p>
            <a:r>
              <a:rPr lang="en-US"/>
              <a:t>Built the following API’s: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/sensors – Get all the sensors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/particular – Get the count of mismatches, matches of a particular sensor.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/sound_predicted – Get the most predicted sound at a particular region.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/mismatched_chart – Get the number of matches and mismatches and get the most frequent sound.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/mismatched_time – Get mismatches based on time.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7E54-E406-473E-BA7F-A052CB16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Frontend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AEAC-F507-47B1-B4BF-4B5688B0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Built the frontend using Angular and d3.js with the following three components:</a:t>
            </a:r>
          </a:p>
          <a:p>
            <a:pPr marL="0" indent="0">
              <a:buNone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Map (Spatial Component) – To address and plot all the sensor points on the map.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Chart – To plot the points produced on the map based on the given conditions selected.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Temporal Component – Visualizing the results using temporal data.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5B0705-C22F-4605-89D9-D0C5477D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 of Visual System: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6C330-B74F-4BB0-87BF-51850383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90" y="934222"/>
            <a:ext cx="680298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4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73023-2B33-4FFC-B9A9-A58788D0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751003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1325-54D8-47E4-8057-27A5FEA6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The model is more biased towards certain sounds in the city like medium-sounding-engine and small-group-talking.</a:t>
            </a:r>
          </a:p>
          <a:p>
            <a:r>
              <a:rPr lang="en-US"/>
              <a:t>According to the visualization the sensors present in the Greenwich Village have the most mismatches</a:t>
            </a:r>
          </a:p>
          <a:p>
            <a:r>
              <a:rPr lang="en-US"/>
              <a:t>We can also infer that as </a:t>
            </a:r>
            <a:r>
              <a:rPr lang="en-US" dirty="0"/>
              <a:t>we </a:t>
            </a:r>
            <a:r>
              <a:rPr lang="en-US"/>
              <a:t>predict sound based on fine level, the mismatches are more but if we consider the </a:t>
            </a:r>
            <a:r>
              <a:rPr lang="en-US" dirty="0"/>
              <a:t>course </a:t>
            </a:r>
            <a:r>
              <a:rPr lang="en-US"/>
              <a:t>level the</a:t>
            </a:r>
            <a:r>
              <a:rPr lang="en-US" dirty="0"/>
              <a:t> amount of</a:t>
            </a:r>
            <a:r>
              <a:rPr lang="en-US"/>
              <a:t> mismatches would decrease.</a:t>
            </a:r>
          </a:p>
          <a:p>
            <a:r>
              <a:rPr lang="en-US"/>
              <a:t>Built the front end and back-end system to visualize the </a:t>
            </a:r>
            <a:r>
              <a:rPr lang="en-US" b="0" i="0" u="none" strike="noStrike" baseline="0">
                <a:latin typeface="NimbusRomNo9L-Regu"/>
              </a:rPr>
              <a:t>spatiotemporal and mismatch values</a:t>
            </a:r>
            <a:r>
              <a:rPr lang="en-US"/>
              <a:t> of the dataset based on New York City.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949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D443-6B3B-4BB2-9F02-6CC8479E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2E76-3533-4466-8534-8AAC2095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We can provide insights to tweak ML models based on results in various regions and plan to remove bias towards certain sound groups in the city.</a:t>
            </a:r>
          </a:p>
          <a:p>
            <a:r>
              <a:rPr lang="en-US"/>
              <a:t>We can expand the system to major cities to predict the sounds on various dates based on the data gathered from the sensors.</a:t>
            </a:r>
          </a:p>
          <a:p>
            <a:r>
              <a:rPr lang="en-US"/>
              <a:t>We can combine data from different years and arrive at a concrete analytical trends.</a:t>
            </a:r>
          </a:p>
          <a:p>
            <a:r>
              <a:rPr lang="en-US"/>
              <a:t>We plan to improve the f1 score of the model.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89D8-2735-4C87-9C50-E66A848E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E1BB-4B8E-4FA2-8EF7-69E878A2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55" y="2249366"/>
            <a:ext cx="8596668" cy="3880773"/>
          </a:xfrm>
        </p:spPr>
        <p:txBody>
          <a:bodyPr/>
          <a:lstStyle/>
          <a:p>
            <a:pPr algn="l"/>
            <a:r>
              <a:rPr lang="en-US" sz="1800" b="0" i="0" u="none" strike="noStrike" baseline="0">
                <a:latin typeface="NimbusRomNo9L-Regu"/>
              </a:rPr>
              <a:t>Mark Cartwright, Ana Elisa, Mendez Mendez1 and J. P. Bello. </a:t>
            </a:r>
            <a:r>
              <a:rPr lang="en-US" sz="1800" b="0" i="0" u="none" strike="noStrike" baseline="0" err="1">
                <a:latin typeface="NimbusRomNo9L-Regu"/>
              </a:rPr>
              <a:t>Sonyc</a:t>
            </a:r>
            <a:r>
              <a:rPr lang="en-US" sz="1800" b="0" i="0" u="none" strike="noStrike" baseline="0">
                <a:latin typeface="NimbusRomNo9L-Regu"/>
              </a:rPr>
              <a:t> urban sound tagging (</a:t>
            </a:r>
            <a:r>
              <a:rPr lang="en-US" sz="1800" b="0" i="0" u="none" strike="noStrike" baseline="0" err="1">
                <a:latin typeface="NimbusRomNo9L-Regu"/>
              </a:rPr>
              <a:t>sonycust</a:t>
            </a:r>
            <a:r>
              <a:rPr lang="en-US" sz="1800" b="0" i="0" u="none" strike="noStrike" baseline="0">
                <a:latin typeface="NimbusRomNo9L-Regu"/>
              </a:rPr>
              <a:t>): A multilabel dataset from an urban acoustic sensor network. Detection and Classification of Acoustic Scenes and Events 201, October 2019.</a:t>
            </a:r>
          </a:p>
          <a:p>
            <a:pPr algn="l"/>
            <a:r>
              <a:rPr lang="en-US" sz="1800" b="0" i="0" u="none" strike="noStrike" baseline="0">
                <a:latin typeface="NimbusRomNo9L-Regu"/>
              </a:rPr>
              <a:t>SONYC has developed an acoustic sensor with high quality and low production cost to monitor the noise pollution levels across the city in neighborhoods like Manhattan, Brooklyn and Queens.</a:t>
            </a:r>
          </a:p>
          <a:p>
            <a:pPr algn="l"/>
            <a:r>
              <a:rPr lang="en-US" sz="1800" b="0" i="0" u="none" strike="noStrike" baseline="0">
                <a:latin typeface="NimbusRomNo9L-Regu"/>
              </a:rPr>
              <a:t>The VGG models were trained on this data and the AUPRC achieved by the models are 0.62 and 0.76 which performed poorly on music and non-machinery sounds.</a:t>
            </a:r>
          </a:p>
        </p:txBody>
      </p:sp>
    </p:spTree>
    <p:extLst>
      <p:ext uri="{BB962C8B-B14F-4D97-AF65-F5344CB8AC3E}">
        <p14:creationId xmlns:p14="http://schemas.microsoft.com/office/powerpoint/2010/main" val="96123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40F59-D551-4699-B4CE-E5CEC41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Introduction 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120CF8-20AC-4633-B1DB-BBF2DF07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110962"/>
          </a:xfrm>
        </p:spPr>
        <p:txBody>
          <a:bodyPr/>
          <a:lstStyle/>
          <a:p>
            <a:pPr algn="l"/>
            <a:r>
              <a:rPr lang="en-US" sz="1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Noise Pollution is a grievous problem which needs to be tackled, as it’s a growing concern for many urban residents.</a:t>
            </a:r>
          </a:p>
          <a:p>
            <a:pPr algn="l"/>
            <a:r>
              <a:rPr lang="en-US" sz="1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Noise is not only inconvenient and annoying, but it has also been proven to be a health hazard, many have reported that they suffered with behavioral and emotional consequences, such as difficulty in sleeping, relaxing and feeling annoyed, angry or upset.</a:t>
            </a:r>
          </a:p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Sound event detection is a popular technique to identify the sound events in the noise </a:t>
            </a:r>
            <a:r>
              <a:rPr lang="en-US" sz="1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e.g., “dog barking, engine exhaust noise” etc.</a:t>
            </a:r>
          </a:p>
          <a:p>
            <a:pPr marL="0" indent="0" algn="l">
              <a:buNone/>
            </a:pPr>
            <a:endParaRPr lang="en-US" sz="1800" b="0" i="0" u="none" strike="noStrike" baseline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FFF5F6-B988-45E4-8054-E59371039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20" y="4219575"/>
            <a:ext cx="335775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ACD8-C4CE-4288-B704-4CE7ED55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EDDF-EC1C-454B-8CF2-DD404C60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>
                <a:latin typeface="NimbusRomNo9L-Regu"/>
              </a:rPr>
              <a:t>We propose to build a tool which visualizes the spatiotemporal and mismatch values of the dataset.</a:t>
            </a:r>
          </a:p>
          <a:p>
            <a:r>
              <a:rPr lang="en-US" sz="1800" b="0" i="0" u="none" strike="noStrike" baseline="0">
                <a:latin typeface="NimbusRomNo9L-Regu"/>
              </a:rPr>
              <a:t>Using Multi Label Classification Machine Learning Algorithms we will classify the audio files into various categorical sounds. </a:t>
            </a:r>
          </a:p>
          <a:p>
            <a:pPr algn="l"/>
            <a:r>
              <a:rPr lang="en-US" sz="1800" b="0" i="0" u="none" strike="noStrike" baseline="0">
                <a:latin typeface="NimbusRomNo9L-Regu"/>
              </a:rPr>
              <a:t>Visualize the points where the mismatches of testing and machine predicted data occur based on the results of the Machine Learning model. </a:t>
            </a:r>
          </a:p>
          <a:p>
            <a:pPr algn="l"/>
            <a:r>
              <a:rPr lang="en-US" sz="1800" b="0" i="0" u="none" strike="noStrike" baseline="0">
                <a:latin typeface="NimbusRomNo9L-Regu"/>
              </a:rPr>
              <a:t>We will dwell into understanding the mismatches which occur between the annotated and machine predicted data and analyze the causes behind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F716-2345-4A69-9B7B-B6B3B39D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Data Description: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C4393D-37E7-4800-88D7-05BBE20B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125"/>
            <a:ext cx="8596668" cy="43812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In order to build a system which would visualize the various sound points in and around a particular geographical location and also allow us to analyze the mismatches between the test and machine data, we need to have a dataset which has a diverse distribution of labeled sounds with spatial and temporal attributes.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which we have taken a dataset containing a training subset (13538 recordings from 35 sensors), validation subset (4308 recordings from 9 sensors), and a test subset (669 recordings from 48 sensors).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Each recording has been annotated using a set of 23 “sound tags” like “engine presence, machinery presence, non-machinery-impact presence, dog-barking-whining presence, music presence etc.”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imbusRomNo9L-Regu"/>
              </a:rPr>
              <a:t>The audio was recorded from the 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imbusRomNo9L-Regu"/>
                <a:hlinkClick r:id="rId2"/>
              </a:rPr>
              <a:t>SONYC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imbusRomNo9L-Regu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NimbusRomNo9L-Regu"/>
              </a:rPr>
              <a:t>SONYC Urban Sound Tagging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NimbusRomNo9L-Regu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NimbusRomNo9L-Regu"/>
              </a:rPr>
              <a:t> acoustic sensor network.</a:t>
            </a:r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3671FC-6D84-467B-9A1C-74044FA3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56" y="1152525"/>
            <a:ext cx="2102444" cy="49625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D95946-41E9-41A3-B586-095DB2FE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>
                <a:latin typeface="NimbusRomNo9L-Regu"/>
              </a:rPr>
              <a:t>The images explains the taxonomy of sounds to classify in the dataset.</a:t>
            </a:r>
          </a:p>
          <a:p>
            <a:pPr marL="0" indent="0">
              <a:buNone/>
            </a:pPr>
            <a:endParaRPr lang="en-US" sz="1500">
              <a:latin typeface="NimbusRomNo9L-Reg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202D7-95CF-405C-8240-B973AA38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152525"/>
            <a:ext cx="20288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8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5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2065E-02E3-4B68-9A67-D85C7915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Implementation:</a:t>
            </a:r>
          </a:p>
        </p:txBody>
      </p:sp>
      <p:sp>
        <p:nvSpPr>
          <p:cNvPr id="76" name="Isosceles Triangle 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391119-013C-4D39-A71F-F0F891725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159947"/>
              </p:ext>
            </p:extLst>
          </p:nvPr>
        </p:nvGraphicFramePr>
        <p:xfrm>
          <a:off x="1183024" y="1965861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26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CCE85-69F7-4CCB-BF80-3A7C6F40F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94" y="0"/>
            <a:ext cx="4838700" cy="3486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5CAA2-32E0-4A49-997A-408D6B26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983" y="2661092"/>
            <a:ext cx="4762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E4115-93E3-48DA-8333-4109BF230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0" y="2369405"/>
            <a:ext cx="4853566" cy="25405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6002AD-0E4A-4987-8DE0-C4C5EAE7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00" y="627284"/>
            <a:ext cx="8596668" cy="1320800"/>
          </a:xfrm>
        </p:spPr>
        <p:txBody>
          <a:bodyPr/>
          <a:lstStyle/>
          <a:p>
            <a:r>
              <a:rPr lang="en-US"/>
              <a:t>Analysis of mismatches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47CA6-6357-448F-AB15-4613C9148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30" y="2438597"/>
            <a:ext cx="4082947" cy="24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5F38-41AD-4939-9DB5-85DBB6C0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Actual vs Predicted Sounds: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1E506-A1E4-4F4A-B20F-B1D4760E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5" y="2199577"/>
            <a:ext cx="5235760" cy="3620197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E61A606A-5588-4600-B480-4E4A29EE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20254"/>
            <a:ext cx="4778678" cy="37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5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3EA7AF6AF344AA39F704211C11648" ma:contentTypeVersion="0" ma:contentTypeDescription="Create a new document." ma:contentTypeScope="" ma:versionID="835e79a64c5b8e77625833f1b0d95a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eee0b1d739e15756ea88913400c03f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21B49-795B-43F7-A745-427E013F57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38BC1D-8C79-4752-87BB-0E744BFB7F08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A3CD8B-0C06-468A-8B75-0437C5798BE5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871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NimbusRomNo9L-Regu</vt:lpstr>
      <vt:lpstr>Trebuchet MS</vt:lpstr>
      <vt:lpstr>Wingdings</vt:lpstr>
      <vt:lpstr>Wingdings 3</vt:lpstr>
      <vt:lpstr>Facet</vt:lpstr>
      <vt:lpstr>Spatiotemporal Analysis of Urban Noise Data</vt:lpstr>
      <vt:lpstr>Introduction :</vt:lpstr>
      <vt:lpstr>Proposal:</vt:lpstr>
      <vt:lpstr>Data Description:</vt:lpstr>
      <vt:lpstr>PowerPoint Presentation</vt:lpstr>
      <vt:lpstr>Implementation:</vt:lpstr>
      <vt:lpstr>PowerPoint Presentation</vt:lpstr>
      <vt:lpstr>Analysis of mismatches</vt:lpstr>
      <vt:lpstr>Actual vs Predicted Sounds:</vt:lpstr>
      <vt:lpstr>Building the Backend System</vt:lpstr>
      <vt:lpstr>Building the Frontend System</vt:lpstr>
      <vt:lpstr>Demo of Visual System:</vt:lpstr>
      <vt:lpstr>Conclusion</vt:lpstr>
      <vt:lpstr>Future Work:</vt:lpstr>
      <vt:lpstr>Related works: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Spatiotemporal Analysis of Urban Noise Data</dc:title>
  <dc:creator>Veleti, Sasanka Mouli Subrahmanya Sri</dc:creator>
  <cp:lastModifiedBy>Veleti, Sasanka Mouli Subrahmanya Sri</cp:lastModifiedBy>
  <cp:revision>2</cp:revision>
  <dcterms:created xsi:type="dcterms:W3CDTF">2021-11-04T21:32:54Z</dcterms:created>
  <dcterms:modified xsi:type="dcterms:W3CDTF">2021-11-29T16:02:40Z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0x01010074A3EA7AF6AF344AA39F704211C11648</vt:lpwstr>
  </property>
</Properties>
</file>