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3db0c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3db0c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d5a83f8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d5a83f8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d5a83f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d5a83f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d5a83f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d5a83f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3db0ca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3db0ca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d5a83f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d5a83f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d5a83f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d5a83f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3db0ca4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3db0ca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d5a83f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d5a83f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3db0ca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3db0ca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d5a83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d5a83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d5a83f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d5a83f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d5a83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d5a83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3db0ca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3db0ca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d5a83f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d5a83f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3db0ca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3db0ca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d5a83f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d5a83f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antennarius" TargetMode="External"/><Relationship Id="rId9" Type="http://schemas.openxmlformats.org/officeDocument/2006/relationships/hyperlink" Target="https://github.com/uic-cs418/cs418-spring22-bored-grad-yacht-club" TargetMode="External"/><Relationship Id="rId5" Type="http://schemas.openxmlformats.org/officeDocument/2006/relationships/hyperlink" Target="https://github.com/komar41" TargetMode="External"/><Relationship Id="rId6" Type="http://schemas.openxmlformats.org/officeDocument/2006/relationships/hyperlink" Target="https://github.com/rafeyyyyy" TargetMode="External"/><Relationship Id="rId7" Type="http://schemas.openxmlformats.org/officeDocument/2006/relationships/hyperlink" Target="https://github.com/nhpham27" TargetMode="External"/><Relationship Id="rId8" Type="http://schemas.openxmlformats.org/officeDocument/2006/relationships/hyperlink" Target="https://github.com/gautam-kushwa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rgbClr val="0B5394"/>
                </a:solidFill>
              </a:rPr>
              <a:t>Modelling the Pandemic</a:t>
            </a:r>
            <a:endParaRPr sz="418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39625"/>
            <a:ext cx="85206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Sociodemographic predictors of COVID-19 impact in Chicago neighborhoods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Bored Grads Yacht Club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0900" y="2544575"/>
            <a:ext cx="270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Owen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cowen20@uic.edu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https://github.com/antennarius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45050" y="2544575"/>
            <a:ext cx="236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Kazi Shahrukh 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komar3@uic.edu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https://github.com/komar41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092975" y="2544575"/>
            <a:ext cx="254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 Rafey Siddiqui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asiddi73@uic.edu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https://github.com/rafeyyyyy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387600" y="3548425"/>
            <a:ext cx="254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Hoa Pham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npham30@uic.edu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https://github.com/nhpham27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10275" y="3548425"/>
            <a:ext cx="322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Gautam Kushwah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gkushw2@uic.edu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https://github.com/gautam-kushwah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068300" y="4595125"/>
            <a:ext cx="70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repository: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https://github.com/uic-cs418/cs418-spring22-bored-grad-yacht-club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Visualizations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87" y="878700"/>
            <a:ext cx="8621225" cy="394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Selecting socio-demographic factors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8725"/>
            <a:ext cx="85206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see which features were most important to predicting COVID-19 cases/deaths.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importance (on a 0-1 scale) indicates a correlation between that socio-demographic factor and COVID-19 (1 being the highest correlation).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selected features with an importance of above 0.5.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socio-demographic factors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0" y="1073675"/>
            <a:ext cx="8189301" cy="398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model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7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model: deaths/1000 equal to median for all ZIP codes.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absolute baseline error = 1.03 deaths per 1000.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 into </a:t>
            </a:r>
            <a:r>
              <a:rPr lang="en"/>
              <a:t>70% training data, 30% testing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Socio-demographic factors with correlation coefficients &gt;0.5 were selected.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hyperparameters for RFR: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Randomized search strategy across a grid of possible hyperparameter values.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Repeated K-fold cross validation, 5 repeats of 2 splits for each randomly-selected combination.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absolute model error = 0.62 deaths per 1000.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89750" y="1446625"/>
            <a:ext cx="87645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to visualize the distribution of COVID-19-related death rates across factors.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training data from RFR model was used for this analysis.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a pattern between socio-demographic factors and COVID-19 deaths.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ubstantial amount of noise present in the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85875"/>
            <a:ext cx="85206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training data, 30% testing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Socio-demographic factors with correlation coefficients &gt;0.5 were selected.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absolute baseline error = 0.96 deaths per 1000.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absolute model error = 0.63 deaths per 1000.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160725" y="1152475"/>
            <a:ext cx="89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21 of the 48 socio-demographic factors from census data showed strong correlation to COVID-19 impact.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of the most important indicators for COVID-19 impact were: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Travel time to work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Education level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Age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Principal Component Analysis showed pattern between COVID-19 deaths and socio-demographic factors.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RFR model predicted COVID-19 death rate with an error rate of 0.62 deaths/1000.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XGBoost model predicted COVID-19 death rate with an model error rate of 0.63 deaths/1000.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model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360875"/>
            <a:ext cx="85206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current model only incorporates 60 ZIP codes.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in the process of incorporating more ZIP code based data into our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new data is from different cities and states in America.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 points will allow us to train a more accurate model and reduce our model error rate.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 for this project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21625"/>
            <a:ext cx="87108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COVID-19 pandemic has been a historic, life-changing and terribly unfortunate event in our lives.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data science students, we were very interested in the widely available data for this pandemic.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question we landed on through our initial research was: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Is there a way to link COVID-19 impact to socio-demographic data?</a:t>
            </a:r>
            <a:endParaRPr b="1"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project, we hope to answer this question!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definitions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53775"/>
            <a:ext cx="85206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define sociodemographic data?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factors like age, gender, ethnicity etc.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factors like income, level of education, time spent on public transit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define COVID-19 impact?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COVID-19 cases.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COVID-19 deaths.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started off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75150"/>
            <a:ext cx="8520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focused on COVID-19 data for the city of Chicago.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found an existing COVID-19 risk metric called the CCVI index: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model ranks Chicago neighborhoods on sociodemographic data.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Assigns a COVID risk score for each neighborhood based on the rankings.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potential flaw with this model is that the score relies on neighborhood rankings.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example, 2 neighborhoods could be one rank apart in terms of income, but have vastly different average income compared to the next ranked neighborhood.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model aims to improve upon this index.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COVID-19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model, we aim to achieve: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Quantifiability of COVID-19 impact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model should be able to predict the number of COVID-19 cases/deaths based on socio-demographic data.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and uniformity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predictions should be based on exact variable values, not rankings.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important?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Distributing healthcare resources more equitably.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Targeting vaccinations.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Designing policy to help areas most in need.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1802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COVID-19 data and socio-demographic data for Chicago.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data was collected from the Chicago Data portal: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Included COVID-19 case/death data along with the victim’s ZIP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Socio-demographic data was collected from the CensusReporter website: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ZIP code-based data to match granularity of COVID-19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leaning data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Cleaned COVID-19 data for Chicago: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Removed instances of death where manner of death was accident or suicide.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Removed ZIP codes outside of Chicago.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Removed unneeded columns.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Aggregated cases and deaths per ZIP code.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Cleaned socio-demographic data for Chicago: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Removed unneeded columns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Merged the datasets: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line represents a ZIP code with its COVID-19 and socio-demographic data.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Normalized Covid deaths and cases by each ZIP code's population: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Cases/deaths per 1000.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Visualizations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39450"/>
            <a:ext cx="85206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EDA, we looked at the correlations between different socio-demographic factors and COVID-19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some visualizations to better understand these relationships.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Visualizations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0" y="945125"/>
            <a:ext cx="7969500" cy="40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