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azybi.com/blog/data-visualization-and-chart-types" TargetMode="External"/><Relationship Id="rId3" Type="http://schemas.openxmlformats.org/officeDocument/2006/relationships/hyperlink" Target="https://www.linkedin.com/pulse/choosing-right-chart-type-data-visualization-strategy-suneel-patel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a932df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a932df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a932df6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a932df6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a932df6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a932df6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a932df6a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a932df6a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https://eazybi.com/blog/data-visualization-and-chart-types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https://www.linkedin.com/pulse/choosing-right-chart-type-data-visualization-strategy-suneel-patel/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a932df6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a932df6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Introduces 90s by Dr. Leland Wilkson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Language for thinking about making graphs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a932df6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a932df6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Dataviz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What chart </a:t>
            </a:r>
            <a:r>
              <a:rPr lang="en" sz="2000"/>
              <a:t>should I use?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Depends on the data type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concept you are trying to convey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Types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Numerical (temperature,weight,height)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 (color, big, small, pokemon type)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Ordinal (education level grade school, middle, high school, bachelors, masters,PhD)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Basic Charts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 Chart (Comparison)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Scatter Plot (Relationship)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 Chart (Trends of time)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 Chart (Distribution)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00" y="171225"/>
            <a:ext cx="6405976" cy="46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of Graphics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aesthetic mapping</a:t>
            </a:r>
            <a:r>
              <a:rPr lang="en">
                <a:solidFill>
                  <a:schemeClr val="dk1"/>
                </a:solidFill>
              </a:rPr>
              <a:t> of the variables in the data to visual cues, and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geometry</a:t>
            </a:r>
            <a:r>
              <a:rPr lang="en">
                <a:solidFill>
                  <a:schemeClr val="dk1"/>
                </a:solidFill>
              </a:rPr>
              <a:t> used to encode the observations on the plot.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Facets, statistics, coordinates, theme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