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000"/>
    <a:srgbClr val="100000"/>
    <a:srgbClr val="200000"/>
    <a:srgbClr val="1E0000"/>
    <a:srgbClr val="180000"/>
    <a:srgbClr val="36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1" autoAdjust="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E3D-A0B5-4382-8315-41D605EAC06F}" type="datetimeFigureOut">
              <a:rPr lang="zh-CN" altLang="en-US" smtClean="0"/>
              <a:t>2011/11/11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AC6-9783-4585-B370-64FA272C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E3D-A0B5-4382-8315-41D605EAC06F}" type="datetimeFigureOut">
              <a:rPr lang="zh-CN" altLang="en-US" smtClean="0"/>
              <a:t>2011/11/11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AC6-9783-4585-B370-64FA272C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E3D-A0B5-4382-8315-41D605EAC06F}" type="datetimeFigureOut">
              <a:rPr lang="zh-CN" altLang="en-US" smtClean="0"/>
              <a:t>2011/11/11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AC6-9783-4585-B370-64FA272C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7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E3D-A0B5-4382-8315-41D605EAC06F}" type="datetimeFigureOut">
              <a:rPr lang="zh-CN" altLang="en-US" smtClean="0"/>
              <a:t>2011/11/11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AC6-9783-4585-B370-64FA272C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0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E3D-A0B5-4382-8315-41D605EAC06F}" type="datetimeFigureOut">
              <a:rPr lang="zh-CN" altLang="en-US" smtClean="0"/>
              <a:t>2011/11/11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AC6-9783-4585-B370-64FA272C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78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E3D-A0B5-4382-8315-41D605EAC06F}" type="datetimeFigureOut">
              <a:rPr lang="zh-CN" altLang="en-US" smtClean="0"/>
              <a:t>2011/11/11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AC6-9783-4585-B370-64FA272C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9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E3D-A0B5-4382-8315-41D605EAC06F}" type="datetimeFigureOut">
              <a:rPr lang="zh-CN" altLang="en-US" smtClean="0"/>
              <a:t>2011/11/11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AC6-9783-4585-B370-64FA272C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0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E3D-A0B5-4382-8315-41D605EAC06F}" type="datetimeFigureOut">
              <a:rPr lang="zh-CN" altLang="en-US" smtClean="0"/>
              <a:t>2011/11/11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AC6-9783-4585-B370-64FA272C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5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E3D-A0B5-4382-8315-41D605EAC06F}" type="datetimeFigureOut">
              <a:rPr lang="zh-CN" altLang="en-US" smtClean="0"/>
              <a:t>2011/11/11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AC6-9783-4585-B370-64FA272C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E3D-A0B5-4382-8315-41D605EAC06F}" type="datetimeFigureOut">
              <a:rPr lang="zh-CN" altLang="en-US" smtClean="0"/>
              <a:t>2011/11/11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AC6-9783-4585-B370-64FA272C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3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3E3D-A0B5-4382-8315-41D605EAC06F}" type="datetimeFigureOut">
              <a:rPr lang="zh-CN" altLang="en-US" smtClean="0"/>
              <a:t>2011/11/11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AC6-9783-4585-B370-64FA272C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6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3E3D-A0B5-4382-8315-41D605EAC06F}" type="datetimeFigureOut">
              <a:rPr lang="zh-CN" altLang="en-US" smtClean="0"/>
              <a:t>2011/11/11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F1AC6-9783-4585-B370-64FA272C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73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microsoft.com/office/2007/relationships/hdphoto" Target="../media/hdphoto3.wdp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ocuments\MyWebSites\htdocs\balsamine\_documents\头发图库\292-11031PT211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32856"/>
            <a:ext cx="2736233" cy="1825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D:\Documents\MyWebSites\htdocs\balsamine\_documents\头发图库\292-1102250A604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6278"/>
            <a:ext cx="2736035" cy="1822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矩形 3"/>
          <p:cNvSpPr/>
          <p:nvPr/>
        </p:nvSpPr>
        <p:spPr>
          <a:xfrm>
            <a:off x="5359826" y="1713002"/>
            <a:ext cx="223651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我</a:t>
            </a:r>
            <a:r>
              <a:rPr lang="zh-CN" altLang="en-US" sz="40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要护发</a:t>
            </a:r>
            <a:endParaRPr lang="zh-CN" altLang="en-US" sz="4000" u="sn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7386" y="1692738"/>
            <a:ext cx="223651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我</a:t>
            </a:r>
            <a:r>
              <a:rPr lang="zh-CN" altLang="en-US" sz="40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要染发</a:t>
            </a:r>
            <a:endParaRPr lang="zh-CN" altLang="en-US" sz="4000" u="sn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61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37677" r="25247" b="1669"/>
          <a:stretch/>
        </p:blipFill>
        <p:spPr bwMode="auto">
          <a:xfrm>
            <a:off x="5076056" y="2132856"/>
            <a:ext cx="278041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936" b="16569"/>
          <a:stretch/>
        </p:blipFill>
        <p:spPr bwMode="auto">
          <a:xfrm>
            <a:off x="1187355" y="2132856"/>
            <a:ext cx="2769469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矩形 3"/>
          <p:cNvSpPr/>
          <p:nvPr/>
        </p:nvSpPr>
        <p:spPr>
          <a:xfrm>
            <a:off x="5359825" y="1713002"/>
            <a:ext cx="223651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头皮问题</a:t>
            </a:r>
            <a:endParaRPr lang="zh-CN" altLang="en-US" sz="4000" u="sn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7383" y="1692738"/>
            <a:ext cx="2236511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头发问题</a:t>
            </a:r>
            <a:endParaRPr lang="zh-CN" altLang="en-US" sz="4000" u="sn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39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ocuments\MyWebSites\htdocs\balsamine\_documents\头发图库\292-1103131055202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89866"/>
            <a:ext cx="3177881" cy="21132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Documents\MyWebSites\htdocs\balsamine\_documents\头发图库\2443-11021Q11U07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3171605" cy="21132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ocuments\MyWebSites\htdocs\balsamine\_documents\头发图库\290-1103151J0273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764704"/>
            <a:ext cx="3168352" cy="21132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Documents\MyWebSites\htdocs\balsamine\_documents\头发图库\292-11011G452333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484" y="3699557"/>
            <a:ext cx="3191971" cy="212904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763688" y="2566645"/>
            <a:ext cx="2037737" cy="646331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12700">
                  <a:solidFill>
                    <a:srgbClr val="76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天然染发</a:t>
            </a:r>
          </a:p>
        </p:txBody>
      </p:sp>
      <p:sp>
        <p:nvSpPr>
          <p:cNvPr id="12" name="矩形 11"/>
          <p:cNvSpPr/>
          <p:nvPr/>
        </p:nvSpPr>
        <p:spPr>
          <a:xfrm>
            <a:off x="6444208" y="2564342"/>
            <a:ext cx="2037737" cy="646331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rgbClr val="76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天然</a:t>
            </a:r>
            <a:r>
              <a:rPr lang="zh-CN" altLang="en-US" sz="3600" b="1" dirty="0">
                <a:ln w="12700">
                  <a:solidFill>
                    <a:srgbClr val="76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护</a:t>
            </a:r>
            <a:r>
              <a:rPr lang="zh-CN" altLang="en-US" sz="3600" b="1" dirty="0" smtClean="0">
                <a:ln w="12700">
                  <a:solidFill>
                    <a:srgbClr val="76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发</a:t>
            </a:r>
            <a:endParaRPr lang="zh-CN" altLang="en-US" sz="3600" b="1" dirty="0">
              <a:ln w="12700">
                <a:solidFill>
                  <a:srgbClr val="76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49174" y="5460917"/>
            <a:ext cx="2037737" cy="646331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rgbClr val="76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天然洗发</a:t>
            </a:r>
            <a:endParaRPr lang="zh-CN" altLang="en-US" sz="3600" b="1" dirty="0">
              <a:ln w="12700">
                <a:solidFill>
                  <a:srgbClr val="76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44206" y="5505436"/>
            <a:ext cx="2037738" cy="646331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rgbClr val="76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新品推荐</a:t>
            </a:r>
            <a:endParaRPr lang="zh-CN" altLang="en-US" sz="3600" b="1" dirty="0">
              <a:ln w="12700">
                <a:solidFill>
                  <a:srgbClr val="76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85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D:\Documents\MyWebSites\htdocs\balsamine\_documents\头发图库\6446-1102130F05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84" y="836712"/>
            <a:ext cx="3464794" cy="231101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D:\Documents\MyWebSites\htdocs\balsamine\_documents\头发图库\黑发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49080"/>
            <a:ext cx="3464794" cy="23364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:\Documents\MyWebSites\htdocs\balsamine\_documents\头发图库\花白头发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05064"/>
            <a:ext cx="3464794" cy="231101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6563198" y="5608195"/>
            <a:ext cx="121058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花白</a:t>
            </a:r>
            <a:endParaRPr lang="zh-CN" altLang="en-US" sz="4000" u="sn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4587" y="2439843"/>
            <a:ext cx="1210588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纯</a:t>
            </a:r>
            <a:r>
              <a:rPr lang="zh-CN" altLang="en-US" sz="40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白</a:t>
            </a:r>
            <a:endParaRPr lang="zh-CN" altLang="en-US" sz="4000" u="sn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02758" y="5777672"/>
            <a:ext cx="121058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黑发</a:t>
            </a:r>
            <a:endParaRPr lang="zh-CN" altLang="en-US" sz="4000" u="sn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26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395536" y="1397000"/>
            <a:ext cx="8352928" cy="1311920"/>
          </a:xfrm>
          <a:custGeom>
            <a:avLst/>
            <a:gdLst>
              <a:gd name="connsiteX0" fmla="*/ 0 w 8352928"/>
              <a:gd name="connsiteY0" fmla="*/ 131192 h 1311920"/>
              <a:gd name="connsiteX1" fmla="*/ 131192 w 8352928"/>
              <a:gd name="connsiteY1" fmla="*/ 0 h 1311920"/>
              <a:gd name="connsiteX2" fmla="*/ 8221736 w 8352928"/>
              <a:gd name="connsiteY2" fmla="*/ 0 h 1311920"/>
              <a:gd name="connsiteX3" fmla="*/ 8352928 w 8352928"/>
              <a:gd name="connsiteY3" fmla="*/ 131192 h 1311920"/>
              <a:gd name="connsiteX4" fmla="*/ 8352928 w 8352928"/>
              <a:gd name="connsiteY4" fmla="*/ 1180728 h 1311920"/>
              <a:gd name="connsiteX5" fmla="*/ 8221736 w 8352928"/>
              <a:gd name="connsiteY5" fmla="*/ 1311920 h 1311920"/>
              <a:gd name="connsiteX6" fmla="*/ 131192 w 8352928"/>
              <a:gd name="connsiteY6" fmla="*/ 1311920 h 1311920"/>
              <a:gd name="connsiteX7" fmla="*/ 0 w 8352928"/>
              <a:gd name="connsiteY7" fmla="*/ 1180728 h 1311920"/>
              <a:gd name="connsiteX8" fmla="*/ 0 w 8352928"/>
              <a:gd name="connsiteY8" fmla="*/ 131192 h 131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2928" h="1311920">
                <a:moveTo>
                  <a:pt x="0" y="131192"/>
                </a:moveTo>
                <a:cubicBezTo>
                  <a:pt x="0" y="58737"/>
                  <a:pt x="58737" y="0"/>
                  <a:pt x="131192" y="0"/>
                </a:cubicBezTo>
                <a:lnTo>
                  <a:pt x="8221736" y="0"/>
                </a:lnTo>
                <a:cubicBezTo>
                  <a:pt x="8294191" y="0"/>
                  <a:pt x="8352928" y="58737"/>
                  <a:pt x="8352928" y="131192"/>
                </a:cubicBezTo>
                <a:lnTo>
                  <a:pt x="8352928" y="1180728"/>
                </a:lnTo>
                <a:cubicBezTo>
                  <a:pt x="8352928" y="1253183"/>
                  <a:pt x="8294191" y="1311920"/>
                  <a:pt x="8221736" y="1311920"/>
                </a:cubicBezTo>
                <a:lnTo>
                  <a:pt x="131192" y="1311920"/>
                </a:lnTo>
                <a:cubicBezTo>
                  <a:pt x="58737" y="1311920"/>
                  <a:pt x="0" y="1253183"/>
                  <a:pt x="0" y="1180728"/>
                </a:cubicBezTo>
                <a:lnTo>
                  <a:pt x="0" y="131192"/>
                </a:lnTo>
                <a:close/>
              </a:path>
            </a:pathLst>
          </a:custGeom>
          <a:solidFill>
            <a:srgbClr val="1A0000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3217" tIns="91440" rIns="91441" bIns="91440" numCol="1" spcCol="1270" anchor="t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900" kern="120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900" kern="1200"/>
          </a:p>
        </p:txBody>
      </p:sp>
    </p:spTree>
    <p:extLst>
      <p:ext uri="{BB962C8B-B14F-4D97-AF65-F5344CB8AC3E}">
        <p14:creationId xmlns:p14="http://schemas.microsoft.com/office/powerpoint/2010/main" val="408456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0000"/>
        </a:solidFill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a:spPr>
      <a:bodyPr spcFirstLastPara="0" vert="horz" wrap="square" lIns="1893217" tIns="91440" rIns="91441" bIns="91440" numCol="1" spcCol="1270" anchor="t" anchorCtr="0">
        <a:noAutofit/>
      </a:bodyPr>
      <a:lstStyle>
        <a:defPPr algn="l" defTabSz="1066800">
          <a:lnSpc>
            <a:spcPct val="90000"/>
          </a:lnSpc>
          <a:spcBef>
            <a:spcPct val="0"/>
          </a:spcBef>
          <a:spcAft>
            <a:spcPct val="35000"/>
          </a:spcAft>
          <a:defRPr sz="2400" kern="1200"/>
        </a:defPPr>
      </a:lstStyle>
      <a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hemeClr val="accent2">
            <a:alpha val="90000"/>
            <a:hueOff val="0"/>
            <a:satOff val="0"/>
            <a:lumOff val="0"/>
            <a:alphaOff val="0"/>
          </a:schemeClr>
        </a:fillRef>
        <a:effectRef idx="2">
          <a:schemeClr val="accent2">
            <a:alpha val="90000"/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21</Words>
  <Application>Microsoft Office PowerPoint</Application>
  <PresentationFormat>全屏显示(4:3)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Uice Stone</dc:creator>
  <cp:lastModifiedBy>NTKO</cp:lastModifiedBy>
  <cp:revision>15</cp:revision>
  <dcterms:created xsi:type="dcterms:W3CDTF">2011-11-04T14:10:07Z</dcterms:created>
  <dcterms:modified xsi:type="dcterms:W3CDTF">2011-11-10T17:09:00Z</dcterms:modified>
</cp:coreProperties>
</file>