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4" r:id="rId3"/>
    <p:sldId id="368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2" autoAdjust="0"/>
    <p:restoredTop sz="86433" autoAdjust="0"/>
  </p:normalViewPr>
  <p:slideViewPr>
    <p:cSldViewPr>
      <p:cViewPr varScale="1">
        <p:scale>
          <a:sx n="71" d="100"/>
          <a:sy n="71" d="100"/>
        </p:scale>
        <p:origin x="54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  <a:br>
              <a:rPr lang="en-US" dirty="0"/>
            </a:br>
            <a:r>
              <a:rPr lang="en-US" dirty="0"/>
              <a:t>with strings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D774-474F-4567-A743-16B6106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 keyword to search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E15855-010A-4C71-B271-D0EEFAC58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033" y="994321"/>
            <a:ext cx="8506918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spam = "Congratulations. You've won a million dollars."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"million" in spam      #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"Million" in spam      # False - search is case-sensitive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"on" in spam           # True – doesn't need to be whole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million " in spam    # True – uses spaces to find a whole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dollars " in spam    # False - ends with a period, not a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6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uses an if statement to check a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A709E0-BFBA-45CB-BB93-43316AC57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search_term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input("Enter search term: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search_term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spam: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print("Term found!")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935358-F2D9-4A91-97F5-F72AC3B61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1600" y="2380938"/>
            <a:ext cx="5943600" cy="5908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search term: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 found!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0087"/>
            <a:ext cx="7315200" cy="369332"/>
          </a:xfrm>
        </p:spPr>
        <p:txBody>
          <a:bodyPr/>
          <a:lstStyle/>
          <a:p>
            <a:r>
              <a:rPr lang="en-US" dirty="0"/>
              <a:t>The syntax for looping over each character </a:t>
            </a:r>
            <a:br>
              <a:rPr lang="en-US" dirty="0"/>
            </a:br>
            <a:r>
              <a:rPr lang="en-US" dirty="0"/>
              <a:t>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7D870-63F1-4EB8-AEF7-57C0B7695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21689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each character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"Hi!"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char in message: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print(char)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D3568-EFFB-4CCC-914B-D055DC2FA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71600" y="3182398"/>
            <a:ext cx="5943600" cy="8156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C2E889-AC55-4DA1-81F7-E6A67CB154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300" y="4112333"/>
            <a:ext cx="7391400" cy="1496734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prints the ordinal value for each character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"0123 ABCD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char in message: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(char), end=" 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D4B556-8B48-42AD-95CE-BD942BB8A1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8275" y="5658257"/>
            <a:ext cx="6019800" cy="2964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48 49 50 51 32 65 66 67 68 32 97 98 99 100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4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string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89AA8D-1B1A-40A7-91A6-CE771D912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isalpha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title()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islower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lstrip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isupper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	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rstrip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isdigit</a:t>
            </a:r>
            <a:r>
              <a:rPr lang="en-US" sz="1600" b="1" spc="-1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strip()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ljust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startswith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rjust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endswith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center(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width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lower()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upper()  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br>
              <a:rPr lang="en-US" sz="16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br>
              <a:rPr lang="en-US" sz="16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6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a string contains all digits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A9DDC7-90C5-485C-8A0A-F9CF9341F4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 = "12345"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is_integer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entry.isdigit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 # True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the if a string starts with a substring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starts_with_the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title.startswith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("The")   # True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0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a string to title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FE303-50F6-4A7E-96C8-327D58069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# "The Meaning Of Life"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strip whitespace from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  392 55 7722 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ssn.strip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   # "392 55 7722"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9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strings by using justification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4CF15-3288-4ECA-89D5-F7004A0AC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4108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print("Hammer".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(14), "$9.99".rjust(10))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print("Nails".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(14), "$14.50".rjust(10))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CE6058-3162-423C-8898-C661DF80A5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133600"/>
            <a:ext cx="55626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Hammer             $9.99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Nails             $14.50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8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find() and replace() methods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EE1B6A-15EC-4319-BEE8-C51DC02E4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5200650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find(str[,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replace(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old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A99A48-D1F9-4088-BF7B-5B880174B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search for specific characters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joel.murach@com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("@")           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dot_index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-1:         #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print("Invalid email address:", email)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first word in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= "The Meaning of Life"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                           #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"This title doesn't contain a space."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title[0:i]                   # "The"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5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E4D3A-C1E8-407D-9669-F0EAEF411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dashes with spaces in a credit card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"4012-881022-88810"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cc_number.replace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 ")      # 4012 881022 88810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dashes from a phone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"555-555-1234"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"") # 5555551234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replace the first dash in a phone number and then add parentheses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"555-555-1234"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replace the first dash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("-", "", 1) # 555555-1234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parentheses to the area code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"("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[:3] + ") "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[3:]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        # (555) 555-1234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1CAC77-0EBC-4194-99B6-AF4326F9B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strings. That includes: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slicing a string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finding and replacing parts of a string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splitting a string into a list of strings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joining the items in a list into a string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Create Account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BAE649-1A53-4DA8-ADE6-BAE2B589E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4770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must enter your full name.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full name: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must be 8 characters or more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 least one digit and one uppercase letter.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password: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sesaMe123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 Eric, thanks for creating an account.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6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E6FFA8-22E9-45D3-B68B-662BA919E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password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print("Hi "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 ", thanks for creating an account.")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input("Enter full name:       ")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" " in name: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print("You must enter your full name.")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4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90E478-2A10-4C7F-B435-C60D5759D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get_password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password = input("Enter password:        ")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.strip()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digit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char in password: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char.isdigit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digit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char.isupper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digit == False or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or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(password) &lt; 8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print("Password must be 8 characters or more 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"with at least one digit and one uppercase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"letter.")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password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0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Create Account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B91161-5288-4023-95C0-A6F491792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index1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[:index1]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5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split() method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2A0E7A-EA8D-4B40-911D-A120A7D56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split([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][, 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string on whitespace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0A548-953C-4445-B58E-677912DAF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quotation = "These are the times that try men's souls."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quotation.split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print(words[0])     # 'These'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print(words[3])     # 'times'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print(words[7])     # 'souls.'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print(words[-1])    # 'souls.'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print(words[8])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list index out of range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date on a delimiter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8AA5E1-13DC-48BE-9046-1ECFE409D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"11/9/1972"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= int(date[0])     #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=   int(date[1])     #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 int(date[2])     # 1972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=  int(date[3])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out of range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71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a row of data on a delimiter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42185-5F2F-4CC7-A0F4-4A694ED03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"John Doe|1500 Any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Street|New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York|NY|10001"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address.split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print(address[0])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print(address[1])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print(address[2] + ", " + address[3] + " " + address[4])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403AE4-28CA-45C5-A9A3-A0CE52CF74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1" y="2819400"/>
            <a:ext cx="5562600" cy="86853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Doe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1500 Any Street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York, NY 10001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19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strings 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3C953-606A-4E21-A0CA-83CDBE725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696201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"Eric"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"Idle"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", 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Idle, Eric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+=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"Eric"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"Idle"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",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# Idle, Eric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1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join() method of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F1CF63-E572-4BEF-AD1F-E43AE5224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join(</a:t>
            </a:r>
            <a:r>
              <a:rPr lang="en-US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sequence</a:t>
            </a:r>
            <a:r>
              <a:rPr lang="en-US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7E9BF-9F63-4F00-928A-78102DF3D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coding that’s used for Unicode characters.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built-in functions :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for working with characters and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function for working with strings.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string methods: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islower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isdigit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startswith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lower(), strip(),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rjust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find(), replace(), split(), and join().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delimiters work with the split() method and the join() method.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the items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3400A-DF91-43D5-8E1C-A6E1B117C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["John Doe","1500 Any Street",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"New York","NY","10001"]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"|".join(address)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print(address)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8ECDBA-FCF5-4AA1-8505-3A231E17BD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Doe|1500 Any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Street|New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York|NY|10001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the characters 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D511D-6494-4F1E-8131-93419BBBA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21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 = "HORSE"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letters_spaced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 ".join(letters)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letters_spaced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9E888-B856-4766-B964-C7426A77CC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400924"/>
            <a:ext cx="5102352" cy="3422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O R S 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error when using the join()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A46E76-D100-490E-A170-4C72820A0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= "John"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= "15 E 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name.join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(address)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# 1John5John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JohnEJohn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JohnSJohnt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5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DE8FD-9725-43E3-9D1F-257F63A8D8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3733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Delete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- Exit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7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data in the text file </a:t>
            </a:r>
            <a:br>
              <a:rPr lang="en-US" dirty="0"/>
            </a:br>
            <a:r>
              <a:rPr lang="en-US" dirty="0"/>
              <a:t>after one record has been added to it</a:t>
            </a:r>
          </a:p>
        </p:txBody>
      </p:sp>
      <p:pic>
        <p:nvPicPr>
          <p:cNvPr id="9" name="Content Placeholder 8" descr="Refer to page 285 in textbook ">
            <a:extLst>
              <a:ext uri="{FF2B5EF4-FFF2-40B4-BE49-F238E27FC236}">
                <a16:creationId xmlns:a16="http://schemas.microsoft.com/office/drawing/2014/main" id="{2673D831-AEE4-4F53-A764-5B143C38E1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96427"/>
            <a:ext cx="7297544" cy="162777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5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315200" cy="738664"/>
          </a:xfrm>
        </p:spPr>
        <p:txBody>
          <a:bodyPr/>
          <a:lstStyle/>
          <a:p>
            <a:r>
              <a:rPr lang="en-US" dirty="0"/>
              <a:t>The code for the </a:t>
            </a:r>
            <a:r>
              <a:rPr lang="en-US" dirty="0" err="1"/>
              <a:t>write_movies</a:t>
            </a:r>
            <a:r>
              <a:rPr lang="en-US" dirty="0"/>
              <a:t> and </a:t>
            </a:r>
            <a:r>
              <a:rPr lang="en-US" dirty="0" err="1"/>
              <a:t>read_movies</a:t>
            </a:r>
            <a:r>
              <a:rPr lang="en-US" dirty="0"/>
              <a:t>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705337-53ED-4CC2-84B2-3CF2A1F6E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= "|".join(movie)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 +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("|")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movies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2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Word Counter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EB45A-4A5C-480C-AA92-FD90DE6279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28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Counter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words = 260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unique words =  142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occurrences: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 = 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above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add = 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79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Word Counter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4836A-3882-4893-B4FA-8A8D86342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# read str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text.replace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(".",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text.lower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text.split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# convert str to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words.sort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(words[0])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1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Word Counter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64EF4B-B904-49CD-849B-DB3784F1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filename = "gettysburg_address.txt"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Word Counter program\n")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words and unique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 # get list of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number of words and unique words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print("Number of words =",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print("Number of unique words = 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unique words and their word counts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print("Unique word occurrences:")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word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unique_words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    ", word, "=",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words.count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   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6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Hangman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3E9DA5-4001-40CE-9C7C-B72E29419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5532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 the H A N G M A N game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_ _ _    Guesses: 0   Wrong: 0   Tried: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1   Wrong: 0   Tried: A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2   Wrong: 1   Tried: A E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_ _ _ _ _ A _ _    Guesses: 3   Wrong: 2   Tried: A E I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(The game continues)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Word: B O U N _ A R Y    Guesses: 13   Wrong: 6   Tried: A E I O U S N C L M R Y B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letter: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------------------------------------------------------------------------Word: B O U N D A R Y    Guesses: 14   Wrong: 6   Tried: A E I O U S N C L M R Y B D 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------------------------------------------------------------------------Congratulations! You got it in  14 guesses.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you want to play again (y/n)?: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C3997-18FA-45A2-AFC0-FF2761759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ord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len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0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hierarchy chart for the Hangman game</a:t>
            </a:r>
          </a:p>
        </p:txBody>
      </p:sp>
      <p:pic>
        <p:nvPicPr>
          <p:cNvPr id="8" name="Content Placeholder 7" descr="Refer to page 289 in textbook ">
            <a:extLst>
              <a:ext uri="{FF2B5EF4-FFF2-40B4-BE49-F238E27FC236}">
                <a16:creationId xmlns:a16="http://schemas.microsoft.com/office/drawing/2014/main" id="{EB2ADE4D-D722-4B65-A04D-199BE7D0CE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2700" y="1371600"/>
            <a:ext cx="4038600" cy="37505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3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wordlist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FAC07-844F-4290-AF6F-B9E22A48A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List of words from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http://www.free-teacher-worksheets.com/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 = 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"aardvark",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"air",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"zipper",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"zoo"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get_random_word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word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6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23D25C-428E-4B65-ADDF-D3603D99B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wordlist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a random word from the word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word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wordlist.get_random_word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Add spaces between letters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word_with_spaces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".join(word)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word_with_spaces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the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print("-" * 79)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print("Word:",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Guesses:",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Wrong:",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  Tried:",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add_spaces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11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A2EF6-08CD-44DD-8E19-B4967FAF4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next letter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get_letter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guess = input("Enter a letter: ").strip().upper()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Make sure the user enters a letter and only one letter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guess == "" 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(guess) &gt;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print("Invalid entry.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enter one and only one letter.")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Don't let the user try the same letter more than once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guess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print("You already tried that letter.")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guess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8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46D135-DC17-4A78-8FCB-E2AC6CF5A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The input/process/draw technique is common in game programming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(word)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"_"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81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A2D96-7529-4C7A-8E7A-AD71A1F1D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guess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get_letter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guess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pos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(guess,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pos != -1: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word_length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char in word: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char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char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"_"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draw_screen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num_wrong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guessed_letters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displayed_word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07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hangman module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8C3584-1EC4-4E05-A2C7-CB4E865FF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("-" * 79)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remaining_letters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print("Congratulations! You got it in",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num_guesses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"guesses.")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print("Sorry, you lost.")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print("The word was:", word)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print("Play the H A N G M A N game")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again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"Do you want to play again (y/n)?: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again !=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0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ordinal value of a Unicode character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5D34A-D085-4234-B883-A89F5CD92F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print("5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("5"))     # 5 = 53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("A"))     # A = 65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=",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("a"))     # a = 97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 character in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3FEC1D-8E18-4004-85F9-69A19BA3F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"Hello out 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message[0]       # "H"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message[1]       # "e"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message[-1]      # "!"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message[16]     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string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message[0] = "J" #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string is immutable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6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54CE6B-B8A7-4543-9237-410E1294B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 = "Hello out 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message[:5]         # "Hello"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message[6:9]        # "out"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message[10:]        # "there!"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message[:-1]        # "Hello out there"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5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repetition operator (*)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93CA8-81CA-494E-8294-B144D54B9F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print("=" * 20)             # 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print("A horse! " * 2)      # "A horse! A horse!"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triple quotes </a:t>
            </a:r>
            <a:br>
              <a:rPr lang="en-US" dirty="0"/>
            </a:br>
            <a:r>
              <a:rPr lang="en-US" dirty="0"/>
              <a:t>to create a multiline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A49560-C25C-4F39-8D50-46D528235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20435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'''SELECT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FROM Category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?'''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1294</TotalTime>
  <Words>3019</Words>
  <Application>Microsoft Office PowerPoint</Application>
  <PresentationFormat>On-screen Show (4:3)</PresentationFormat>
  <Paragraphs>662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Applied objectives</vt:lpstr>
      <vt:lpstr>Knowledge objectives</vt:lpstr>
      <vt:lpstr>Two built-in functions</vt:lpstr>
      <vt:lpstr>The ordinal value of a Unicode character</vt:lpstr>
      <vt:lpstr>How to access a character in a string</vt:lpstr>
      <vt:lpstr>How to slice a string</vt:lpstr>
      <vt:lpstr>How to use the repetition operator (*)</vt:lpstr>
      <vt:lpstr>How to use triple quotes  to create a multiline string</vt:lpstr>
      <vt:lpstr>How to use the in keyword to search a string</vt:lpstr>
      <vt:lpstr>Code that uses an if statement to check a search</vt:lpstr>
      <vt:lpstr>The syntax for looping over each character  in a string</vt:lpstr>
      <vt:lpstr>Basic string methods</vt:lpstr>
      <vt:lpstr>How to check if a string contains all digits</vt:lpstr>
      <vt:lpstr>How to change a string to title case</vt:lpstr>
      <vt:lpstr>How to align strings by using justification</vt:lpstr>
      <vt:lpstr>The find() and replace() methods of a string</vt:lpstr>
      <vt:lpstr>Find examples</vt:lpstr>
      <vt:lpstr>Replace examples</vt:lpstr>
      <vt:lpstr>The user interface  for the Create Account program</vt:lpstr>
      <vt:lpstr>The code for the Create Account program (part 1)</vt:lpstr>
      <vt:lpstr>The code for the Create Account program (part 2)</vt:lpstr>
      <vt:lpstr>The code for the Create Account program (part 3)</vt:lpstr>
      <vt:lpstr>The split() method of a string</vt:lpstr>
      <vt:lpstr>How to split a string on whitespace</vt:lpstr>
      <vt:lpstr>How to split a date on a delimiter</vt:lpstr>
      <vt:lpstr>How to split a row of data on a delimiter</vt:lpstr>
      <vt:lpstr>How to join strings with the + and += operators</vt:lpstr>
      <vt:lpstr>The join() method of a string</vt:lpstr>
      <vt:lpstr>How to join the items of a list</vt:lpstr>
      <vt:lpstr>How to join the characters in a string</vt:lpstr>
      <vt:lpstr>A common error when using the join() method</vt:lpstr>
      <vt:lpstr>The console</vt:lpstr>
      <vt:lpstr>The data in the text file  after one record has been added to it</vt:lpstr>
      <vt:lpstr>The code for the write_movies and read_movies functions</vt:lpstr>
      <vt:lpstr>The user interface for the Word Counter program</vt:lpstr>
      <vt:lpstr>The code for Word Counter program (part 1)</vt:lpstr>
      <vt:lpstr>The code for Word Counter program (part 2)</vt:lpstr>
      <vt:lpstr>The user interface for the Hangman game</vt:lpstr>
      <vt:lpstr>The hierarchy chart for the Hangman game</vt:lpstr>
      <vt:lpstr>The wordlist module</vt:lpstr>
      <vt:lpstr>The hangman module (part 1)</vt:lpstr>
      <vt:lpstr>The hangman module (part 2)</vt:lpstr>
      <vt:lpstr>The hangman module (part 3)</vt:lpstr>
      <vt:lpstr>The hangman module (part 4)</vt:lpstr>
      <vt:lpstr>The hangman module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Bethany Cabrera</dc:creator>
  <cp:lastModifiedBy>Judy Taylor</cp:lastModifiedBy>
  <cp:revision>29</cp:revision>
  <cp:lastPrinted>2016-01-14T23:03:16Z</cp:lastPrinted>
  <dcterms:created xsi:type="dcterms:W3CDTF">2019-07-24T21:44:02Z</dcterms:created>
  <dcterms:modified xsi:type="dcterms:W3CDTF">2019-07-30T21:21:59Z</dcterms:modified>
</cp:coreProperties>
</file>