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9"/>
  </p:notesMasterIdLst>
  <p:handoutMasterIdLst>
    <p:handoutMasterId r:id="rId40"/>
  </p:handoutMasterIdLst>
  <p:sldIdLst>
    <p:sldId id="256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668" autoAdjust="0"/>
    <p:restoredTop sz="86452" autoAdjust="0"/>
  </p:normalViewPr>
  <p:slideViewPr>
    <p:cSldViewPr>
      <p:cViewPr varScale="1">
        <p:scale>
          <a:sx n="83" d="100"/>
          <a:sy n="83" d="100"/>
        </p:scale>
        <p:origin x="8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7/30/2019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72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 with dictionaries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5FFA8-4C20-47DF-8BF1-A1A2023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deleting an item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D21BD1-FEF5-46FA-ABEC-4BB8CCB887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dictionary_name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del keyword to delete an item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countries["MX"]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countries["IE"]      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Key doesn't exist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checks a key before deleting the item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= "IE"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code in countries: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country = countries[code]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del countries[code]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print(country + " was deleted.")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print("There is no country for this code: " + code)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70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dictionary methods for deleting items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8D91FE-D6B3-44FF-8107-904268F1F8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pop(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key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[, </a:t>
            </a:r>
            <a:r>
              <a:rPr lang="en-US" sz="1600" b="1" i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default_value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clear()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pop() method to delete an item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countries.pop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("US")       # "United States"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countries.pop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("IE")             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KeyError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countries.pop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("IE", "Unknown")  # "Unknown"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prevents a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KeyError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occuring</a:t>
            </a:r>
            <a:endParaRPr lang="en-US" b="1" spc="-10" dirty="0">
              <a:solidFill>
                <a:srgbClr val="00009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= "IE"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countries.pop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(code, "Unknown country")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print(country + " was deleted.")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clear() method to delete all items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countries.clear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72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Three dictionary methods </a:t>
            </a:r>
            <a:br>
              <a:rPr lang="en-US" dirty="0"/>
            </a:br>
            <a:r>
              <a:rPr lang="en-US" dirty="0"/>
              <a:t>for getting all keys and values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B594E0-3DF4-45AC-96FF-B3489A63D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32411"/>
            <a:ext cx="7391400" cy="3825389"/>
          </a:xfrm>
        </p:spPr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keys()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items()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values()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9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loops through all keys and values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C1D1A0-CC5A-4EB7-B29C-B5E5E1536B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code in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countries.keys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print(code + "     " + countries[code])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get the same result since the default iterator contains keys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code in countries: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print(code + "     " + countries[code])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0E0A3E-72C0-47D8-9460-32AAE6DED8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393850"/>
            <a:ext cx="6019800" cy="8323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MX     Mexico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     United States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     Canada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576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Code that unpacks a tuple as it loops </a:t>
            </a:r>
            <a:br>
              <a:rPr lang="en-US" dirty="0"/>
            </a:br>
            <a:r>
              <a:rPr lang="en-US" dirty="0"/>
              <a:t>through all keys and values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D902A2-5BEB-478C-9818-500640F18A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914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code, name in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countries.items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print(code + "     " + name)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171232-C29C-4780-A53A-6873F3F4B5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526401"/>
            <a:ext cx="6019800" cy="8323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MX     Mexico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     United States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     Canada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314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loops through all values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F9EEC9-877F-4EEA-8AF1-27AD8069CC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name in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countries.values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print(name)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F1CAC3-281E-4497-BE44-D8F337B104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133600"/>
            <a:ext cx="6019800" cy="8323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Mexico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United States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Canada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730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Built-in constructors </a:t>
            </a:r>
            <a:br>
              <a:rPr lang="en-US" dirty="0"/>
            </a:br>
            <a:r>
              <a:rPr lang="en-US" dirty="0"/>
              <a:t>for creating dictionaries and lists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FECD61-9148-42DB-B203-7DAFFC0D0A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27602"/>
            <a:ext cx="7391400" cy="3449198"/>
          </a:xfrm>
        </p:spPr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list(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dict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04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Code that converts the keys of a dictionary </a:t>
            </a:r>
            <a:br>
              <a:rPr lang="en-US" dirty="0"/>
            </a:br>
            <a:r>
              <a:rPr lang="en-US" dirty="0"/>
              <a:t>to a list and sorts them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8B1F83-8BEC-4C06-8C1D-F5DEE6FD6E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2175779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 = {"CA": "Canada",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"US": "United States",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"MX": "Mexico"}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codes = list(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countries.keys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codes.sort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code in codes: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print(code + "     " + countries[code])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7A5173-0AFE-4574-9163-E2E8C6F603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699826"/>
            <a:ext cx="6019800" cy="8323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     Canada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MX     Mexico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     United States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95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Code that converts a two-dimensional list </a:t>
            </a:r>
            <a:br>
              <a:rPr lang="en-US" dirty="0"/>
            </a:br>
            <a:r>
              <a:rPr lang="en-US" dirty="0"/>
              <a:t>to a dictionary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A31286-8436-4AD5-A08B-AA0C075F2B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4189" y="1456015"/>
            <a:ext cx="7391400" cy="1671135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 = [["GB", "United Kingdom"],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["NL", "Netherlands"],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["DE", "Germany"]]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(countries)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print(countries)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2DD1DA-C5E2-418D-983C-B85758CD4E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282500"/>
            <a:ext cx="6019800" cy="6037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{'NL': 'Netherlands', 'GB': 'United Kingdom', 'DE': 'Germany'}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790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Country Code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714CB3-DB56-4416-9E30-115608658D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042447"/>
            <a:ext cx="6019800" cy="4953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- View country name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 - Add a country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 - Delete a country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 - Exit program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18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 codes: CA MX US 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country code: </a:t>
            </a:r>
            <a:r>
              <a:rPr lang="en-US" sz="118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mx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 name: Mexico.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18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country code: </a:t>
            </a:r>
            <a:r>
              <a:rPr lang="en-US" sz="118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nl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country name: </a:t>
            </a:r>
            <a:r>
              <a:rPr lang="en-US" sz="118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netherlands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Netherlands was added.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18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 codes: CA MX NL US 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country code: </a:t>
            </a:r>
            <a:r>
              <a:rPr lang="en-US" sz="118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nl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 name: Netherlands.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18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country code: </a:t>
            </a:r>
            <a:r>
              <a:rPr lang="en-US" sz="118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United States was deleted.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exit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8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  <a:endParaRPr lang="en-US" sz="118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8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6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B8299E-1818-45AB-9021-BBC0D4E04F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dictionaries in your programs.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dictionaries that contain complex objects like lists and other dictionaries.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Differentiate between a list and a dictionary.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dictionary methods when creating view objects: key(), items(), and values().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dict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 method for converting a list or tuple to a dictionary.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you access items when working with a dictionary of dictionaries, a dictionary of lists, or a list of dictionaries.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Country Code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7E7E83-2F96-4168-A359-DA01D68CE4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print("COMMAND MENU")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print("view - View country name")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print("add  - Add a country")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print("del  - Delete a country")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print("exit - Exit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display_codes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(countries):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codes = list(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countries.keys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codes.sort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line = "Country codes: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code in codes: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line += code + "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print(line)    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436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Country Code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BC9666-F77F-44E7-90F4-433DDBE51B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view(countries):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display_codes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(countries)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code = input("Enter country code: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code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code.upper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code in countries: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 = countries[code]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print("Country name: " + name + ".\n")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print("There is no country with that code.\n")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add(countries):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code = input("Enter country code: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code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code.upper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code in countries: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 = countries[code]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print(name + " is already using this code.\n")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 = input("Enter country name: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countries[code] =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print(name + " was added.\n")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746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Country Code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159E67-18AA-4F34-AD37-295A293B5D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delete(countries):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code = input("Enter country code: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code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code.upper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code in countries: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countries.pop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(code)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print(name + " was deleted.\n")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print("There is no country with that code.\n")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533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Country Code program (part 4)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E99A43-D188-485A-BD47-4FFAB57C6C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countries = {"CA": "Canada",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"US": "United States",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"MX": "Mexico"}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command = input("Command: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command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command == "view":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view(countries)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"add":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add(countries)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"del":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delete(countries)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print("Not a valid command. Please try again.\n")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3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Country Code program (part 5)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F93D0E-64EB-4B17-9F09-901EB2ED9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969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Word Counter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145C74-9C04-4203-A513-C417BEC501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019800" cy="1600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Word Counter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7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above = 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= 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370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Word Counter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16BF22-8959-434E-8F5E-2A2064CC18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get_words_from_file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text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file.read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# read str from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text.replace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("\n",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text.replace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(",",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text.replace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(".",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text.lower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words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text.split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")   # convert str to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print(words)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words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820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Word Counter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B6B771-9E93-4DAF-B62F-A895595F00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077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count_words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(words):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define 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store the word count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word in words: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word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[word] += 1  # increment count for word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[word] = 1   # add word with count of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word_count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display_word_count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words = list(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word_count.keys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words.sort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str.lower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word in words: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count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[word]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print(word, "=", count)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14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Word Counter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0FB77D-5DAA-49AD-A8FE-50BB13FBD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Word Counter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change filename to switch text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filename = "gettysburg_address.txt"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get words, count, and display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words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get_words_from_file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 # get list of words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count_words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(words)       # create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display_word_count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22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A dictionary that contains other dictionaries </a:t>
            </a:r>
            <a:br>
              <a:rPr lang="en-US" dirty="0"/>
            </a:br>
            <a:r>
              <a:rPr lang="en-US" dirty="0"/>
              <a:t>as values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4C003-7A8E-4868-9A72-19592668FF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contacts =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"Joel":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{"address": "1500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Anystreet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"city": "San Francisco",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"state": "California",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postalCode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"94110",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"phone": "555-555-1111"},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"Anne":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{"address": "1000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Somestreet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"city": "Fresno",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"state": "California",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postalCode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"93704",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"phone": "125-555-2222"},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"Ben"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{"address": "1400 Another Street", "city": "Fresno",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"state": "California",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postalCode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"93704",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"phone": "125-555-4444"}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gets values from embedded dictionaries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 = contacts["Anne"]["phone"]   # "125-555-1111"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 = contacts["Anne"]["email"]   #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KeyError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5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creating a dictionary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AC5ED6-39B1-4C14-9167-B9F5645F25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dictionary_name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sz="18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key1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value1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key2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value2 ...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52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A dictionary that contains other dictionaries </a:t>
            </a:r>
            <a:br>
              <a:rPr lang="en-US" dirty="0"/>
            </a:br>
            <a:r>
              <a:rPr lang="en-US" dirty="0"/>
              <a:t>as values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7E0473-3949-4317-806A-ED542EEB0E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checks whether a key exists within another key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= "email"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key in contacts["Anne"]: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email = contacts["Anne"][key]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print(email)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print("Sorry, there is no email address for this contact.")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get() method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embedded dictionaries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contacts.get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("Anne").get("phone")     # "125-555-2222"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contacts.get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("Anne").get("email")     # None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contacts.get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("Mike").get("phone")     #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AttributeError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contacts.get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("Mike", {}).get("phone") # None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783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dictionary that contains lists as values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4F16D3-5798-4C6D-B63F-E39D0E538A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students = {"Joel":[85, 95, 70],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"Anne":[95, 100, 100],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"Mike":[77, 70, 80, 85]}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gets a value from an embedded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 = students["Joel"]           # [85, 95, 70]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joel_score1 = students["Joel"][0]   # 85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704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Book Catalog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C4B6D5-CEAC-474B-B721-F19B31D7C6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019800" cy="4800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- Show book info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-  Add book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 - Edit book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-  Delete book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 - Exit program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Heart of Darkness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Sorry, Heart of Darkness doesn't exist in the catalog.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Heart of Darkness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 name: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Joseph Conrad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Publication year: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1890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Heart of Darkness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 name: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Joseph Conrad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Publication year: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1899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972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the Book Catalog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D41258-B444-488F-8799-BD633C43A3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show_book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book_catalog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title = input("Enter the title for the book: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title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book_catalog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book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book_catalog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[title]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print("Title:    " + title)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print("Author:   " + book["author"])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print("Pub year: " + book["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print("Sorry, " + title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" doesn't exist in the catalog.")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15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the Book Catalog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B4B80A-2DD5-4CD4-9CCC-97E9948D9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add_edit_book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book_catalog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mode):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title = input("Enter title of the book: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mode == "add" and title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book_catalog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print(title + " already exists in the catalog.")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response = input 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"Would you like to edit it? (y/n): ").lower()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if(response != "y"):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 == "edit" and title not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book_catalog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print(title + " doesn't exist in the catalog.")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response = input(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"Would you like to add it? (y/n): ").lower()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(response != "y"):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Get book data and create a dictionary for the data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author = input("Enter author name: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input("Enter publication year: ")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book = {"author": author,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Add the book data to the catalog using title as key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book_catalog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[title] = book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003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the Book Catalog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6ED5ED-97AB-4B20-BC6C-B6809F8633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delete_book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book_catalog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title = input("Title: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title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book_catalog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del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book_catalog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[title]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print(title + " removed from catalog.")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print(title + " doesn't exist in the catalog.")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Book Catalog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print("COMMAND MENU")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print("show - Show book info")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print("add -  Add book")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print("edit - Edit book")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print("del -  Delete book")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print("exit - Exit program")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986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the Book Catalog program (part 4)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63364C-B037-4768-855A-8114CBAA0D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book_catalog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"Moby Dick":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{"author" : "Herman Melville",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: "1851"},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"The Hobbit":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{"author" : "J. R. R. Tolkien",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: "1937"},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"Slaughterhouse Five":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{"author" : "Kurt Vonnegut",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: "1969"}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535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the Book Catalog program (part 5)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294A8A-4708-4DDA-8E6E-CBD5EFD67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command = input("Command: ").lower()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command == "show":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show_book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book_catalog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"add":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add_edit_book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book_catalog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mode="add")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"edit":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add_edit_book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book_catalog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mode="edit")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"del":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delete_book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book_catalog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print("Unknown command. Please try again.")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6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creates dictionaries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AA7BB2-746B-4043-8076-8FAACE5736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strings as keys and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 = {"CA": "Canada",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"US": "United States",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"MX": "Mexico"}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numbers as keys, strings as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 = {1: "One", 2: "Two", 3: "Three",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4: "Four", 5: "Five"}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strings as keys, values of mixed types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= {"name": "The Holy Grail",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"year": 1975,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"price": 9.99}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an empty dictionary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book_catalog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{}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2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prints a dictionary to the console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A08C6D-50CA-4C6E-8AC6-EA49A51039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print(countries)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37470E-150B-4B1B-B955-3F93BF0B39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51547" y="1914621"/>
            <a:ext cx="6934200" cy="2989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{'MX': 'Mexico', 'CA': 'Canada', 'US': 'United States'}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85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countries dictionary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9329C4-C555-4B8A-AEF8-3EFC8105CD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 = {"CA": "Canada",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"US": "United States",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"GB": "Great Britain",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"MX": "Mexico"}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91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accessing a value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741932-405E-4F53-BB7A-80C2A8D5F0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dictionary_name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gets a value from a dictionary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 = countries["MX"]   # "Mexico"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 = countries["IE"]   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Key doesn't exist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sets a value if the key is in the dictionary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countries["GB"] = "United Kingdom"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adds a key/value pair if the key isn’t in the dictionary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countries["FR"] = "France"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1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checking if a key exists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B53DF-8335-439F-A867-E1683287D4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checks the key before getting its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= "IE"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code in countries: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country = countries[code]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print(country)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print("There is no country for this code: " + code)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45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get()method of a dictionary object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DAD93C5-9CFB-4B84-AC0F-5C7E2480CF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get(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key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[, </a:t>
            </a:r>
            <a:r>
              <a:rPr lang="en-US" sz="1600" b="1" i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default_value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get()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countries.get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("MX")             # "Mexico"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countries.get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("IE")             # None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countries.get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("IE", "Unknown")  # "Unknown"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76021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76</TotalTime>
  <Words>2943</Words>
  <Application>Microsoft Office PowerPoint</Application>
  <PresentationFormat>On-screen Show (4:3)</PresentationFormat>
  <Paragraphs>587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Arial Narrow</vt:lpstr>
      <vt:lpstr>Courier New</vt:lpstr>
      <vt:lpstr>Times New Roman</vt:lpstr>
      <vt:lpstr>Master slides_with_titles_logo</vt:lpstr>
      <vt:lpstr>Chapter 12</vt:lpstr>
      <vt:lpstr>Objectives</vt:lpstr>
      <vt:lpstr>The syntax for creating a dictionary</vt:lpstr>
      <vt:lpstr>Code that creates dictionaries</vt:lpstr>
      <vt:lpstr>Code that prints a dictionary to the console</vt:lpstr>
      <vt:lpstr>The countries dictionary</vt:lpstr>
      <vt:lpstr>The syntax for accessing a value</vt:lpstr>
      <vt:lpstr>The syntax for checking if a key exists</vt:lpstr>
      <vt:lpstr>The get()method of a dictionary object</vt:lpstr>
      <vt:lpstr>The syntax for deleting an item</vt:lpstr>
      <vt:lpstr>Two dictionary methods for deleting items</vt:lpstr>
      <vt:lpstr>Three dictionary methods  for getting all keys and values</vt:lpstr>
      <vt:lpstr>Code that loops through all keys and values</vt:lpstr>
      <vt:lpstr>Code that unpacks a tuple as it loops  through all keys and values</vt:lpstr>
      <vt:lpstr>Code that loops through all values</vt:lpstr>
      <vt:lpstr>Built-in constructors  for creating dictionaries and lists</vt:lpstr>
      <vt:lpstr>Code that converts the keys of a dictionary  to a list and sorts them</vt:lpstr>
      <vt:lpstr>Code that converts a two-dimensional list  to a dictionary</vt:lpstr>
      <vt:lpstr>The user interface for the Country Code program</vt:lpstr>
      <vt:lpstr>The code for the Country Code program (part 1)</vt:lpstr>
      <vt:lpstr>The code for the Country Code program (part 2)</vt:lpstr>
      <vt:lpstr>The code for the Country Code program (part 3)</vt:lpstr>
      <vt:lpstr>The code for the Country Code program (part 4)</vt:lpstr>
      <vt:lpstr>The code for the Country Code program (part 5)</vt:lpstr>
      <vt:lpstr>The user interface for the Word Counter program</vt:lpstr>
      <vt:lpstr>The code for the Word Counter program (part 1)</vt:lpstr>
      <vt:lpstr>The code for the Word Counter program (part 2)</vt:lpstr>
      <vt:lpstr>The code for the Word Counter program (part 3)</vt:lpstr>
      <vt:lpstr>A dictionary that contains other dictionaries  as values (part 1)</vt:lpstr>
      <vt:lpstr>A dictionary that contains other dictionaries  as values (part 2)</vt:lpstr>
      <vt:lpstr>A dictionary that contains lists as values</vt:lpstr>
      <vt:lpstr>The user interface for the Book Catalog program</vt:lpstr>
      <vt:lpstr>The code the Book Catalog program (part 1)</vt:lpstr>
      <vt:lpstr>The code the Book Catalog program (part 2)</vt:lpstr>
      <vt:lpstr>The code the Book Catalog program (part 3)</vt:lpstr>
      <vt:lpstr>The code the Book Catalog program (part 4)</vt:lpstr>
      <vt:lpstr>The code the Book Catalog program (part 5)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Judy Taylor</cp:lastModifiedBy>
  <cp:revision>13</cp:revision>
  <cp:lastPrinted>2016-01-14T23:03:16Z</cp:lastPrinted>
  <dcterms:created xsi:type="dcterms:W3CDTF">2019-07-26T15:50:38Z</dcterms:created>
  <dcterms:modified xsi:type="dcterms:W3CDTF">2019-07-30T19:25:04Z</dcterms:modified>
</cp:coreProperties>
</file>