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353" r:id="rId4"/>
    <p:sldId id="325" r:id="rId5"/>
    <p:sldId id="326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5" autoAdjust="0"/>
    <p:restoredTop sz="86452" autoAdjust="0"/>
  </p:normalViewPr>
  <p:slideViewPr>
    <p:cSldViewPr>
      <p:cViewPr varScale="1">
        <p:scale>
          <a:sx n="83" d="100"/>
          <a:sy n="83" d="100"/>
        </p:scale>
        <p:origin x="9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7/24/2019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Console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9029" y="4047587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D42471F-F368-4C09-B277-1AA4669265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4633947"/>
            <a:ext cx="7391400" cy="45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59A4449-EAA7-40FC-98DA-A1CEDC63F0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334000"/>
            <a:ext cx="6934200" cy="4572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24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6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6CE0-B3A8-4EA4-A352-F061843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15068-1F22-4536-B606-4272C2C97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price = float(input("Enter price: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decimal number.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quantity = int(input("Enter quantity: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9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Total Calculator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D18B8-4527-49CA-A52F-AB63E0435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Total Calculator program\n")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price and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quantity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get_quantity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price *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("PRICE:   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("QUANTITY: ",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print("TOTAL:    ", total)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for five common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285A8-A88A-44F8-A386-DD7B40A1F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FileExistsError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with multiple except blocks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A2207-D9CB-44CF-9125-D2DB8BB58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CA97E2-919D-4580-8DD0-C938D5789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1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print("Could not find the file named " + filename)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print("File found - error reading file")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print("An unexpected error occurred")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51607-A64D-4122-BF07-E32CE281E6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69080"/>
            <a:ext cx="6019800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the file named films.txt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487504-63A4-4FB8-AA45-9D1EAC443A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419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353265-997F-4C85-A294-16EE55458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9029" y="4831080"/>
            <a:ext cx="6016752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found – error reading file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8E6359-9B37-4BC6-8588-0A45CC986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571" y="5181600"/>
            <a:ext cx="7391400" cy="40424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any other Exception occurs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0B76F0-62A5-4BC3-9EBD-74EC0330F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5400" y="5572778"/>
            <a:ext cx="6016752" cy="27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unexpected error occurred.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type()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AFA600-BA72-46A1-83D0-7921287DC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type(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exit() function of the sys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exit()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8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2F03CC-0CDF-419A-AEFB-83D422469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b="1" i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multiple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input("Enter filename: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_tradnl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_tradnl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when a </a:t>
            </a:r>
            <a:r>
              <a:rPr lang="en-US" dirty="0" err="1"/>
              <a:t>FileNotFoundError</a:t>
            </a:r>
            <a:r>
              <a:rPr lang="en-US" dirty="0"/>
              <a:t> occurs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AC043-898E-4B7F-B30E-1534A37A3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43000"/>
            <a:ext cx="6934200" cy="5923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2] No such file or directory: 'films'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A2948-BE9D-4D1E-8568-0C4A558C3F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75935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when an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occurs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0CB248-E71A-45A4-AE78-CA2961F480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934200" cy="3518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13] Permission denied: 'movies.csv'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6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user interface for the Movie List 2.0 program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EEC58-A54A-4837-A13D-BF57878B4C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447800"/>
            <a:ext cx="64770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Wizard of Oz (1939)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movie with that number.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console that handles a file I/O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66BA49-72A3-4883-9E92-F9B0A719C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13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not find movies.csv file.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Terminating program.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F4075E-BDD8-4561-A136-8B9B61EFA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the proper level of exception handling to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raise statements to test the exception handling in your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DEE75-C96A-449F-A209-75059B5B9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print("Could not find " + FILENAME + " file.")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8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D70F7-B25A-40F9-BB04-6F26F5988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writer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exit_program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print("Terminating program.")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5D0BE-173F-41F9-B6A1-A71ED7DC9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print("There is no movie with that number.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deleted.\n")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45AAB-ABA4-4735-8401-B0AF67299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3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syntax for a try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1398F-2943-4EF8-81AE-14CF40942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with statement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61E0F-3AB0-47A7-B872-CA983B4BB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2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B4A36-F69B-444D-AAE5-97E326354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file = open(filename, newline="")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print(type(e),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finally: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0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raise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60B62-56C2-45CD-92E4-A1496174F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Raising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("Invalid value")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</a:t>
            </a:r>
            <a:br>
              <a:rPr lang="en-US" dirty="0"/>
            </a:br>
            <a:r>
              <a:rPr lang="en-US" dirty="0"/>
              <a:t>for testing an exception handler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AE1C3D-E680-4196-9161-A52C5F48F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OSError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# for testing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_tradnl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(e), e)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93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Raising an exception that should be handled </a:t>
            </a:r>
            <a:br>
              <a:rPr lang="en-US" dirty="0"/>
            </a:br>
            <a:r>
              <a:rPr lang="en-US" dirty="0"/>
              <a:t>by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0B911-7106-43C2-8B6C-C1396A67B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filename argument is required.")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AA48-1D56-4CAA-A536-89A69FF71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types of exceptions that need to be handled by a program.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operation of a try statement with one or more except clauses.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exception object in your exception handling routines.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exit() function in the sys module.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finally clause in a try statement.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may need to raise exceptions when testing your exception handling routines.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Logging an exception and raising </a:t>
            </a:r>
            <a:br>
              <a:rPr lang="en-US" dirty="0"/>
            </a:br>
            <a:r>
              <a:rPr lang="en-US" dirty="0"/>
              <a:t>it for the calling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1E5F21-A653-4E1E-B186-A1989DB44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except Exception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80D423-CDC5-4730-96DA-F9465B125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696200" cy="149673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45CF9-7C4E-47BE-AF7C-4C0225F7AA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285999"/>
            <a:ext cx="6934200" cy="6096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D3092-CA9A-4B29-9411-06BC8E855A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048000"/>
            <a:ext cx="7391400" cy="51524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6536C4-DBF0-425E-9697-092224084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5201"/>
            <a:ext cx="6934200" cy="1066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"C:\murach\python\book_figs\ch07\fig1.py", line 1, in &lt;module&gt;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 valid integer: "))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invalid literal for int() with base 10: 'five'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Two functions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8D689-6F99-47F3-999D-31DB671D4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Reason for exception</a:t>
            </a: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an int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60575" marR="0" indent="-2060575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9718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Can’t convert the data argument to a float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that catches an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945286-261C-42BC-AB10-374506E27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5B8C4F-921B-43F9-A22F-CC8EB5D74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1"/>
            <a:ext cx="7391400" cy="177888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valid integer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E2F28E-859C-4817-9821-DED6545AE3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2657" y="2895600"/>
            <a:ext cx="6934200" cy="76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 valid integer of 5.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1D54CD-8D62-471B-A8AE-EDAE4C7397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762913"/>
            <a:ext cx="7391400" cy="381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an invalid integer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CE233-77D2-4DD7-89C0-04651A1F3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1001"/>
            <a:ext cx="6934200" cy="761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 integer: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 an invalid integer. Please try again.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all exceptions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E50FA-DCB6-426A-9701-2A7974DE0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int(input("Enter an integer: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 valid integer of " + str(number) + ".")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print("You entered an invalid integer.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print("Thanks!")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91400" cy="365760"/>
          </a:xfrm>
        </p:spPr>
        <p:txBody>
          <a:bodyPr/>
          <a:lstStyle/>
          <a:p>
            <a:r>
              <a:rPr lang="en-US" dirty="0"/>
              <a:t>The user interface for the Total Calculator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A78F99-CE28-41B5-948F-909AA2E0B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Total Calculator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decimal number.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price: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integer. Please try again.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quantity: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29.97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376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82</TotalTime>
  <Words>2044</Words>
  <Application>Microsoft Office PowerPoint</Application>
  <PresentationFormat>On-screen Show (4:3)</PresentationFormat>
  <Paragraphs>460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Courier New</vt:lpstr>
      <vt:lpstr>Times New Roman</vt:lpstr>
      <vt:lpstr>Master slides_with_titles_logo</vt:lpstr>
      <vt:lpstr>Chapter 8</vt:lpstr>
      <vt:lpstr>Applied objectives</vt:lpstr>
      <vt:lpstr>Knowledge objectives</vt:lpstr>
      <vt:lpstr>Code that can cause a ValueError exception</vt:lpstr>
      <vt:lpstr>Two functions that can cause a ValueError exception</vt:lpstr>
      <vt:lpstr>The syntax for a try statement  that catches an exception</vt:lpstr>
      <vt:lpstr>How to handle a ValueError exception</vt:lpstr>
      <vt:lpstr>How to handle all exceptions</vt:lpstr>
      <vt:lpstr>The user interface for the Total Calculator program</vt:lpstr>
      <vt:lpstr>The code for the Total Calculator program (part 1)</vt:lpstr>
      <vt:lpstr>The code for the Total Calculator program (part 2)</vt:lpstr>
      <vt:lpstr>The hierarchy for five common exceptions</vt:lpstr>
      <vt:lpstr>The syntax for a try statement  with multiple except blocks</vt:lpstr>
      <vt:lpstr>Code that handles multiple exceptions</vt:lpstr>
      <vt:lpstr>The built-in type() function</vt:lpstr>
      <vt:lpstr>The complete syntax for the except clause</vt:lpstr>
      <vt:lpstr>The console when a FileNotFoundError occurs</vt:lpstr>
      <vt:lpstr>The user interface for the Movie List 2.0 program  with exception handling</vt:lpstr>
      <vt:lpstr>A console that handles a file I/O exception</vt:lpstr>
      <vt:lpstr>The code for the Movie List 2.0 program (part 1)</vt:lpstr>
      <vt:lpstr>The code for the Movie List 2.0 program (part 2)</vt:lpstr>
      <vt:lpstr>The code for the Movie List 2.0 program (part 3)</vt:lpstr>
      <vt:lpstr>The code for the Movie List 2.0 program (part 4)</vt:lpstr>
      <vt:lpstr>The complete syntax for a try statement</vt:lpstr>
      <vt:lpstr>A function that uses a with statement  to clean up resources</vt:lpstr>
      <vt:lpstr>A function that uses a finally clause  to clean up resources</vt:lpstr>
      <vt:lpstr>The syntax for the raise statement</vt:lpstr>
      <vt:lpstr>Raising an exception  for testing an exception handler</vt:lpstr>
      <vt:lpstr>Raising an exception that should be handled  by the calling function</vt:lpstr>
      <vt:lpstr>Logging an exception and raising  it for the calling function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Judy Taylor</dc:creator>
  <cp:lastModifiedBy>Judy Taylor</cp:lastModifiedBy>
  <cp:revision>12</cp:revision>
  <cp:lastPrinted>2016-01-14T23:03:16Z</cp:lastPrinted>
  <dcterms:created xsi:type="dcterms:W3CDTF">2019-07-24T21:23:45Z</dcterms:created>
  <dcterms:modified xsi:type="dcterms:W3CDTF">2019-07-24T22:46:23Z</dcterms:modified>
</cp:coreProperties>
</file>