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4" r:id="rId3"/>
    <p:sldId id="37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9" autoAdjust="0"/>
    <p:restoredTop sz="86452" autoAdjust="0"/>
  </p:normalViewPr>
  <p:slideViewPr>
    <p:cSldViewPr>
      <p:cViewPr varScale="1">
        <p:scale>
          <a:sx n="83" d="100"/>
          <a:sy n="83" d="100"/>
        </p:scale>
        <p:origin x="4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and tuples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83EE3-C0F0-468A-9DCE-01ECB047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9FF28-2F09-49E2-8FE4-39BC6ABFC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"hat",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# item = "hat"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# inventory = ["staff", "robe"]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index() and pop()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6F0274-372F-4006-9313-0D4AC9BB3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("hat")	#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          # ["staff", "robe", "bread"]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2FCBE7-45B6-4CD8-9CFC-205D46822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in keyword </a:t>
            </a:r>
            <a:br>
              <a:rPr lang="en-US" dirty="0"/>
            </a:br>
            <a:r>
              <a:rPr lang="en-US" dirty="0"/>
              <a:t>to check whether an item is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BB48DB-5A6A-4B14-8AF4-52A56CA10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item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# ["staff", "hat",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23CB82-DF35-4F20-B540-CD03374A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4A09B1-969B-4230-A691-F08A87C99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9342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['staff', 'hat', 'shoes', 'bread', 'potion']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looping through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35B09-6DAF-486F-BD5A-58C2F2D41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each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item in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print(item)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49694-E524-497C-BFE4-4219821C05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3528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the items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F3CCA9-A180-42AC-A807-943B818DC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for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score in scores: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while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i &lt;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(scores):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+= scores[i]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print(total)	           # 340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immutable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72745-A14C-41ED-A2E7-9824C001D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mutable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immutable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5BADD-E0E4-45BA-AEDC-4E2AD714D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value * 2  # new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value       # new int object must be returned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25            #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double_the_number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print(value1)          # 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print(value2)          # 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35FE3-DD25-4B0A-9347-F61C2DB4E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(list, item):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	       # list object changed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add_to_list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(inventory, "robe")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      # ["staff", "hat", "bread",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NOTE: no need to return list object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8C0DB-D5E4-4BEF-9B3C-ED031767C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lists of lists in your programs.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tuples in your programs.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6507C-4261-4D73-8BCE-320ECB0122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47848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_tradnl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</a:t>
            </a: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05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s-ES_tradnl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_tradnl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8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chart for the Movie List program</a:t>
            </a:r>
          </a:p>
        </p:txBody>
      </p:sp>
      <p:pic>
        <p:nvPicPr>
          <p:cNvPr id="10" name="Content Placeholder 9" descr="Refer to page 173 of textbook.">
            <a:extLst>
              <a:ext uri="{FF2B5EF4-FFF2-40B4-BE49-F238E27FC236}">
                <a16:creationId xmlns:a16="http://schemas.microsoft.com/office/drawing/2014/main" id="{25FB131D-9142-47D2-AEB6-1C5F27E212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5251" y="1371600"/>
            <a:ext cx="5273497" cy="16704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C1B5B-4C00-41FA-AE82-EBA1954D5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 -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movie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print(str(i) + ". " +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added.\n")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C0208-9A11-4F80-BD49-C442D181C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print(movie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["Monty Python and the Holy Grail",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"On the Waterfront",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"Cat on a Hot Tin Roof"]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BD6883-584E-443A-9C44-667FAE1E8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 of lists…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6DEEA-A2C5-4D27-9270-B05DE932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4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= [["Joel", 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["Anne", 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["Mike", 77, 70, 80, 85]]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3 rows and 3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["The Meaning of Life", 1983, 7.50]]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to a list of lists through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C502D-5C08-469C-B5C3-75E80CC5C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["Life of Brian", 1979, 12.30]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[]                          # Create empty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Meaning of Life") # Add name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(1983)                  # Add year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(7.5)                   # Add price to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                # Add movie to movies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19EC6-FFE7-4E10-BD5C-15E0F7DB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movies[0][0]		# "The Holy Grail"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movies[0][2]		# 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movies[0][3]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movies[1][0]		# "Life of Brian"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movies[3][0]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545F6-823D-4FF8-9DBC-31F638B02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print(movies)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67949-5940-4F21-BDC0-3290AC74E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828800"/>
            <a:ext cx="6019800" cy="8300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[['The Holy Grail', 1975, 9.99], ['Life of Brian', 1979, 12.3], ['The Meaning of Life', 1983, 7.5]]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0711"/>
          </a:xfrm>
        </p:spPr>
        <p:txBody>
          <a:bodyPr/>
          <a:lstStyle/>
          <a:p>
            <a:r>
              <a:rPr lang="en-US" dirty="0"/>
              <a:t>How to loop through the rows and columns </a:t>
            </a:r>
            <a:br>
              <a:rPr lang="en-US" dirty="0"/>
            </a:br>
            <a:r>
              <a:rPr lang="en-US" dirty="0"/>
              <a:t>of a 2-dimensional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A6BECB-8FDC-4C5A-AC1F-1214EA70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item in movie: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print(item, end=" |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DCA14-59EA-4989-A620-9F08F1FE7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718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Holy Grail | 1975 | 9.99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 of Brian | 1979 | 12.3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Meaning of Life | 1983 | 7.5 |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CC73E-DF27-4D1B-90CB-AFB425EC2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item in a list is accessed.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list methods: append(), insert(), remove(), index(), and pop().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mutable types like a list are passed to and returned by functions and the way immutable types like integers are passed to and returned by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list of lists.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functions with lists: count(), reverse(), sort(), min(), max(), choice(), shuffle(),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deepcopy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 shallow copy of a list and a deep copy.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tuple and a list.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multiple assignment statement when you unpack a tuple.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B1B8F0-543C-4149-88D4-539CA77A5C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019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 (1954)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was deleted.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Gone with the Wind (1939)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E38CB6-2484-4E4F-81C8-4E30940D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are no movies in the list.\n")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print(str(i) + ". " + row[0] + " ("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str(row[1])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added.\n")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399D7E-5F46-4891-B5B3-F2F8FB29A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number &lt; 1 or number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print(movie[0]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2D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0FE3E-8AC1-4FED-9439-4EE6BEF7B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["On the Waterfront", 1954],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["Cat on a Hot Tin Roof", 1958]]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more list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9AA56-3B07-4B47-B2A9-AEA3C866C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count(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reverse(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sort([key=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built-in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sorted(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key=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count(), reverse(), and sort()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F94FAE-4A21-4B29-974D-473FFE11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numlist.reverse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[25, 14, 10, 8, 2, 14, 3, 84, 15,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# [2, 3, 5, 8, 10, 14, 14, 15, 25, 84]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sort() method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5E2B3-BE18-46C9-8512-F0EE7334D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["apple", "banana", "orange",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sorted() function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4E75D-34C3-466D-BF2E-A26CAFBF7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["orange", "apple",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sorted_foodlist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["apple", "banana", "orange",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"Pear"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174154-407D-4051-8C51-4EE7C3F51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min(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max(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of the random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choice(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shuffle(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min() and max()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E033E-E91B-465A-9645-CA5A7F618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=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=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# 84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choice() and shuffle()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[5, 15, 84, 3, 14, 2, 8, 10, 14]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# gets random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random.shuffle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# shuffles items randomly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3424E-1F73-44AA-8DE1-296114359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lists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 # 5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"shoes"]   # 3 str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["The Holy Grail", 1975, 9.99]  # str, int, 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                        # an empty 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1AE7E6-2E28-49F2-B5D8-41BDC082A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deepcopy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shallow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a deep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copy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copy.deepcopy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list_two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# [1, 4, 3, 4, 5]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8DFF2-9408-48E4-A73E-86BA30705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slicing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start:end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start and end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[52, 54, 56, 58, 60, 62]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numbers[4:]		# [60, 62]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slices with the step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numbers[0:4:2]	# [52, 56]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numbers[::-1]	# [62, 60, 58, 56, 54, 52]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E17EE-8725-482C-B544-DEAD539EA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chest = ["scroll",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= inventory + chest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+= chest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["staff", "robe", "scroll", "pestle"]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6EEAED-8819-42FC-8D98-716F8E7F51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tuples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5 floating-point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(48.0, 30.5, 20.2, 100.0, 48.0)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of 6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 = ("lavender", "pokeroot", "chamomile",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"valerian", "nettles",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tuple that stores the data for a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("Monty Python and the Holy Grail", 1975, 9.99)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32D34-3B47-4399-ADC2-BCE096DB5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herbs[0]    # lavender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herbs[-1]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oatstraw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herbs[1:4]  # ('pokeroot', 'chamomile', 'valerian')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herbs[1] = "red clover"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'tuple' object does not support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item assignment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C50B0-BC62-47CC-A74F-9C1D3239C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(1, 2,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b, c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tuple_values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 = 1, b = 2, c = 3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8924F-176D-4D93-9FFF-F083EEDF5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code that computes values for x, y, and z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x, y, z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unpacks the returned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y, z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get_location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user interface</a:t>
            </a:r>
            <a:br>
              <a:rPr lang="en-US" dirty="0"/>
            </a:br>
            <a:r>
              <a:rPr lang="en-US" dirty="0"/>
              <a:t>for the Number Cruncher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1BA58-8DE8-416B-97AD-369433914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24000"/>
            <a:ext cx="6934200" cy="1371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DATA: (0, 5, 10, 15, 20, 25, 30, 35, 40, 45, 50)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25 Median = 25 Min = 0 Max = 50 Dups = []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DATA: [4, 6, 19, 22, 26, 29, 29, 39, 42, 45, 47]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= 28 Median = 29 Min = 4 Max = 47 Dups = [29]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Number Cruncher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E52208-E428-4CD8-A393-86B065A76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data: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average = round(total /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 //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median = data[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median_index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minimum = min(data)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maximum = max(data)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print("Average =", average,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"Median =", median,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"Min =", minimum,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"Max =", maximum,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=", </a:t>
            </a:r>
            <a:r>
              <a:rPr lang="fr-F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</a:t>
            </a:r>
            <a:r>
              <a:rPr lang="fr-F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Cruncher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42485-F649-400E-9404-8D436B80E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get_duplicates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dups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range(51):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data.count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count &gt;=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dups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(0,5,10,15,20,25,30,35,40,45,50)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[0] *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random_list.sort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print("TUPLE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fixed_tuple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print("RANDOM DATA:",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crunch_numbers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random_list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started as the main module, call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use the repetition operator (*) </a:t>
            </a:r>
            <a:br>
              <a:rPr lang="en-US" dirty="0"/>
            </a:br>
            <a:r>
              <a:rPr lang="en-US" dirty="0"/>
              <a:t>to create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3CCA52-4E44-4E97-B9DA-80DDC6D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[0] * 5         # test scores = [0, 0, 0, 0, 0]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temps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F51E5-DEAF-4391-A59F-ECD1FEF69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positive and negative index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temps[0]	temps[-5]	# returns 48.0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temps[1]	temps[-4]	# returns 30.5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temps[2]	temps[-3]	# returns 20.2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	temps[-2]	# returns 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828800" algn="l"/>
                <a:tab pos="3657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temps[4]	temps[-1]	# returns 42.0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A13B7-BE75-4584-93BB-AA493403A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temps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= [48.0, 30.5, 20.2, 100.0, 42.0]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temps[0]			# temp = 48.0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temps[4]			# temp = 42.0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= temps[5]	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items from the inventory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"potion", "scroll"]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inventory[5]		# item = "scroll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inventory[3]		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= inventory[6]	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temps[3] = 98.0         # replaces 100.0 with 98.0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inventory[4] = "ration" # replaces "potion" with "ration"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for modifying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BA13-C620-4776-8D7F-BFAD1A1FF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append(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insert(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pop([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append(), insert(), and remove()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57AE-DD88-4BD3-9709-DEA1030C2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 = [48.0, 30.5, 20.2, 100.0]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(99.5)      # [48.0, 30.5, 20.2, 100.0, 99.5]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"robe") #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"robe",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inventory.remove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("shoes")   # ["staff", "hat", "robe",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#  "bread", "potion"]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226</TotalTime>
  <Words>3082</Words>
  <Application>Microsoft Office PowerPoint</Application>
  <PresentationFormat>On-screen Show (4:3)</PresentationFormat>
  <Paragraphs>723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Applied objectives</vt:lpstr>
      <vt:lpstr>Knowledge objectives</vt:lpstr>
      <vt:lpstr>The syntax for creating a list</vt:lpstr>
      <vt:lpstr>How to use the repetition operator (*)  to create a list</vt:lpstr>
      <vt:lpstr>The temps list</vt:lpstr>
      <vt:lpstr>How to get an item in a list</vt:lpstr>
      <vt:lpstr>List 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How to work with immutable arguments</vt:lpstr>
      <vt:lpstr>How to work with mutable arguments</vt:lpstr>
      <vt:lpstr>The user interface for the Movie List program</vt:lpstr>
      <vt:lpstr>The hierarchy chart for the Movie List program</vt:lpstr>
      <vt:lpstr>The code for the Movie List program (part 1)</vt:lpstr>
      <vt:lpstr>The code for the Movie List program (part 2)</vt:lpstr>
      <vt:lpstr>The code for the Movie List program (part 3)</vt:lpstr>
      <vt:lpstr>How to define a list of lists…</vt:lpstr>
      <vt:lpstr>How to add to a list of lists through programming</vt:lpstr>
      <vt:lpstr>How to access the items in the list of movies</vt:lpstr>
      <vt:lpstr>How to print a two-dimensional list</vt:lpstr>
      <vt:lpstr>How to loop through the rows and columns  of a 2-dimensional list</vt:lpstr>
      <vt:lpstr>The user interface for the Movie List 2D program</vt:lpstr>
      <vt:lpstr>The code for the Movie List 2D program (part 1)</vt:lpstr>
      <vt:lpstr>The code for the Movie List 2D program (part 2)</vt:lpstr>
      <vt:lpstr>The code for the Movie List 2D program (part 3)</vt:lpstr>
      <vt:lpstr>Three more list methods</vt:lpstr>
      <vt:lpstr>The count(), reverse(), and sort() methods</vt:lpstr>
      <vt:lpstr>The sort() method with mixed-case lists</vt:lpstr>
      <vt:lpstr>The sorted() function with mixed-case lists</vt:lpstr>
      <vt:lpstr>Two more built-in functions</vt:lpstr>
      <vt:lpstr>How to use the min() and max() functions</vt:lpstr>
      <vt:lpstr>The deepcopy() function</vt:lpstr>
      <vt:lpstr>How to slice a list</vt:lpstr>
      <vt:lpstr>How to concatenate two lists  with the + and += operators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Number Cruncher program (part 1)</vt:lpstr>
      <vt:lpstr>The Number Cruncher program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Judy Taylor</dc:creator>
  <cp:lastModifiedBy>Judy Taylor</cp:lastModifiedBy>
  <cp:revision>16</cp:revision>
  <cp:lastPrinted>2016-01-14T23:03:16Z</cp:lastPrinted>
  <dcterms:created xsi:type="dcterms:W3CDTF">2019-07-23T20:16:47Z</dcterms:created>
  <dcterms:modified xsi:type="dcterms:W3CDTF">2019-07-30T21:19:04Z</dcterms:modified>
</cp:coreProperties>
</file>