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52" autoAdjust="0"/>
    <p:restoredTop sz="86433" autoAdjust="0"/>
  </p:normalViewPr>
  <p:slideViewPr>
    <p:cSldViewPr>
      <p:cViewPr varScale="1">
        <p:scale>
          <a:sx n="71" d="100"/>
          <a:sy n="71" d="100"/>
        </p:scale>
        <p:origin x="4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6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recursion </a:t>
            </a:r>
            <a:br>
              <a:rPr lang="en-US" dirty="0"/>
            </a:br>
            <a:r>
              <a:rPr lang="en-US" dirty="0"/>
              <a:t>and algorithms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E272-991C-421A-9AF4-14B84AF4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series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2CB0BF-F9D5-446D-94B7-791D3C36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0, 1, 1, 2, 3, 5, 8, 13, 21, 34, 55, 89, 144, 233, 377, 610, ...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recursive function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calculates a Fibonacci series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fib(n):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fib(n - 1) + fib(n - 2)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prints the first 10 numbers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Fibonacci series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print(fib(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end=", ")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1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tree of function calls </a:t>
            </a:r>
            <a:br>
              <a:rPr lang="en-US" dirty="0"/>
            </a:br>
            <a:r>
              <a:rPr lang="en-US" dirty="0"/>
              <a:t>that calculate the 5</a:t>
            </a:r>
            <a:r>
              <a:rPr lang="en-US" baseline="30000" dirty="0"/>
              <a:t>th</a:t>
            </a:r>
            <a:r>
              <a:rPr lang="en-US" dirty="0"/>
              <a:t> number in the series</a:t>
            </a:r>
          </a:p>
        </p:txBody>
      </p:sp>
      <p:pic>
        <p:nvPicPr>
          <p:cNvPr id="8" name="Content Placeholder 7" descr="Refer to page 355 in textbook">
            <a:extLst>
              <a:ext uri="{FF2B5EF4-FFF2-40B4-BE49-F238E27FC236}">
                <a16:creationId xmlns:a16="http://schemas.microsoft.com/office/drawing/2014/main" id="{AD892621-3D27-43DE-B9EA-AC5E2CFDF5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3448" y="1713147"/>
            <a:ext cx="7017104" cy="19082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3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An iterative function </a:t>
            </a:r>
            <a:br>
              <a:rPr lang="en-US" dirty="0"/>
            </a:br>
            <a:r>
              <a:rPr lang="en-US" dirty="0"/>
              <a:t>that computes a Fibonacci sequence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D633DA-433C-4ABF-B724-61BF84E06A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37491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fib(n):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n1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n2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fib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range(2, n+1):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fib = n1 + n2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n1 = n2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n2 = fib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fib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How to solve the Towers of Hanoi puzzle </a:t>
            </a:r>
            <a:br>
              <a:rPr lang="en-US" dirty="0"/>
            </a:br>
            <a:r>
              <a:rPr lang="en-US" dirty="0"/>
              <a:t>with 3 disks</a:t>
            </a:r>
          </a:p>
        </p:txBody>
      </p:sp>
      <p:pic>
        <p:nvPicPr>
          <p:cNvPr id="8" name="Content Placeholder 7" descr="Refer to page 357 in textbook">
            <a:extLst>
              <a:ext uri="{FF2B5EF4-FFF2-40B4-BE49-F238E27FC236}">
                <a16:creationId xmlns:a16="http://schemas.microsoft.com/office/drawing/2014/main" id="{BD016881-5AB0-4DC4-B4F8-9A807C1A41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8" y="1639596"/>
            <a:ext cx="6633023" cy="26276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3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79016F-6555-4417-B6F4-03B73A8EB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goal is to move all disks from peg A to peg C so they end up in the same order as on the original peg.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only move one disk at a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must move the disk to one of the three pegs.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can’t place a larger disk on top of a smaller disk.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0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algorithm for solving the puzzle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E518B-84A7-4400-9D57-039833550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n-1 disks from peg A to peg B using peg C as a temporary holder.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disk n from peg A to peg C.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n-1 disks from peg B to peg C using peg A as a temporary holder.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implements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recursive algorithm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print("Move disk", n, "from",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"to",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temp,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5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12E62A-D85A-4EAA-A434-D5C80BC9E9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 TOWERS OF HANOI 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disks: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A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3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C to 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C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4 from A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B to 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C to 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3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A to B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2 from A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disk 1 from B to 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disks have been moved.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9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solving the Towers of Hanoi puzzle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44E432-5124-4663-951D-64C45EB57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temp,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print("Move disk", n, "from",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"to",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(n-1, temp,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print("**** TOWERS OF HANOI ****")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num_disks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int(input("Enter number of disks: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move_disk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num_disks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"A", "C", "B")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print("All disks have been moved.")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 for 4 disks (15 moves)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8FE72F-F954-4CD9-983E-012EF7DF8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32166"/>
            <a:ext cx="6705600" cy="23943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1 2 1 3 1 2 1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1 2 1 3 1 2 1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ECA2CA-FB5B-427A-A42C-C87B8EC4C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669822"/>
            <a:ext cx="7391400" cy="14967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pattern for 5 disks (31 moves)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421AFC-72A8-4383-A900-657E2CD00F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259555"/>
            <a:ext cx="6705600" cy="2756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1 2 1 3 1 2 1 4 1 2 1 3 1 2 1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1 2 1 3 1 2 1 4 1 2 1 3 1 2 1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F0C2E-04D9-46EC-B07C-7453BB7FB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recursion in a program.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an algorithm.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the stack is used in a recursive function and the way it is used in an iterative function.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base case for a recursive function and a deferred action.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iterative function that loops infinitely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02988-A5B8-426E-8402-16315682F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print("Press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83E60C-D64A-45AB-B69C-6231153F2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83213"/>
            <a:ext cx="6019800" cy="105879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32A3CF-494D-43FB-AF68-7215DA5EE1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597508"/>
            <a:ext cx="7391400" cy="14967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after you interrupt the iterative function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3FF48-CDA8-406C-AC1B-7365206BA2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7275"/>
            <a:ext cx="6019800" cy="3785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function that loops infinitely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209255-3AA9-4EDD-A786-FF3E3BF02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print("Press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7B7DA9-EF9C-4AE0-93C3-2E1AFCCB3A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11308"/>
            <a:ext cx="6019800" cy="105879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stop!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33668-D6E3-4A38-B1D0-8211E1A696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427738"/>
            <a:ext cx="7391400" cy="14967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after you interrupt the recursive function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24167-AF1C-4927-985C-370C38DEE4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08738"/>
            <a:ext cx="6019800" cy="11157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display_message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2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iterative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E2978A-1013-4C25-A388-49D60CC1A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(upper)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range(upper + 1):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number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recursive function that does the same thing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(upper)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upper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upper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upper +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(upper - 1)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calls the </a:t>
            </a:r>
            <a:r>
              <a:rPr lang="en-US" dirty="0" err="1"/>
              <a:t>add_numbers</a:t>
            </a:r>
            <a:r>
              <a:rPr lang="en-US" dirty="0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E097D1-1F9E-4DB0-872D-B7A06DF29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    # total = 15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for the recursive function</a:t>
            </a:r>
          </a:p>
          <a:p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001FE0-BB2E-4E1B-807D-B350EFC755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71600" y="2057400"/>
            <a:ext cx="69342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puts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 on stack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add_numbers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sums all values and returns the result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upper = 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2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factorial of a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4A7F9D-0E73-4607-95A3-8A8805840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0! = 1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1! = 1 * 1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2! = 2 * 1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3! = 3 * 2 * 1 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4! = 4 * 3 * 2 * 1 = 24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5! = 5 * 4 * 3 * 2 * 1 * 1 = 120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algorithm for calculating the factorial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 = 0,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 &gt; 0, return n * (n-1)!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3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40664"/>
          </a:xfrm>
        </p:spPr>
        <p:txBody>
          <a:bodyPr/>
          <a:lstStyle/>
          <a:p>
            <a:r>
              <a:rPr lang="en-US" dirty="0"/>
              <a:t>A recursive function that calculates the factorial of a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4F18D5-B973-4A21-9EBB-A8EDC14A0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factorial(num)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num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num *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factorial(num - 1)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for the recursive function</a:t>
            </a:r>
          </a:p>
          <a:p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271A5A-1AB4-4CDC-ADB1-324895A894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94511"/>
            <a:ext cx="6477000" cy="26288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factorial(4)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5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factorial(3)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4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factorial(2)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3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factorial(1)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2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puts factorial(0) on stack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factorial()  # performs calculation and returns result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 = 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8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An iterative function that calculates the factorial of a number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7D9CD8-0B6B-40B7-B726-05C25F429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920" y="1411560"/>
            <a:ext cx="7391400" cy="33128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factorial(num):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fact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number in range(1, num+1):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fact = number * fact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fact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4239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44</TotalTime>
  <Words>1326</Words>
  <Application>Microsoft Office PowerPoint</Application>
  <PresentationFormat>On-screen Show (4:3)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</vt:lpstr>
      <vt:lpstr>An iterative function that loops infinitely</vt:lpstr>
      <vt:lpstr>A recursive function that loops infinitely</vt:lpstr>
      <vt:lpstr>An iterative function</vt:lpstr>
      <vt:lpstr>Code that calls the add_numbers() function</vt:lpstr>
      <vt:lpstr>How to calculate the factorial of a number</vt:lpstr>
      <vt:lpstr>A recursive function that calculates the factorial of a number</vt:lpstr>
      <vt:lpstr>An iterative function that calculates the factorial of a number</vt:lpstr>
      <vt:lpstr>The Fibonacci series</vt:lpstr>
      <vt:lpstr>The tree of function calls  that calculate the 5th number in the series</vt:lpstr>
      <vt:lpstr>An iterative function  that computes a Fibonacci sequence</vt:lpstr>
      <vt:lpstr>How to solve the Towers of Hanoi puzzle  with 3 disks</vt:lpstr>
      <vt:lpstr>The rules</vt:lpstr>
      <vt:lpstr>A recursive algorithm for solving the puzzle</vt:lpstr>
      <vt:lpstr>The user interface</vt:lpstr>
      <vt:lpstr>The code for solving the Towers of Hanoi puzzle</vt:lpstr>
      <vt:lpstr>The pattern for 4 disks (15 moves)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10</cp:revision>
  <cp:lastPrinted>2016-01-14T23:03:16Z</cp:lastPrinted>
  <dcterms:created xsi:type="dcterms:W3CDTF">2019-07-26T16:45:16Z</dcterms:created>
  <dcterms:modified xsi:type="dcterms:W3CDTF">2019-07-30T21:23:45Z</dcterms:modified>
</cp:coreProperties>
</file>