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7" r:id="rId4"/>
    <p:sldId id="298" r:id="rId5"/>
    <p:sldId id="300" r:id="rId6"/>
    <p:sldId id="299" r:id="rId7"/>
    <p:sldId id="302" r:id="rId8"/>
    <p:sldId id="308" r:id="rId9"/>
    <p:sldId id="275" r:id="rId10"/>
    <p:sldId id="294" r:id="rId11"/>
    <p:sldId id="295" r:id="rId12"/>
    <p:sldId id="296" r:id="rId13"/>
    <p:sldId id="292" r:id="rId14"/>
    <p:sldId id="293" r:id="rId15"/>
    <p:sldId id="265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  <a:srgbClr val="EAEAEA"/>
    <a:srgbClr val="339966"/>
    <a:srgbClr val="FFAB97"/>
    <a:srgbClr val="6633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6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888D3E8-05C9-4253-9D99-B742C2D60B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77599F9-42EC-4973-8F50-E09C4F5EC3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1833E71-9771-4DDD-B267-C129F9A099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7135490B-ED32-4A14-874F-438C3C7EAC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2EAE0C-3FA3-4447-830C-ADC73D44A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D2DCCA7-F18F-4CD1-A143-207A185255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A53D5FC-0C72-4D0D-AEB9-00CBD77732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8572F38-FBD7-4FB1-AE77-03BDECC41D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FC5508A-8C95-4EDD-9159-2627884E68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7B7D78A4-7D26-4FBA-BEEB-70B773A765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8B23CF6-2A88-4E3A-91A1-D5949CB01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CE91C9-8120-4C8B-A796-98992DB6B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81AA34F7-D6FC-4BA0-8623-9D38A81A7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D160230C-0996-45C5-80C4-E52C40C9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84503A1-5771-4B2B-B82E-07E5020F2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28EFA8-99DE-4A3C-BD9E-4079DEE890E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72F1FEA-0297-4E54-A17D-4FE37A839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8A047A1-B296-44AD-AE28-7C64C46B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466374A-FD85-4C40-9174-D21E76D6F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506DA5-EECC-4837-A0F9-517A95F2C688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ACC860DD-7E58-40D0-A268-670183158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4A20D367-82D4-4D89-944D-1549787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79A9AB1F-3867-443F-B293-58E8F9B06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CC110D-D3CF-4D26-9BDF-5FE92C0D435D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3B367ACF-A964-4A61-8C34-5987A2EFE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2AAD360A-EBDD-422E-A9F4-9A1144A1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AF0B9EF-8B56-433A-A28B-8AB3FC0F8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A2F2F8-FDA3-4E5C-83F3-E21D3609AF0A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D879C64-6C96-44B1-AB44-9BB949E7E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BF86CA4-B535-48EA-8A16-41DE012F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B63E7AD-7A91-4115-BB6A-9B7AA76E6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71A9F8-42E7-49B4-B516-5E0487792E43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91CDA200-3B09-4629-8A5C-1D6759ED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EA58D03-75EA-4036-A2D7-D737554E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2315517-51D1-4232-907E-60727AA45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3B405C-5A10-406B-9EB7-C393453F1B10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1773D69-9CBC-4EA4-8680-6B42C1CA9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E4B8E05-73A4-47EA-8DD6-B2F59AF2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AF155EF-C9BB-4F88-931D-77CBA1DF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38019-BAA8-48B8-B456-AEE7E219BD14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88642D-F8A9-44FB-AFE5-003F20EC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AD17B4E-983A-4F20-BC39-28C0717A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61B9924-CCC6-4E49-92D2-2EC39CEF8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E5264E-A25F-4234-B516-D1749DFFB288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3CD0419-7F73-4585-B103-66B99E6D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B8616FBF-696F-450A-9ED7-9F9D8713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0A48BF01-63AE-444E-A3A2-0AB497D8A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51E65A-2990-4CE7-8DA6-AE4F0999A9D4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4AB3A92-A8AF-4EED-A639-B27F432E4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388F159-C8A1-4581-B4E3-0ADA1D1A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3E93F4B-3944-4460-8F53-8E0FD81F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0C93E9-3B0C-499E-818B-2DCC4A986EAD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3C64B533-1CB2-4A21-A727-366186509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62AE6571-9C83-4A87-BF50-E583E951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75975924-1186-463D-9979-4E2DB4AD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684099-28CA-467F-B729-DD699F5EA70C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09215BB-E9D5-4B4E-AAB1-FA10B0B3A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BA6B1B65-BFB4-4A59-9059-5CEB9CDA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A34B08F6-28FB-4088-82F4-58AC524F466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DB2941-56F9-44A2-A6DB-C4896EFFF300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4E58B76-986C-481A-A290-00FBBFCCC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8E00E07-3AF0-4695-8F30-2D687866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8598F9A-9B4E-4B1D-A7CF-42711D543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D3F141-4458-4A06-AC2C-FB0EB9BC6E13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9027BD8D-F230-4034-ABF1-4018A68D1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5B91B8B-CF6E-4708-BFA3-D326021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FE29BF9-695C-4194-958B-080D33A1A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8B0BF0-C9E2-4ED0-9505-AD6B16072067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0101025024651196_副本">
            <a:extLst>
              <a:ext uri="{FF2B5EF4-FFF2-40B4-BE49-F238E27FC236}">
                <a16:creationId xmlns:a16="http://schemas.microsoft.com/office/drawing/2014/main" id="{5C85F45A-891F-446F-B35C-CD5744F946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096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D270-9159-4588-B977-C3509CA5B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56E3-AD5B-4967-88F0-C051C6AD6DD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9F25F-2CF3-41F0-84D9-78F939C76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1BE0E-BDBC-472F-A063-B416C1683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3661AA-D2CA-43C0-B166-44ED93180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98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1E84D6-DE10-4212-B7BE-AB34DEBF0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C942F-588A-4F78-B856-E8B40EB22D1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F387B0-55D4-4CC0-A611-DF9A0329B7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19C2A-8266-4EA4-99DF-2B4AED3CF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252B-330C-4758-BD61-4081A7E64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7A6D52-0B37-4D5B-B1C7-56D0BBC6E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AA-67CA-4F95-8A10-CDF9C5D64BC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F35EA-3276-4C2A-ACC7-31541DE1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DA1858-49A0-4539-A968-4AB9D59D0C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3E57-A00A-4EA7-AF93-77611183E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52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75B3BC32-1829-46A9-8490-8CA1C73D02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AF38A72-D465-4528-BCC8-27ABFF5422F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F976B6-7604-489C-B997-43D487CB2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ADEA4-0365-41E9-9131-4A983DE4682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F9C5F2-48D0-4AE2-8E33-0F552CD38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8D21ED-4136-4F10-849D-D2290E133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E0C66C-1E5E-40AD-9BFD-55CC07FA0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9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595631-2665-4ADB-99AD-6B6DE6C57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88CE-ADE1-4F91-9EA3-41F87E7BA62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91F2A-BE89-40C8-A1E4-2B27AF2D0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82FF43-C6A3-4E37-B53A-7A4FAD301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CFEA-0338-45BA-8367-558C42FAD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47148-5001-437B-99F3-8F266E30B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7FED-3BB7-4202-8A4F-3A4C469B743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17ECAE-2338-4E2F-AFA0-CDE472F917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5AFBED-41A1-4276-B47D-4E3633D44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4BEB-C4B4-4E65-9508-F814D418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05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A1364-C775-4F16-B846-EA7D96826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CC223-99CF-45B4-A037-9DE0FE3B647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5DF65-3783-4454-96EF-43E2463BA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5AC75-91AC-4870-94D3-406BFE6E3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55B4-EEA4-48D3-9FD9-60DF30C7C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43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56DA72-5154-482C-B81B-50F56E7A7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DE5F-C801-454C-A5DD-95AD13C8F6D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6B8C1-1B15-4D8F-A958-2CF5324B5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4CC430-CB95-41D6-9F1C-F2576C6FE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02E4C-DC05-496F-AB6A-3B034E1D0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76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3E421F-B056-471F-A7A5-E9DC5F0EC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63D8-24DF-4656-A283-8CABE8B62D1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D1B8EF-937A-4040-94A7-1D8CB1DB9B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A9AB5-BC50-4F22-B66E-1C98EBF89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8A1BC-E76E-49A1-9E10-22E9D3F20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85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298BB6-7B5D-42B8-B35F-DC5783EF6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4A83-F976-47D3-88BA-E91D9DFFDBA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4380D4-38F8-4304-BF21-14D517008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9C43DA-A486-40B4-813B-6F0CE5A82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94C7-99F6-450F-B5AA-ADF8DECDC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78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4B6C8-0BB4-483C-9DB2-92BDBDBA7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DE2F6-9A40-447D-A9D3-BDE8E5C3A6E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95404-E384-48BF-8AA2-4CED0A7F4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46887-BBC3-40BC-A799-D196E3FA1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10215-E721-4B68-AEED-29E7C14DF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8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2A4641-1D7F-4AE3-BEB3-77E24C7BC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FEB2-5685-4B20-8E92-AF5EA1F68A7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5456B-C0E9-47D8-A807-1C88CF892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1413E0-AAA2-4BB6-8F2D-87F36292C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DA14-6AE3-4AB1-BAF2-492DD454A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5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9A247-803B-4A4C-BBB8-2B5361015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19F0-3FAB-4B7E-8227-9716D2B8D9E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32A85-D3BF-4547-B603-683328245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1BABB-862C-4ECF-9B5B-AE09BC82A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AB466-CF6D-43A7-BC11-414AE5B7B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53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C34E57-9B94-4F9E-9648-2B61F881A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14ED6-BD2F-4AD0-B312-DB5CEFCF830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3333C-168F-4D38-97B8-B919C27FD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190F6-970D-4F5E-86A7-69D06D463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7EA2F-87EC-4BD1-A99C-45FF49F63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275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DA38BE-AEA5-4529-93A2-BBC2D188F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9E50-6919-42D9-831D-4681346AC88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05E360-C9A1-4466-A8FA-3753D5300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DEC277-6B71-4E4D-B639-CE8420BCC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AFAAA-7513-4998-B07F-82BD613A7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5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FEE7EC-ABFA-4CE7-92C4-B063C2A22E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6A9D1-9221-40F3-8F87-B62500C52BA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BDCD08-B272-4F17-ACFB-584EA7239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894444-98A3-4EB4-80A5-4A1C59804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E42C8-2A83-4D31-AF76-BA5CEFCE7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3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DBC62-1002-43A4-8DA1-FAE953454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D58E6-71CD-4FD5-AF80-500E376D7BB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17053-9C32-42E6-A767-9F52C0B10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A03BE-B8A7-4E99-B0F5-713147C2F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D1693-BEFB-4593-96FE-BFDC905ED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3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5F4D7D-FF68-4DA4-82D6-0D332AF6EF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CA697-14C3-452E-AA15-FFE8EE4C5197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28370B-BAC4-4037-A804-D9F8BC4E9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F70D6C-5B86-4065-8993-832E88A56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B0EA3-8165-4A0B-B5B0-5F02C6C8C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1D6B18-269A-4C56-A50E-81C3D76B2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78BD-0967-42C1-8C5E-1245FE2EFC4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7A7565-4DE9-4345-9CA6-733D6F045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457486-8BEA-4508-8AA7-28B7FEFFF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404C-5F4E-4C14-8DC5-D33AC663B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18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D14D07-78D0-4DC7-9D30-6E4A01A69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EE2F0-18BE-439D-83FB-BA8E60D484C7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CB9A3B-889B-4183-87AF-3F3200E99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131068-723B-43C0-A1F4-7337C1CD1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CB43-3474-4152-A24E-FC77273A5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6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4601F-E850-4149-8E67-D97C46DBF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A6356-76F2-4B4C-A4C0-17223006615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6EED5-C1F7-40BD-AABE-3BAE42047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D4697-7FEF-46A9-B463-DD0FEC4D9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AC7AD-059B-4F53-8270-5C9737AF9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6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C97B1-842F-41E2-9901-8F78DDCB1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68669-7205-45DD-B3D0-E3581DC0039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37318-6A37-43AF-B0E4-4F396727C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02CAD-4C6C-4EAF-BB16-95029CA5A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37B8B-B814-4DFC-9EFD-BBB8AD399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8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88A708-B7EC-4118-ABEE-467D3EECE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830C5C-284A-417F-AE5A-F53C74B77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2D72FE-2AB6-47F0-A442-4E2AEF12C9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D7FC6BC9-7CCA-4F0E-95C0-3876F28B67D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C33991-1B8C-4878-A899-2109DD101C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081FF87-3148-450E-B21F-E280C33731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D619D6A6-0649-4F49-9675-1D843CCFAF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20101025024651196_副本">
            <a:extLst>
              <a:ext uri="{FF2B5EF4-FFF2-40B4-BE49-F238E27FC236}">
                <a16:creationId xmlns:a16="http://schemas.microsoft.com/office/drawing/2014/main" id="{BDA4819D-E013-4002-A802-B443369205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709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F57B5466-9F3F-4D05-A5AF-45353513C30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450" y="1268413"/>
            <a:ext cx="6840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5E152F03-4D07-4DE2-90D1-8A87CD9B94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108E960-F166-400C-ADF7-EC8A1B883A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5E55316-7ACA-46FC-8500-655F3BE8E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B0FBE65-1FDE-4609-BD91-C462BF3704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Times New Roman" pitchFamily="18" charset="0"/>
                <a:ea typeface="黑体" pitchFamily="49" charset="-122"/>
              </a:defRPr>
            </a:lvl1pPr>
          </a:lstStyle>
          <a:p>
            <a:pPr>
              <a:defRPr/>
            </a:pPr>
            <a:fld id="{5582929B-E365-4EDD-A8BF-533D3EAC4484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AA5F977-F594-48E7-9DD0-E4AB7B870E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8828CDE-9726-4F83-8BF9-0AA9DB9ED5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DEB8B9AA-7646-4B87-A902-EA04AE8E8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86302348-4A0D-4EC0-98CA-AEAC7671AB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8F2DB360-3278-47CE-B41B-DD11D99084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89C4EE74-E8D5-42B6-B718-50017D64A1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E541D264-213F-4667-8B15-E239F8E7A7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F11A-998C-4A05-9922-90F761A5EAF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943909E2-07CA-4B56-B304-1F3B5BDA0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91068-C9B7-4996-8C8B-6155EE80452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5AFD49-4294-49D2-9C2D-800CF31F47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8C1E362E-2C7D-482F-BA83-B6E34465C97B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9C19E081-4E05-4E90-A1FB-C1C345AB27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60B9D96-13BD-4190-949E-25AF4E450EDB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8AFFC473-911E-4C81-98EB-B5FB5BDCDA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chemeClr val="tx1"/>
                </a:solidFill>
                <a:effectLst/>
              </a:rPr>
              <a:t>构造函数和析构函数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A11229A4-7E49-42F8-AB4E-83AD9F97A3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黄伟杰</a:t>
            </a:r>
          </a:p>
          <a:p>
            <a:pPr algn="r" eaLnBrk="1" hangingPunct="1"/>
            <a:r>
              <a:rPr lang="zh-CN" altLang="en-US" sz="18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济南大学自动化与电气工程学院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7DCCECB7-A025-4817-A79B-C928BC44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475138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/>
              <a:t>上机实验</a:t>
            </a:r>
            <a:r>
              <a:rPr lang="en-US" altLang="zh-CN" sz="4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7AFE762-C877-4DCA-93A3-72936253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6413"/>
            <a:ext cx="4176712" cy="58451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tabLst>
                <a:tab pos="99060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tabLst>
                <a:tab pos="9906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#include&lt;iostream&gt;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class Coordinate{ 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定义</a:t>
            </a:r>
            <a:r>
              <a:rPr kumimoji="1" lang="en-US" altLang="zh-CN" sz="1400">
                <a:solidFill>
                  <a:schemeClr val="accent2"/>
                </a:solidFill>
              </a:rPr>
              <a:t>Coordinate</a:t>
            </a:r>
            <a:r>
              <a:rPr kumimoji="1" lang="zh-CN" altLang="en-US" sz="1400">
                <a:solidFill>
                  <a:schemeClr val="accent2"/>
                </a:solidFill>
              </a:rPr>
              <a:t>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设置默认的输入坐标数目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Coordinate(int times1)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设置输入坐标数目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~Coordinate()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析构函数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void InputCoord()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输入坐标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void ShowCoord()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显示已经输入的坐标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void ShowAvgCoord()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显示输入坐标的均值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private: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float Coord[100][100];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存放输入坐标的数组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int times;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存放输入坐标数目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 x;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定义对象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执行显示和坐标均值运算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400"/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420E1222-638A-4A22-B774-435CEFAE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49275"/>
            <a:ext cx="4465637" cy="132397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void ShowCoord()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cout&lt;&lt;"The coord is:"&lt;&lt;endl;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for(int i=0;i&lt;times;i++)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      cout&lt;&lt;"("&lt;&lt;Coord[i][1]&lt;&lt;","&lt;&lt;Coord[i][2]&lt;&lt;")"&lt;&lt;endl;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}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693CC134-CAB8-422E-96C0-027DA76C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16113"/>
            <a:ext cx="4465637" cy="223837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void ShowAvgCoord()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float avgx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float avgy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for(int i=0;i&lt;times;i++)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     avgx = avgx + Coord[i][1];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      avgy = avgy + Coord[i][2];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avgx = avgx/times;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avgy = avgy/times;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cout&lt;&lt;"The AVG coord is:"&lt;&lt;endl;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      cout&lt;&lt;"("&lt;&lt;avgx&lt;&lt;","&lt;&lt;avgy&lt;&lt;")"&lt;&lt;endl;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}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54E1F872-75C1-42CC-AFDF-B8407A1E5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21163"/>
            <a:ext cx="4465637" cy="132397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Coordinate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x.InputCoord();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x.ShowCoord();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 x.ShowAvgCoord();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/>
              <a:t>}</a:t>
            </a:r>
          </a:p>
        </p:txBody>
      </p:sp>
      <p:sp>
        <p:nvSpPr>
          <p:cNvPr id="95242" name="AutoShape 10">
            <a:extLst>
              <a:ext uri="{FF2B5EF4-FFF2-40B4-BE49-F238E27FC236}">
                <a16:creationId xmlns:a16="http://schemas.microsoft.com/office/drawing/2014/main" id="{5FD527E8-150A-4FA9-96F3-B3C244F3D395}"/>
              </a:ext>
            </a:extLst>
          </p:cNvPr>
          <p:cNvSpPr>
            <a:spLocks noChangeArrowheads="1"/>
          </p:cNvSpPr>
          <p:nvPr/>
        </p:nvSpPr>
        <p:spPr bwMode="auto">
          <a:xfrm rot="-2682728">
            <a:off x="1543050" y="1955800"/>
            <a:ext cx="3455988" cy="215900"/>
          </a:xfrm>
          <a:prstGeom prst="rightArrow">
            <a:avLst>
              <a:gd name="adj1" fmla="val 50000"/>
              <a:gd name="adj2" fmla="val 400184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95243" name="AutoShape 11">
            <a:extLst>
              <a:ext uri="{FF2B5EF4-FFF2-40B4-BE49-F238E27FC236}">
                <a16:creationId xmlns:a16="http://schemas.microsoft.com/office/drawing/2014/main" id="{2EA330C2-82FA-47C6-B06B-97342A28ABE1}"/>
              </a:ext>
            </a:extLst>
          </p:cNvPr>
          <p:cNvSpPr>
            <a:spLocks noChangeArrowheads="1"/>
          </p:cNvSpPr>
          <p:nvPr/>
        </p:nvSpPr>
        <p:spPr bwMode="auto">
          <a:xfrm rot="-2022920">
            <a:off x="2339975" y="2997200"/>
            <a:ext cx="2447925" cy="215900"/>
          </a:xfrm>
          <a:prstGeom prst="rightArrow">
            <a:avLst>
              <a:gd name="adj1" fmla="val 50000"/>
              <a:gd name="adj2" fmla="val 283456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95244" name="AutoShape 12">
            <a:extLst>
              <a:ext uri="{FF2B5EF4-FFF2-40B4-BE49-F238E27FC236}">
                <a16:creationId xmlns:a16="http://schemas.microsoft.com/office/drawing/2014/main" id="{4C976014-E493-4B10-A7F5-2F3CD3068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3455988" cy="215900"/>
          </a:xfrm>
          <a:prstGeom prst="rightArrow">
            <a:avLst>
              <a:gd name="adj1" fmla="val 50000"/>
              <a:gd name="adj2" fmla="val 400184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0" grpId="0" animBg="1"/>
      <p:bldP spid="95241" grpId="0" animBg="1"/>
      <p:bldP spid="95242" grpId="0" animBg="1"/>
      <p:bldP spid="95243" grpId="0" animBg="1"/>
      <p:bldP spid="952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F403792-5935-41EE-9A9C-194B7EE5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  <a:r>
              <a:rPr lang="en-US" altLang="zh-CN">
                <a:effectLst/>
              </a:rPr>
              <a:t>1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284714F-FAF1-4836-B43C-33820FF2D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观察例程中的构造函数和析构函数的运行顺序；</a:t>
            </a:r>
          </a:p>
          <a:p>
            <a:r>
              <a:rPr lang="zh-CN" altLang="en-US">
                <a:effectLst/>
              </a:rPr>
              <a:t>在</a:t>
            </a:r>
            <a:r>
              <a:rPr lang="en-US" altLang="zh-CN">
                <a:effectLst/>
              </a:rPr>
              <a:t>main()</a:t>
            </a:r>
            <a:r>
              <a:rPr lang="zh-CN" altLang="en-US">
                <a:effectLst/>
              </a:rPr>
              <a:t>函数中加入如下代码，观察运行结果：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/>
              <a:t>Coordinate y(5);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/>
              <a:t>y.InputCoord();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/>
              <a:t>y.ShowCoord();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/>
              <a:t>y.ShowAvgCoord();</a:t>
            </a:r>
            <a:endParaRPr lang="zh-CN" altLang="en-US"/>
          </a:p>
          <a:p>
            <a:endParaRPr lang="zh-C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9329DE2-9517-4785-837E-DC24C44B68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A26FB8A2-3C37-45C7-8ECD-E796FFE6FB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30240F-5386-42AA-9B32-121C2B95E3E6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F258806-ECBB-4574-AEF6-45D0566E83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  <a:r>
              <a:rPr lang="en-US" altLang="zh-CN">
                <a:effectLst/>
              </a:rPr>
              <a:t>2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910D6E7-C878-402F-8B7C-CDD335C900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创建一个</a:t>
            </a:r>
            <a:r>
              <a:rPr lang="en-US" altLang="zh-CN">
                <a:effectLst/>
              </a:rPr>
              <a:t>Score</a:t>
            </a:r>
            <a:r>
              <a:rPr lang="zh-CN" altLang="en-US">
                <a:effectLst/>
              </a:rPr>
              <a:t>类，完成以下功能：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</a:rPr>
              <a:t>连续输入多位学生的成绩（成绩</a:t>
            </a:r>
            <a:r>
              <a:rPr lang="en-US" altLang="zh-CN">
                <a:latin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</a:rPr>
              <a:t>科目</a:t>
            </a:r>
            <a:r>
              <a:rPr lang="en-US" altLang="zh-CN">
                <a:latin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</a:rPr>
              <a:t>成绩</a:t>
            </a:r>
            <a:r>
              <a:rPr lang="en-US" altLang="zh-CN">
                <a:latin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</a:rPr>
              <a:t>科目</a:t>
            </a:r>
            <a:r>
              <a:rPr lang="en-US" altLang="zh-CN">
                <a:latin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</a:rPr>
              <a:t>成绩</a:t>
            </a:r>
            <a:r>
              <a:rPr lang="en-US" altLang="zh-CN">
                <a:latin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</a:rPr>
              <a:t>科目</a:t>
            </a:r>
            <a:r>
              <a:rPr lang="en-US" altLang="zh-CN">
                <a:latin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</a:rPr>
              <a:t>成绩）；</a:t>
            </a:r>
          </a:p>
          <a:p>
            <a:pPr lvl="1"/>
            <a:r>
              <a:rPr lang="zh-CN" altLang="en-US"/>
              <a:t>学生数目可以由用户自定义（默认为</a:t>
            </a:r>
            <a:r>
              <a:rPr lang="en-US" altLang="zh-CN"/>
              <a:t>2</a:t>
            </a:r>
            <a:r>
              <a:rPr lang="zh-CN" altLang="en-US"/>
              <a:t>个，最多为</a:t>
            </a:r>
            <a:r>
              <a:rPr lang="en-US" altLang="zh-CN"/>
              <a:t>100</a:t>
            </a:r>
            <a:r>
              <a:rPr lang="zh-CN" altLang="en-US"/>
              <a:t>个）；</a:t>
            </a:r>
          </a:p>
          <a:p>
            <a:pPr lvl="1"/>
            <a:r>
              <a:rPr lang="zh-CN" altLang="en-US"/>
              <a:t>显示每位同学的每科成绩和平均分；</a:t>
            </a:r>
          </a:p>
          <a:p>
            <a:pPr lvl="1"/>
            <a:r>
              <a:rPr lang="zh-CN" altLang="en-US"/>
              <a:t>显示每门科目的平均成绩；</a:t>
            </a:r>
          </a:p>
          <a:p>
            <a:pPr lvl="1"/>
            <a:r>
              <a:rPr lang="zh-CN" altLang="en-US"/>
              <a:t>对每门成绩进行排序并由高到底显示；</a:t>
            </a:r>
          </a:p>
          <a:p>
            <a:pPr lvl="1"/>
            <a:r>
              <a:rPr lang="zh-CN" altLang="en-US"/>
              <a:t>对整个文件进行打包。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 descr="3ECEH@7BZ{TXED)5TPYX)O7">
            <a:extLst>
              <a:ext uri="{FF2B5EF4-FFF2-40B4-BE49-F238E27FC236}">
                <a16:creationId xmlns:a16="http://schemas.microsoft.com/office/drawing/2014/main" id="{3315454B-F272-40EF-897A-6DE83BA8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>
            <a:extLst>
              <a:ext uri="{FF2B5EF4-FFF2-40B4-BE49-F238E27FC236}">
                <a16:creationId xmlns:a16="http://schemas.microsoft.com/office/drawing/2014/main" id="{073D8948-F0C4-47B2-83E2-DCF2074F7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531E90C-436F-49B9-8CC0-D13AAFF01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24003B4A-99F0-42EA-8CB0-DEA97734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792163" cy="288925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8918" name="Line 8">
            <a:extLst>
              <a:ext uri="{FF2B5EF4-FFF2-40B4-BE49-F238E27FC236}">
                <a16:creationId xmlns:a16="http://schemas.microsoft.com/office/drawing/2014/main" id="{95908CE2-D2E1-489F-B473-BFBCB3400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292600"/>
            <a:ext cx="43211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DD1C4B53-1599-4998-A403-2565C30E48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2133D-7153-49F7-ABC3-5587E62D1BE2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4A24780-F7D8-4076-AE7B-91862C34DA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31C34-EDED-449E-85F3-7ED2771E21FF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704BAE1-22C2-4389-8491-68E5B9B28D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13E638-F926-4105-857C-C668041CF084}" type="datetime1">
              <a:rPr lang="zh-CN" altLang="en-US" sz="1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5FE0C80-890E-4DE7-B189-6C618054D3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BEAA240-AB98-4E78-8A66-50213E53F88C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08E49A2C-2C17-4265-B666-CBD839392C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1958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8000">
                <a:latin typeface="微软雅黑" pitchFamily="34" charset="-122"/>
                <a:ea typeface="微软雅黑" pitchFamily="34" charset="-122"/>
              </a:rPr>
              <a:t>hank you !!</a:t>
            </a:r>
            <a:endParaRPr lang="zh-CN" altLang="zh-CN" sz="8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5F88598-A889-4FB1-8D12-9CBFD502F4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28CD7FB6-FCC3-47A0-A162-B8822510FE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96BFBB-F8B4-4A44-A22C-FEF5BC885E98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6486E29-A033-4263-B59F-36D6A8FD28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</a:t>
            </a:r>
            <a:r>
              <a:rPr lang="en-US" altLang="zh-CN">
                <a:effectLst/>
              </a:rPr>
              <a:t>2 </a:t>
            </a:r>
            <a:r>
              <a:rPr lang="zh-CN" altLang="en-US">
                <a:effectLst/>
              </a:rPr>
              <a:t>总结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664588E-D253-4EBF-8D8F-6BC8837448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ffectLst/>
              </a:rPr>
              <a:t> 编写一个多文件程序，完成如下任务：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从键盘上随机输入</a:t>
            </a:r>
            <a:r>
              <a:rPr lang="en-US" altLang="zh-CN"/>
              <a:t>5</a:t>
            </a:r>
            <a:r>
              <a:rPr lang="zh-CN" altLang="en-US"/>
              <a:t>个整数（</a:t>
            </a:r>
            <a:r>
              <a:rPr lang="en-US" altLang="zh-CN"/>
              <a:t>0-100</a:t>
            </a:r>
            <a:r>
              <a:rPr lang="zh-CN" altLang="en-US"/>
              <a:t>）；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寻找</a:t>
            </a:r>
            <a:r>
              <a:rPr lang="en-US" altLang="zh-CN"/>
              <a:t>5</a:t>
            </a:r>
            <a:r>
              <a:rPr lang="zh-CN" altLang="en-US"/>
              <a:t>个整数中的最大值和最小值并显示；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/>
              </a:rPr>
              <a:t> 要求：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在主程序中完成</a:t>
            </a:r>
            <a:r>
              <a:rPr lang="en-US" altLang="zh-CN"/>
              <a:t>5</a:t>
            </a:r>
            <a:r>
              <a:rPr lang="zh-CN" altLang="en-US"/>
              <a:t>个数的输入；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求最大值函数和最小值函数要分别用一个文件；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对整个文件进行打包。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A88057F-D178-4C1C-BB01-35B43161E4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98A8EE38-9483-44C6-B835-BF034AC578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70C53A-10DD-46F9-86B5-42DFB82E8B42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550F4C0-7D3A-4707-8F69-0FDAADCE7F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</a:t>
            </a:r>
            <a:r>
              <a:rPr lang="en-US" altLang="zh-CN">
                <a:effectLst/>
              </a:rPr>
              <a:t>2 </a:t>
            </a:r>
            <a:r>
              <a:rPr lang="zh-CN" altLang="en-US">
                <a:effectLst/>
              </a:rPr>
              <a:t>总结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461C815-44A8-4196-99D8-DC06DDBE8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51831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程序主要思路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输入五个数；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比较大小；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求最大值和最小值顺序任意；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只是需找最大值和最小值，并没有进行排序。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BB1856AD-DE9E-4514-A962-C46EAFE99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AF134B9C-190E-4071-B603-DD6A675FAF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CD6D429-F7C6-4DAF-9B9B-EBADEC25A6D4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9A5CBB6-2032-4E54-BF17-F199FE0F96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几种解决方法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819E27B-C425-4FFE-A42A-B339F66F5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51831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输入部分</a:t>
            </a:r>
            <a:endParaRPr lang="en-US" altLang="zh-CN" dirty="0"/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7E7A00-295E-4AEA-85CB-DEE9C78A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38338"/>
            <a:ext cx="3141663" cy="466725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667617-13F3-4F26-BE61-6094A2020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938338"/>
            <a:ext cx="4029075" cy="1885950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F07A82F8-948D-4801-9566-55E43D764C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06D95220-67DE-4BAD-B22B-68576E0E7D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100A7-A689-4791-81F9-05A4AE98692D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1CF032E-E1AD-45AA-B33C-F87462D748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几种解决方法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2823013-C740-4DC6-A68B-4445A658A8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51831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求最大值部分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134938-D0B6-464A-8B14-9ED1B859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2417762" cy="1533525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832B41-A4F3-45DE-AC45-ADA447FB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09763"/>
            <a:ext cx="3009900" cy="420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95E614E-0D8C-4501-9BCC-714AEB62872A}"/>
              </a:ext>
            </a:extLst>
          </p:cNvPr>
          <p:cNvSpPr txBox="1"/>
          <p:nvPr/>
        </p:nvSpPr>
        <p:spPr>
          <a:xfrm>
            <a:off x="604838" y="5137150"/>
            <a:ext cx="35845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max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变量没有被赋初值，一旦输入的第一个数字比第二个大，函数会出现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BUG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64C7EC-7811-4E28-9380-E8FDEFE5A20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312863"/>
            <a:ext cx="4551363" cy="930275"/>
            <a:chOff x="1677045" y="1312312"/>
            <a:chExt cx="4550991" cy="930833"/>
          </a:xfrm>
        </p:grpSpPr>
        <p:sp>
          <p:nvSpPr>
            <p:cNvPr id="2" name="圆角矩形标注 1">
              <a:extLst>
                <a:ext uri="{FF2B5EF4-FFF2-40B4-BE49-F238E27FC236}">
                  <a16:creationId xmlns:a16="http://schemas.microsoft.com/office/drawing/2014/main" id="{FD4188BE-38CE-4EC5-88D3-766A26CD0133}"/>
                </a:ext>
              </a:extLst>
            </p:cNvPr>
            <p:cNvSpPr/>
            <p:nvPr/>
          </p:nvSpPr>
          <p:spPr>
            <a:xfrm>
              <a:off x="1677045" y="2011231"/>
              <a:ext cx="1425458" cy="231914"/>
            </a:xfrm>
            <a:prstGeom prst="wedgeRoundRectCallout">
              <a:avLst>
                <a:gd name="adj1" fmla="val 97029"/>
                <a:gd name="adj2" fmla="val -185209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C618416-C8EA-42C1-A85E-6D9CF0ED2312}"/>
                </a:ext>
              </a:extLst>
            </p:cNvPr>
            <p:cNvSpPr txBox="1"/>
            <p:nvPr/>
          </p:nvSpPr>
          <p:spPr bwMode="auto">
            <a:xfrm>
              <a:off x="3204095" y="1312312"/>
              <a:ext cx="3023941" cy="3701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ea"/>
                  <a:ea typeface="+mj-ea"/>
                </a:rPr>
                <a:t>定义的是数组</a:t>
              </a:r>
              <a:r>
                <a:rPr lang="en-US" altLang="zh-CN" dirty="0" err="1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ea"/>
                  <a:ea typeface="+mj-ea"/>
                </a:rPr>
                <a:t>SelNumber</a:t>
              </a:r>
              <a:r>
                <a:rPr lang="en-US" altLang="zh-CN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ea"/>
                  <a:ea typeface="+mj-ea"/>
                </a:rPr>
                <a:t>[]</a:t>
              </a:r>
              <a:endParaRPr lang="zh-CN" alt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FEB396-3451-4677-8AC7-2422A27591BF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2365375"/>
            <a:ext cx="6392862" cy="2693988"/>
            <a:chOff x="627063" y="2364763"/>
            <a:chExt cx="6393209" cy="2694600"/>
          </a:xfrm>
        </p:grpSpPr>
        <p:pic>
          <p:nvPicPr>
            <p:cNvPr id="15371" name="图片 14">
              <a:extLst>
                <a:ext uri="{FF2B5EF4-FFF2-40B4-BE49-F238E27FC236}">
                  <a16:creationId xmlns:a16="http://schemas.microsoft.com/office/drawing/2014/main" id="{82B552CA-15DC-46F3-861E-0815904BE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3" y="4202339"/>
              <a:ext cx="1952446" cy="857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圆角矩形标注 3">
              <a:extLst>
                <a:ext uri="{FF2B5EF4-FFF2-40B4-BE49-F238E27FC236}">
                  <a16:creationId xmlns:a16="http://schemas.microsoft.com/office/drawing/2014/main" id="{1EA550CE-BFCC-471A-AC8D-57CF96AD1E53}"/>
                </a:ext>
              </a:extLst>
            </p:cNvPr>
            <p:cNvSpPr/>
            <p:nvPr/>
          </p:nvSpPr>
          <p:spPr>
            <a:xfrm>
              <a:off x="5434274" y="2364763"/>
              <a:ext cx="1585998" cy="992413"/>
            </a:xfrm>
            <a:prstGeom prst="wedgeRoundRectCallout">
              <a:avLst>
                <a:gd name="adj1" fmla="val -224704"/>
                <a:gd name="adj2" fmla="val 149314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29B738-9C2F-44A9-BB04-84A20C4A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几种解决方法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43089B-5946-46D1-B24E-89B80B4B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子程序的调用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92FC18-F92F-42B7-BCB1-BE67FD9992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46F9DC-35C0-4B6F-B8D9-24D06B6A0C16}" type="datetime1">
              <a:rPr lang="zh-CN" altLang="en-US" smtClean="0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7413" name="灯片编号占位符 2">
            <a:extLst>
              <a:ext uri="{FF2B5EF4-FFF2-40B4-BE49-F238E27FC236}">
                <a16:creationId xmlns:a16="http://schemas.microsoft.com/office/drawing/2014/main" id="{471E8156-C4F1-4265-AFA0-0C1E943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0DC3A-4056-4BDC-849F-2C3942151A3D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E9FD96-C613-4734-8463-9068C3685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684712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F759708-E556-4BAD-A0A1-152922B4C87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76475"/>
            <a:ext cx="7683500" cy="1504950"/>
            <a:chOff x="684213" y="2276872"/>
            <a:chExt cx="7682892" cy="150518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C9D68A3-C0D7-45A7-BDD2-BEFC02DE9CCF}"/>
                </a:ext>
              </a:extLst>
            </p:cNvPr>
            <p:cNvSpPr txBox="1"/>
            <p:nvPr/>
          </p:nvSpPr>
          <p:spPr bwMode="auto">
            <a:xfrm>
              <a:off x="5919374" y="2581720"/>
              <a:ext cx="2447731" cy="12003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需要在</a:t>
              </a:r>
              <a:r>
                <a:rPr lang="en-US" altLang="zh-CN" sz="2400" dirty="0">
                  <a:solidFill>
                    <a:srgbClr val="FF0000"/>
                  </a:solidFill>
                  <a:latin typeface="+mj-ea"/>
                  <a:ea typeface="+mj-ea"/>
                </a:rPr>
                <a:t>main</a:t>
              </a:r>
              <a:r>
                <a:rPr lang="zh-CN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函数之前对子程序里的函数进行声明</a:t>
              </a:r>
            </a:p>
          </p:txBody>
        </p:sp>
        <p:sp>
          <p:nvSpPr>
            <p:cNvPr id="3" name="椭圆形标注 2">
              <a:extLst>
                <a:ext uri="{FF2B5EF4-FFF2-40B4-BE49-F238E27FC236}">
                  <a16:creationId xmlns:a16="http://schemas.microsoft.com/office/drawing/2014/main" id="{29AD1081-B2CE-4D1D-8C91-15B52814912D}"/>
                </a:ext>
              </a:extLst>
            </p:cNvPr>
            <p:cNvSpPr/>
            <p:nvPr/>
          </p:nvSpPr>
          <p:spPr>
            <a:xfrm>
              <a:off x="684213" y="2276872"/>
              <a:ext cx="2950928" cy="312788"/>
            </a:xfrm>
            <a:prstGeom prst="wedgeEllipseCallout">
              <a:avLst>
                <a:gd name="adj1" fmla="val 126429"/>
                <a:gd name="adj2" fmla="val 24494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97A5F0D2-D406-4B6A-BF07-2D37D5D220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3E4E8CC-5392-46DC-A4B4-83D6F0EC51A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BF2E50D9-FF03-4B8C-A2F2-257AA89037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BEAC7B-7F4A-44EB-BCAA-2D3BBA6A8755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ACD2D-F761-49D2-817D-C2BC3E483F71}"/>
              </a:ext>
            </a:extLst>
          </p:cNvPr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30D46A1-5538-4F14-A602-07CECFD13394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D7455FBF-6DCC-44D8-ADFD-CD141643CC0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F738DF1-8680-4C5F-9ACF-A1E735363E5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861FE23-A003-490C-B965-B2773BC87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ffectLst/>
              </a:rPr>
              <a:t>实验目的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3D7B147-CE1A-4E49-BA4F-2C140AA56E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ffectLst/>
                <a:latin typeface="微软雅黑" panose="020B0503020204020204" pitchFamily="34" charset="-122"/>
              </a:rPr>
              <a:t>理解类和对象的概念，掌握声明类和定义对象的方法</a:t>
            </a:r>
          </a:p>
          <a:p>
            <a:pPr eaLnBrk="1" hangingPunct="1"/>
            <a:r>
              <a:rPr lang="zh-CN" altLang="en-US">
                <a:effectLst/>
                <a:latin typeface="微软雅黑" panose="020B0503020204020204" pitchFamily="34" charset="-122"/>
              </a:rPr>
              <a:t>掌握构造函数和析构函数的实现方法</a:t>
            </a:r>
          </a:p>
          <a:p>
            <a:pPr eaLnBrk="1" hangingPunct="1"/>
            <a:r>
              <a:rPr lang="zh-CN" altLang="en-US">
                <a:effectLst/>
                <a:latin typeface="微软雅黑" panose="020B0503020204020204" pitchFamily="34" charset="-122"/>
              </a:rPr>
              <a:t>初步掌握使用类和对象编制</a:t>
            </a:r>
            <a:r>
              <a:rPr lang="en-US" altLang="zh-CN">
                <a:effectLst/>
                <a:latin typeface="微软雅黑" panose="020B0503020204020204" pitchFamily="34" charset="-122"/>
              </a:rPr>
              <a:t>C++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EE0EEFC-9E7B-4D96-93C5-94A70CCE4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1712FE7-512B-4881-B876-85392724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创建一个类，完成以下功能：</a:t>
            </a:r>
          </a:p>
          <a:p>
            <a:pPr lvl="1"/>
            <a:r>
              <a:rPr lang="zh-CN" altLang="en-US"/>
              <a:t>连续输入一组二维坐标值；</a:t>
            </a:r>
          </a:p>
          <a:p>
            <a:pPr lvl="1"/>
            <a:r>
              <a:rPr lang="zh-CN" altLang="en-US"/>
              <a:t>二维坐标值的数目可以由用户自定义（默认为</a:t>
            </a:r>
            <a:r>
              <a:rPr lang="en-US" altLang="zh-CN"/>
              <a:t>2</a:t>
            </a:r>
            <a:r>
              <a:rPr lang="zh-CN" altLang="en-US"/>
              <a:t>个，最多为</a:t>
            </a:r>
            <a:r>
              <a:rPr lang="en-US" altLang="zh-CN"/>
              <a:t>100</a:t>
            </a:r>
            <a:r>
              <a:rPr lang="zh-CN" altLang="en-US"/>
              <a:t>组）；</a:t>
            </a:r>
          </a:p>
          <a:p>
            <a:pPr lvl="1"/>
            <a:r>
              <a:rPr lang="zh-CN" altLang="en-US"/>
              <a:t>显示用户输入的坐标值；</a:t>
            </a:r>
          </a:p>
          <a:p>
            <a:pPr lvl="1"/>
            <a:r>
              <a:rPr lang="zh-CN" altLang="en-US"/>
              <a:t>显示用户输入坐标值的均值；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AE1675A-F176-4091-BF9C-AF1CCF71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6250"/>
            <a:ext cx="4176712" cy="58451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tabLst>
                <a:tab pos="99060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tabLst>
                <a:tab pos="9906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#include&lt;iostream&gt;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class Coordinate{ 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定义</a:t>
            </a:r>
            <a:r>
              <a:rPr kumimoji="1" lang="en-US" altLang="zh-CN" sz="1400">
                <a:solidFill>
                  <a:schemeClr val="accent2"/>
                </a:solidFill>
              </a:rPr>
              <a:t>Coordinate</a:t>
            </a:r>
            <a:r>
              <a:rPr kumimoji="1" lang="zh-CN" altLang="en-US" sz="1400">
                <a:solidFill>
                  <a:schemeClr val="accent2"/>
                </a:solidFill>
              </a:rPr>
              <a:t>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设置默认的输入坐标数目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Coordinate(int times1)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设置输入坐标数目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~Coordinate()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析构函数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void InputCoord()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输入坐标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void ShowCoord()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显示已经输入的坐标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void ShowAvgCoord()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 {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显示输入坐标的均值</a:t>
            </a: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private: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float Coord[100][100];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存放输入坐标的数组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int times;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存放输入坐标数目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Coordinate x;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定义对象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 </a:t>
            </a:r>
            <a:r>
              <a:rPr kumimoji="1" lang="en-US" altLang="zh-CN" sz="1400">
                <a:solidFill>
                  <a:schemeClr val="accent2"/>
                </a:solidFill>
              </a:rPr>
              <a:t>// </a:t>
            </a:r>
            <a:r>
              <a:rPr kumimoji="1" lang="zh-CN" altLang="en-US" sz="1400">
                <a:solidFill>
                  <a:schemeClr val="accent2"/>
                </a:solidFill>
              </a:rPr>
              <a:t>执行显示和坐标均值运算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400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57FDA85-BCD5-4FB8-B267-BDC342C7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76250"/>
            <a:ext cx="4572000" cy="10175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times=2;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cout&lt;&lt;"Coordinate construction1 called!"&lt;&lt;endl;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}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CAA7C2E1-5ADF-436A-9082-2FD7503C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557338"/>
            <a:ext cx="4572000" cy="1017587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Coordinate(int times1)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times=times1;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cout&lt;&lt;"Coordinate construction2 called!"&lt;&lt;endl;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}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25602CC7-4EA4-409F-ACEB-192CE285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65413"/>
            <a:ext cx="4572000" cy="83502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~Coordinate()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cout&lt;&lt;"Coordinate destruction called!"&lt;&lt;endl;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}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B04DE215-327A-40A2-A89A-2E1E2B3E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573463"/>
            <a:ext cx="4572000" cy="193040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void InputCoord()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for(int i=0;i&lt;times;i++)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     cout&lt;&lt;"Please Input x:"&lt;&lt;endl;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     cin&gt;&gt;Coord[i][1];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     cout&lt;&lt;"Please Input y:"&lt;&lt;endl;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     cin&gt;&gt;Coord[i][2];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200"/>
              <a:t>     }</a:t>
            </a:r>
          </a:p>
        </p:txBody>
      </p:sp>
      <p:sp>
        <p:nvSpPr>
          <p:cNvPr id="94215" name="AutoShape 7">
            <a:extLst>
              <a:ext uri="{FF2B5EF4-FFF2-40B4-BE49-F238E27FC236}">
                <a16:creationId xmlns:a16="http://schemas.microsoft.com/office/drawing/2014/main" id="{78095879-3AB7-4C38-8B94-B53425E18A14}"/>
              </a:ext>
            </a:extLst>
          </p:cNvPr>
          <p:cNvSpPr>
            <a:spLocks noChangeArrowheads="1"/>
          </p:cNvSpPr>
          <p:nvPr/>
        </p:nvSpPr>
        <p:spPr bwMode="auto">
          <a:xfrm rot="-960952">
            <a:off x="2711450" y="1268413"/>
            <a:ext cx="1931988" cy="215900"/>
          </a:xfrm>
          <a:prstGeom prst="rightArrow">
            <a:avLst>
              <a:gd name="adj1" fmla="val 50000"/>
              <a:gd name="adj2" fmla="val 223713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94216" name="AutoShape 8">
            <a:extLst>
              <a:ext uri="{FF2B5EF4-FFF2-40B4-BE49-F238E27FC236}">
                <a16:creationId xmlns:a16="http://schemas.microsoft.com/office/drawing/2014/main" id="{9BC8D055-B919-4D91-A129-9AA8BA57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989138"/>
            <a:ext cx="2303463" cy="215900"/>
          </a:xfrm>
          <a:prstGeom prst="rightArrow">
            <a:avLst>
              <a:gd name="adj1" fmla="val 50000"/>
              <a:gd name="adj2" fmla="val 266728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94217" name="AutoShape 9">
            <a:extLst>
              <a:ext uri="{FF2B5EF4-FFF2-40B4-BE49-F238E27FC236}">
                <a16:creationId xmlns:a16="http://schemas.microsoft.com/office/drawing/2014/main" id="{29806E1D-73DC-4B9B-BAE4-AB4C06C2A951}"/>
              </a:ext>
            </a:extLst>
          </p:cNvPr>
          <p:cNvSpPr>
            <a:spLocks noChangeArrowheads="1"/>
          </p:cNvSpPr>
          <p:nvPr/>
        </p:nvSpPr>
        <p:spPr bwMode="auto">
          <a:xfrm rot="561251">
            <a:off x="1619250" y="2636838"/>
            <a:ext cx="2736850" cy="215900"/>
          </a:xfrm>
          <a:prstGeom prst="rightArrow">
            <a:avLst>
              <a:gd name="adj1" fmla="val 50000"/>
              <a:gd name="adj2" fmla="val 316912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94218" name="AutoShape 10">
            <a:extLst>
              <a:ext uri="{FF2B5EF4-FFF2-40B4-BE49-F238E27FC236}">
                <a16:creationId xmlns:a16="http://schemas.microsoft.com/office/drawing/2014/main" id="{0E85870D-0183-40B4-BD8F-582A9BFCBABB}"/>
              </a:ext>
            </a:extLst>
          </p:cNvPr>
          <p:cNvSpPr>
            <a:spLocks noChangeArrowheads="1"/>
          </p:cNvSpPr>
          <p:nvPr/>
        </p:nvSpPr>
        <p:spPr bwMode="auto">
          <a:xfrm rot="1441970">
            <a:off x="1519238" y="3560763"/>
            <a:ext cx="3384550" cy="215900"/>
          </a:xfrm>
          <a:prstGeom prst="rightArrow">
            <a:avLst>
              <a:gd name="adj1" fmla="val 50000"/>
              <a:gd name="adj2" fmla="val 391912"/>
            </a:avLst>
          </a:prstGeom>
          <a:solidFill>
            <a:srgbClr val="FF0000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  <p:bldP spid="94212" grpId="0" animBg="1"/>
      <p:bldP spid="94213" grpId="0" animBg="1"/>
      <p:bldP spid="94214" grpId="0" animBg="1"/>
      <p:bldP spid="94215" grpId="0" animBg="1"/>
      <p:bldP spid="94216" grpId="0" animBg="1"/>
      <p:bldP spid="94217" grpId="0" animBg="1"/>
      <p:bldP spid="942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上机3：构造函数和析构函数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1035</Words>
  <Application>Microsoft Office PowerPoint</Application>
  <PresentationFormat>全屏显示(4:3)</PresentationFormat>
  <Paragraphs>199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Times New Roman</vt:lpstr>
      <vt:lpstr>Wingdings</vt:lpstr>
      <vt:lpstr>微软雅黑</vt:lpstr>
      <vt:lpstr>默认设计模板</vt:lpstr>
      <vt:lpstr>1_默认设计模板</vt:lpstr>
      <vt:lpstr>构造函数和析构函数</vt:lpstr>
      <vt:lpstr>实验2 总结</vt:lpstr>
      <vt:lpstr>实验2 总结</vt:lpstr>
      <vt:lpstr>几种解决方法</vt:lpstr>
      <vt:lpstr>几种解决方法</vt:lpstr>
      <vt:lpstr>几种解决方法</vt:lpstr>
      <vt:lpstr>实验目的</vt:lpstr>
      <vt:lpstr>实验内容</vt:lpstr>
      <vt:lpstr>PowerPoint 演示文稿</vt:lpstr>
      <vt:lpstr>PowerPoint 演示文稿</vt:lpstr>
      <vt:lpstr>实验内容1</vt:lpstr>
      <vt:lpstr>实验内容2</vt:lpstr>
      <vt:lpstr>PowerPoint 演示文稿</vt:lpstr>
      <vt:lpstr>Thank you !!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huang1987515@126.com</cp:lastModifiedBy>
  <cp:revision>448</cp:revision>
  <cp:lastPrinted>2015-10-17T00:43:40Z</cp:lastPrinted>
  <dcterms:created xsi:type="dcterms:W3CDTF">2015-07-27T12:16:40Z</dcterms:created>
  <dcterms:modified xsi:type="dcterms:W3CDTF">2021-10-13T06:35:18Z</dcterms:modified>
</cp:coreProperties>
</file>