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5" r:id="rId4"/>
    <p:sldId id="281" r:id="rId5"/>
    <p:sldId id="282" r:id="rId6"/>
    <p:sldId id="288" r:id="rId7"/>
    <p:sldId id="287" r:id="rId8"/>
    <p:sldId id="289" r:id="rId9"/>
    <p:sldId id="286" r:id="rId10"/>
    <p:sldId id="291" r:id="rId11"/>
    <p:sldId id="292" r:id="rId12"/>
    <p:sldId id="293" r:id="rId13"/>
    <p:sldId id="265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9966"/>
    <a:srgbClr val="FF0000"/>
    <a:srgbClr val="4D4D4D"/>
    <a:srgbClr val="FFAB97"/>
    <a:srgbClr val="663300"/>
    <a:srgbClr val="FF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7" d="100"/>
          <a:sy n="87" d="100"/>
        </p:scale>
        <p:origin x="610" y="72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299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39D4C6E-88BC-4838-A2C5-DADC8DD81A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2F8FA35-BB1A-4ED7-8567-0E7A8D926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C3138DD9-F9B5-4A77-9EE1-4E9845AEE1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1254D77D-80F1-4319-9E88-EC7C3B4F4A8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311BF0-DC4B-441F-BE74-31DDC13874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F5403A0-BF62-42BB-B38C-A76F2096DD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CAC55E5-E12E-4F74-B882-6A106C30F4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28A56560-971D-46F0-8288-4E37D2CFA1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7CCF3E16-C91D-4519-9782-A07B632F5B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67E801A7-D9B2-451C-838F-39393860C3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85DDA130-3D31-431A-A2A8-2C64A1A47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03E281-004E-42E5-804B-C2049B9669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20101025024651196_副本">
            <a:extLst>
              <a:ext uri="{FF2B5EF4-FFF2-40B4-BE49-F238E27FC236}">
                <a16:creationId xmlns:a16="http://schemas.microsoft.com/office/drawing/2014/main" id="{568F743E-E21E-44A3-B470-4BD6926BCD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20713"/>
            <a:ext cx="7096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6B61E-C79E-41EB-B75F-C448CB1DA0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4FF6B-8FBF-48BE-9208-1390AE5C441B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E0A1F-7FA5-4250-B231-D8A72FACDF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713C9-DB44-4B67-8676-210DD70EE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3DC5C53-9F85-482A-A146-6EAD73200D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74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6D427D-3367-47D4-B48F-0C7C8D70ED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95E31-990E-496A-BA7E-5551F5625F2E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26F5E0-CAE0-4F04-9EC1-6C0279E4CC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E50851-299D-4637-968C-24EB00F6F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03FBE-95F2-4014-A1A1-B164DF3C8F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89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94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3554A84B-1D94-4C32-BB40-EDE35017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F2E4CD-82F4-46B5-B768-24193288148C}" type="datetime1">
              <a:rPr lang="zh-CN" altLang="en-US" smtClean="0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75F3DC62-D649-49F5-9F22-DC33E40F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EA5354C-A79A-4C70-AA61-48504548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8761-4FB6-4010-8901-B6AFE71BF0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19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>
            <a:extLst>
              <a:ext uri="{FF2B5EF4-FFF2-40B4-BE49-F238E27FC236}">
                <a16:creationId xmlns:a16="http://schemas.microsoft.com/office/drawing/2014/main" id="{083023BF-8053-40DD-A2AA-A14835AD0A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8313" y="260350"/>
            <a:ext cx="684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83F85FED-77CA-4394-9E80-530B6FCFB25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6449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95897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F7A492-DD62-4C4E-82B3-50ECD3DCEC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80D-11A4-44D8-811B-DCF43659D760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EC73AB-9692-4FFB-993F-01264F3AC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41B076-A0DC-438A-A4C5-142E2DB84E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EA9C3C8-AEC1-431B-B01B-EAC24CA1E0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7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2CFFCC-CB41-4ACA-AB7F-7CA8521DC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92308-F55B-4712-A8A2-271D55762DDF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C06AF6-DB7F-441E-9AC6-7C06AB7CD9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411C6-385E-46E9-9131-93FAC40B1D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DAF8B-9902-4890-8274-1A74CC9958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38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948C71-C07F-46D4-A24F-745B2B70F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9CCA4-4E56-490B-8D18-42B766640FC8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A00E6D-5A15-432B-AAB4-219E6756B3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E6002A-21E7-41A2-91FC-B85EE8A031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C2ABA-0DAC-40C1-9E22-729A1C976A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26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260350"/>
            <a:ext cx="4038600" cy="5894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260350"/>
            <a:ext cx="4038600" cy="5894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1F5-5301-4764-965E-7F950E75D1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D1E33-D171-48C2-BA6D-AFE1545DA58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B641F-AB7B-415C-B69F-8B4F2DC326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05FCA-DE0F-48AB-B353-E0616CA964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2658F6-6B1B-4685-A0FD-F9F4700552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443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388518-3CB6-4C1E-B5C5-B1C078BC3C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DA739-3923-4335-BC35-FFF05AA13440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AC1EBF6-B6FE-40E0-8C00-3110908936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68BD29-4D85-4262-8410-0C6B2677E7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3A8B6-7A87-4861-8574-9D8497F020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17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BF71FF-E435-4901-899D-775113F513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09C4F-49C7-4B26-B3B5-F43E7AF1F355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3C23F6-A957-4814-87DE-9DE7D392E2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F7E3B7-4FAE-4057-A183-B3F219832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ADC8D-A495-48A6-807D-5F6F1466CD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749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DF3029-9AFE-4E68-A273-5F37AE4B8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396F0-5FF4-436D-A125-F4461A95D41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D6D7E2-3169-4CFD-B27C-C18DD6F828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0C38E2-CD9B-4D04-A27D-C99BC75105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BCE2E-DFD2-4562-8877-5CAE296195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219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13BCA-E998-43A8-BF14-E6D071CC4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F7A80-27CF-4116-BA66-B04F559C4E16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7F3EA-CC49-411E-80A8-BA90753FB3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02D98-6263-4BB3-84A5-191D9FC532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C4B6B-1F52-4D70-9A5C-B03013D074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7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335186-DA5C-4956-BC5D-221E76C027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1ABBE-BC31-4D4F-820F-13EF16F8FF14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FA479E-46C3-4470-8F8F-3BE03952CD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94A83D-A4D1-4943-9535-981AC4861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9C8AE-92F6-4C88-AB7A-EE095CC1480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074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0D548-71E0-46FC-801E-D9B50799D2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C5ED2-DAF5-41E8-A017-4578DC7D1F09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7A65A-DC6C-4389-B59C-FB960FB3B4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27D8FD-F0E5-4221-9EE0-7C40FCB3B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9CA9E-1BA1-41B1-B6ED-A150DBC975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162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BF9D8E-F121-4B54-AC58-39CF35A17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95D21-1C54-4F80-B784-E1CD99DF8A58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A2B8D8-CE18-45AB-BFBA-A99DC0FC3E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859705-A480-46BA-B1FF-BDB60E930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AEAE2-A641-435F-B4F7-2B8C6B3143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783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943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EF7B4B-26C9-4AF0-8675-BD0B20DAD1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B6EC2-4EAD-4BDD-A9C4-553EE98260E6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55CF69-B0F1-476A-AEF9-93D6824A18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EDDE28-4802-43C9-8066-CB570903D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2624D-7A49-42CE-9AD6-5E4288E710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31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D253CF-DC8D-459D-82D4-21986DBEBB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2A746-38E2-4637-AE06-A9AD3FD4307D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802FE3-2C0C-4566-B624-BC7B476EA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B3B660-AB04-445B-9BF6-970686D14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F1690-1B0E-4F64-9E13-2521C1755D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29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38600" cy="481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341438"/>
            <a:ext cx="4038600" cy="481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66D83E-FCBF-452B-9A67-19767FD50C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FD2B-9D4D-4830-A435-9FE7832B9BC9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306D6-AA5D-4FAF-8CFB-DD1165E731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1B7E6-7CC3-4343-832F-B3A456F6E4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BDE3A7-01A9-47A5-849E-9D38C27A04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18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E7D859-7C11-40B8-88AA-6986AADE50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95D2D-5245-4338-B3FD-2477755307BC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109D397-05BC-4E90-9881-26243AB700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A6A8A30-51C9-499F-9F04-0F211E8A04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A029-5206-4631-A5D6-A02475A7E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48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0B5DA2-4E1F-4A05-8962-B197AF80C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FAF88-6DEB-44D0-878D-09856F8B9575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06D807-0748-4F58-B858-C7800A7147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D99B2F-26C2-4AA3-B93C-000D706910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E6206-CBFE-4B4B-8657-101890D7E0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79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7CE8C8E-4477-409D-8101-10DA67C113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E0B7D-5F91-4E2C-8906-097523B38796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F925AA5-2500-4B6F-B474-129707908E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70A14A-A035-45BE-96DB-BA1C32F1AB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4DD29-9FB3-4673-9D4E-744D686599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1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0DFD4-BA87-4289-8AF3-9A369F4B7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C53F-3340-43CF-BAA8-46610839CF32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9438D-21FB-4DE4-A04E-1176CF613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11332-1C48-4D3A-B085-165476140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DD167-7151-4738-A245-529DDF5C77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2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81EFC-11F4-427B-B42D-643693CF0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1C59A-A98E-4282-B558-A5D2CD330A88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BD6B0-E864-4BA9-93C4-DCAC50AD2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1CDD07-4F44-496E-BEEB-D7336D1F3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A9C4C9-D8B2-4194-A4B3-18EA6E7E4B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35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C3FA01-5CA9-41BE-8D20-32F08A14A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60350"/>
            <a:ext cx="75104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339EB4-4F20-400E-96C2-0DCC6B005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29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</a:t>
            </a: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7588C95-C489-41F6-AF9C-B6F666157A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1">
                <a:latin typeface="+mn-ea"/>
                <a:ea typeface="+mn-ea"/>
              </a:defRPr>
            </a:lvl1pPr>
          </a:lstStyle>
          <a:p>
            <a:pPr>
              <a:defRPr/>
            </a:pPr>
            <a:fld id="{87F2E4CD-82F4-46B5-B768-24193288148C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6A7E01-6E9F-4355-9625-8D5D6D8325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9CD0C17-9E6F-46D0-9CAF-47E5B95DAC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31938761-4FB6-4010-8901-B6AFE71BF0F8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Picture 7" descr="20101025024651196_副本">
            <a:extLst>
              <a:ext uri="{FF2B5EF4-FFF2-40B4-BE49-F238E27FC236}">
                <a16:creationId xmlns:a16="http://schemas.microsoft.com/office/drawing/2014/main" id="{3DCC0D62-E737-489E-99A3-DC176382D0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6250"/>
            <a:ext cx="7096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8C021F8D-9861-4944-8EA0-EC07986BA5D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450" y="1268413"/>
            <a:ext cx="6840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4BA48DB6-48C0-45D4-AE8C-0EE34EBFFF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4363CA9-BBE3-4478-A8C3-0A0438B60A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9338" y="6208713"/>
            <a:ext cx="33845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5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r" eaLnBrk="1" hangingPunct="1">
              <a:lnSpc>
                <a:spcPct val="105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黄伟杰  济南大学自动化与电气工程学院</a:t>
            </a:r>
          </a:p>
          <a:p>
            <a:pPr algn="r" eaLnBrk="1" hangingPunct="1">
              <a:lnSpc>
                <a:spcPct val="95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¢"/>
        <a:defRPr sz="2800" b="1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C7F83B26-35F6-4CD0-8104-4DCF5CB53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60350"/>
            <a:ext cx="8229600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F81796F0-9892-4262-BE05-7ABF887C58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1">
                <a:latin typeface="Times New Roman" pitchFamily="18" charset="0"/>
                <a:ea typeface="黑体" pitchFamily="49" charset="-122"/>
              </a:defRPr>
            </a:lvl1pPr>
          </a:lstStyle>
          <a:p>
            <a:pPr>
              <a:defRPr/>
            </a:pPr>
            <a:fld id="{082E05D2-BADB-4D07-81A1-843B943465D1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4C985E9A-575F-4CD1-9CEA-104F48AB34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D880248-B658-4841-800C-CDECB45DDD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38EB09BB-D9E5-486B-BC3E-88C567D756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B1A482CC-2F65-4E94-A3E6-98E5CB4672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8313" y="260350"/>
            <a:ext cx="684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831F74C1-2EE7-4BED-970A-F60EAB666B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16463" y="616585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6E8CC4DF-D8C9-4712-9680-EB80B54A47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9338" y="6208713"/>
            <a:ext cx="33845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5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r" eaLnBrk="1" hangingPunct="1">
              <a:lnSpc>
                <a:spcPct val="105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黄伟杰  济南大学自动化与电气工程学院</a:t>
            </a:r>
          </a:p>
          <a:p>
            <a:pPr algn="r" eaLnBrk="1" hangingPunct="1">
              <a:lnSpc>
                <a:spcPct val="95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866C61A7-4746-46D5-A87A-59303F8E6F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E7F11A-998C-4A05-9922-90F761A5EAF3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7540DC5A-8601-4B9C-890A-420318ADA1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72DF44-6ED1-49DF-B45F-AF11E2F8E3CC}" type="slidenum">
              <a:rPr lang="en-US" altLang="zh-CN">
                <a:ea typeface="Arial Unicode MS" panose="020B0604020202020204" pitchFamily="34" charset="-122"/>
              </a:rPr>
              <a:pPr eaLnBrk="1" hangingPunct="1"/>
              <a:t>1</a:t>
            </a:fld>
            <a:endParaRPr lang="en-US" altLang="zh-CN">
              <a:ea typeface="Arial Unicode MS" panose="020B0604020202020204" pitchFamily="3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974E45F-8750-4620-B7F7-91D18E47B6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8C1E362E-2C7D-482F-BA83-B6E34465C97B}" type="datetime1">
              <a:rPr lang="zh-CN" altLang="en-US" sz="1400" b="1">
                <a:latin typeface="+mn-ea"/>
                <a:ea typeface="+mn-ea"/>
              </a:rPr>
              <a:pPr algn="l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5125" name="Rectangle 6">
            <a:extLst>
              <a:ext uri="{FF2B5EF4-FFF2-40B4-BE49-F238E27FC236}">
                <a16:creationId xmlns:a16="http://schemas.microsoft.com/office/drawing/2014/main" id="{7382801E-C650-4591-A608-E8E840E11D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D640B48-A998-44F2-B1E7-AFCDE6DA0BF1}" type="slidenum">
              <a:rPr lang="en-US" altLang="zh-CN" sz="1400"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/>
              <a:t>1</a:t>
            </a:fld>
            <a:endParaRPr lang="en-US" altLang="zh-CN" sz="140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0600864-B45B-4427-98FD-6DC298A3D6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7238" y="242093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5400" dirty="0" err="1">
                <a:solidFill>
                  <a:schemeClr val="tx1"/>
                </a:solidFill>
                <a:effectLst/>
              </a:rPr>
              <a:t>单文件程序和多文件程序</a:t>
            </a:r>
            <a:endParaRPr lang="zh-CN" altLang="en-US" sz="5400" dirty="0">
              <a:solidFill>
                <a:schemeClr val="tx1"/>
              </a:solidFill>
              <a:effectLst/>
            </a:endParaRPr>
          </a:p>
        </p:txBody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id="{88C447BB-9355-4713-8CF7-333BC4A8F4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51275" y="4149725"/>
            <a:ext cx="4175125" cy="1008063"/>
          </a:xfrm>
        </p:spPr>
        <p:txBody>
          <a:bodyPr/>
          <a:lstStyle/>
          <a:p>
            <a:pPr algn="r" eaLnBrk="1" hangingPunct="1"/>
            <a:r>
              <a:rPr lang="zh-CN" altLang="en-US">
                <a:solidFill>
                  <a:schemeClr val="accent2"/>
                </a:solidFill>
                <a:effectLst/>
                <a:latin typeface="微软雅黑" panose="020B0503020204020204" pitchFamily="34" charset="-122"/>
              </a:rPr>
              <a:t>徐  元</a:t>
            </a:r>
          </a:p>
          <a:p>
            <a:pPr algn="r" eaLnBrk="1" hangingPunct="1"/>
            <a:r>
              <a:rPr lang="zh-CN" altLang="en-US" sz="1800">
                <a:solidFill>
                  <a:schemeClr val="accent2"/>
                </a:solidFill>
                <a:effectLst/>
                <a:latin typeface="微软雅黑" panose="020B0503020204020204" pitchFamily="34" charset="-122"/>
              </a:rPr>
              <a:t>济南大学自动化与电气工程学院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2C2050A-228F-4052-B540-A4391CF5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4751387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800" b="1" dirty="0">
                <a:ea typeface="微软雅黑" panose="020B0503020204020204" pitchFamily="34" charset="-122"/>
              </a:rPr>
              <a:t>上机实验</a:t>
            </a:r>
            <a:r>
              <a:rPr lang="en-US" altLang="zh-CN" sz="4800" b="1" dirty="0">
                <a:ea typeface="微软雅黑" panose="020B0503020204020204" pitchFamily="34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13F2D4B6-77AA-41B2-ACD5-4BA19C4E2C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algn="l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92163" name="Rectangle 6">
            <a:extLst>
              <a:ext uri="{FF2B5EF4-FFF2-40B4-BE49-F238E27FC236}">
                <a16:creationId xmlns:a16="http://schemas.microsoft.com/office/drawing/2014/main" id="{8D28BF99-7869-4685-B6BC-101EABDC9C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EBE3B5E-38CB-455C-B437-43581A5018AA}" type="slidenum">
              <a:rPr lang="en-US" altLang="zh-CN"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/>
              <a:t>10</a:t>
            </a:fld>
            <a:endParaRPr lang="en-US" altLang="zh-CN" sz="14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72FB0CA7-4C7F-45FA-9AC4-AE382FCB9C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实验内容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E91F518-5541-4B01-9C61-00662988C7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341438"/>
            <a:ext cx="8642350" cy="5183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ffectLst/>
              </a:rPr>
              <a:t> 编写一个多文件程序，完成如下任务：</a:t>
            </a:r>
          </a:p>
          <a:p>
            <a:pPr lvl="1"/>
            <a:r>
              <a:rPr lang="zh-CN" altLang="en-US" dirty="0"/>
              <a:t> 从键盘上随机输入</a:t>
            </a:r>
            <a:r>
              <a:rPr lang="en-US" altLang="zh-CN" dirty="0"/>
              <a:t>5</a:t>
            </a:r>
            <a:r>
              <a:rPr lang="zh-CN" altLang="en-US" dirty="0"/>
              <a:t>个整数（</a:t>
            </a:r>
            <a:r>
              <a:rPr lang="en-US" altLang="zh-CN" dirty="0"/>
              <a:t>0-100</a:t>
            </a:r>
            <a:r>
              <a:rPr lang="zh-CN" altLang="en-US" dirty="0"/>
              <a:t>）；</a:t>
            </a:r>
          </a:p>
          <a:p>
            <a:pPr lvl="1"/>
            <a:r>
              <a:rPr lang="zh-CN" altLang="en-US" dirty="0"/>
              <a:t> 寻找</a:t>
            </a:r>
            <a:r>
              <a:rPr lang="en-US" altLang="zh-CN" dirty="0"/>
              <a:t>5</a:t>
            </a:r>
            <a:r>
              <a:rPr lang="zh-CN" altLang="en-US" dirty="0"/>
              <a:t>个整数中的最大值和最小值并显示；</a:t>
            </a:r>
          </a:p>
          <a:p>
            <a:r>
              <a:rPr lang="zh-CN" altLang="en-US" dirty="0">
                <a:effectLst/>
              </a:rPr>
              <a:t> 要求：</a:t>
            </a:r>
          </a:p>
          <a:p>
            <a:pPr lvl="1"/>
            <a:r>
              <a:rPr lang="zh-CN" altLang="en-US" dirty="0"/>
              <a:t> 在主程序中完成</a:t>
            </a:r>
            <a:r>
              <a:rPr lang="en-US" altLang="zh-CN" dirty="0"/>
              <a:t>5</a:t>
            </a:r>
            <a:r>
              <a:rPr lang="zh-CN" altLang="en-US" dirty="0"/>
              <a:t>个数的输入；</a:t>
            </a:r>
          </a:p>
          <a:p>
            <a:pPr lvl="1"/>
            <a:r>
              <a:rPr lang="zh-CN" altLang="en-US" dirty="0"/>
              <a:t> 求最大值函数和最小值函数要分别用一个文件；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236DCC9-1401-4E6B-AB02-E0EBD7A55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D7342110-C2E2-4DAA-BAAA-61C88468A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pic>
        <p:nvPicPr>
          <p:cNvPr id="93188" name="Picture 4">
            <a:extLst>
              <a:ext uri="{FF2B5EF4-FFF2-40B4-BE49-F238E27FC236}">
                <a16:creationId xmlns:a16="http://schemas.microsoft.com/office/drawing/2014/main" id="{2A294752-4A74-4A59-BA74-D87A1AA5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446837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3FF1E00D-9D27-49C7-BC7F-6D776B9DC29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2111B8-E38F-47F9-AB86-909C4AE09444}" type="datetime1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pPr eaLnBrk="1" hangingPunct="1"/>
              <a:t>2021/10/13</a:t>
            </a:fld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648A4649-B9B1-4FD5-8221-4CE2DFE92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BB4DC6-CB4F-4442-893F-599B50864117}" type="slidenum">
              <a:rPr lang="en-US" altLang="zh-CN">
                <a:ea typeface="Arial Unicode MS" panose="020B0604020202020204" pitchFamily="34" charset="-122"/>
              </a:rPr>
              <a:pPr eaLnBrk="1" hangingPunct="1"/>
              <a:t>12</a:t>
            </a:fld>
            <a:endParaRPr lang="en-US" altLang="zh-CN">
              <a:ea typeface="Arial Unicode MS" panose="020B0604020202020204" pitchFamily="34" charset="-122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C6C7D06-37B5-4681-922F-8588B877521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2343F048-AE25-4EEA-88D6-556E9D730691}" type="datetime1">
              <a:rPr lang="zh-CN" altLang="en-US" sz="1400" b="1">
                <a:latin typeface="Times New Roman" panose="02020603050405020304" pitchFamily="18" charset="0"/>
                <a:ea typeface="黑体" panose="02010609060101010101" pitchFamily="49" charset="-122"/>
              </a:rPr>
              <a:pPr algn="l" eaLnBrk="1" hangingPunct="1"/>
              <a:t>2021/10/13</a:t>
            </a:fld>
            <a:endParaRPr lang="en-US" altLang="zh-CN" sz="1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E44EA42B-573B-4FD6-8FAA-B7D9B65658B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7B00C0E-527D-4168-B226-3330F5E0EE17}" type="slidenum">
              <a:rPr lang="en-US" altLang="zh-CN" sz="1400"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/>
              <a:t>12</a:t>
            </a:fld>
            <a:endParaRPr lang="en-US" altLang="zh-CN" sz="140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E5B63E07-F3CA-4F1B-AAF0-31017045AB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7238" y="19589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00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8000">
                <a:latin typeface="微软雅黑" pitchFamily="34" charset="-122"/>
                <a:ea typeface="微软雅黑" pitchFamily="34" charset="-122"/>
              </a:rPr>
              <a:t>hank you !!</a:t>
            </a:r>
            <a:endParaRPr lang="zh-CN" altLang="zh-CN" sz="8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7EE1EA8-F7EB-4E1A-BEFF-5CB6A8EBB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实验内容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2D936DB-31AD-41CD-A36B-40E1BB501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 建立和运行单文件程序；</a:t>
            </a:r>
          </a:p>
          <a:p>
            <a:r>
              <a:rPr lang="zh-CN" altLang="en-US">
                <a:effectLst/>
              </a:rPr>
              <a:t> 建立和运行多文件程序。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8E6111B4-7AC5-4FE7-AC51-86117B8AF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8748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</a:rPr>
              <a:t>编写一个</a:t>
            </a:r>
            <a:r>
              <a:rPr kumimoji="1" lang="en-US" altLang="zh-CN" sz="2800" b="1">
                <a:solidFill>
                  <a:srgbClr val="0000CC"/>
                </a:solidFill>
              </a:rPr>
              <a:t>C++</a:t>
            </a:r>
            <a:r>
              <a:rPr kumimoji="1" lang="zh-CN" altLang="en-US" sz="2800" b="1">
                <a:solidFill>
                  <a:srgbClr val="0000CC"/>
                </a:solidFill>
              </a:rPr>
              <a:t>程序，完成两个数的求和。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B3B603D-4F7A-4E8A-9C09-FFFEA1144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81100"/>
            <a:ext cx="4176713" cy="4495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/>
              <a:t># include&lt;iostream&gt;</a:t>
            </a:r>
          </a:p>
          <a:p>
            <a:pPr algn="l"/>
            <a:r>
              <a:rPr kumimoji="1" lang="en-US" altLang="zh-CN"/>
              <a:t>using namespace std;</a:t>
            </a:r>
          </a:p>
          <a:p>
            <a:pPr algn="l"/>
            <a:r>
              <a:rPr kumimoji="1" lang="en-US" altLang="zh-CN"/>
              <a:t>int add(int a,int b);</a:t>
            </a:r>
          </a:p>
          <a:p>
            <a:pPr algn="l"/>
            <a:r>
              <a:rPr kumimoji="1" lang="en-US" altLang="zh-CN"/>
              <a:t>int main()</a:t>
            </a:r>
          </a:p>
          <a:p>
            <a:pPr algn="l"/>
            <a:r>
              <a:rPr kumimoji="1" lang="en-US" altLang="zh-CN"/>
              <a:t>{  </a:t>
            </a:r>
          </a:p>
          <a:p>
            <a:pPr algn="l"/>
            <a:r>
              <a:rPr kumimoji="1" lang="en-US" altLang="zh-CN"/>
              <a:t>   int x,y,sum;</a:t>
            </a:r>
          </a:p>
          <a:p>
            <a:pPr algn="l"/>
            <a:r>
              <a:rPr kumimoji="1" lang="en-US" altLang="zh-CN"/>
              <a:t>   cout&lt;&lt;"Enter two numbers:"&lt;&lt;endl;</a:t>
            </a:r>
          </a:p>
          <a:p>
            <a:pPr algn="l"/>
            <a:r>
              <a:rPr kumimoji="1" lang="en-US" altLang="zh-CN"/>
              <a:t>   cin&gt;&gt;x&gt;&gt;y;</a:t>
            </a:r>
          </a:p>
          <a:p>
            <a:pPr algn="l"/>
            <a:r>
              <a:rPr kumimoji="1" lang="en-US" altLang="zh-CN"/>
              <a:t>   sum = add(x,y);</a:t>
            </a:r>
          </a:p>
          <a:p>
            <a:pPr algn="l"/>
            <a:r>
              <a:rPr kumimoji="1" lang="en-US" altLang="zh-CN"/>
              <a:t>   cout&lt;&lt;x&lt;&lt;"+"&lt;&lt;y&lt;&lt;"="&lt;&lt;sum&lt;&lt;endl;</a:t>
            </a:r>
          </a:p>
          <a:p>
            <a:pPr algn="l"/>
            <a:r>
              <a:rPr kumimoji="1" lang="en-US" altLang="zh-CN"/>
              <a:t>   return 0;</a:t>
            </a:r>
          </a:p>
          <a:p>
            <a:pPr algn="l"/>
            <a:r>
              <a:rPr kumimoji="1" lang="en-US" altLang="zh-CN"/>
              <a:t>}</a:t>
            </a:r>
          </a:p>
          <a:p>
            <a:pPr algn="l"/>
            <a:r>
              <a:rPr kumimoji="1" lang="en-US" altLang="zh-CN"/>
              <a:t>int add(int a,int b)</a:t>
            </a:r>
          </a:p>
          <a:p>
            <a:pPr algn="l"/>
            <a:r>
              <a:rPr kumimoji="1" lang="en-US" altLang="zh-CN"/>
              <a:t>{ </a:t>
            </a:r>
          </a:p>
          <a:p>
            <a:pPr algn="l"/>
            <a:r>
              <a:rPr kumimoji="1" lang="en-US" altLang="zh-CN"/>
              <a:t>   return a+b;</a:t>
            </a:r>
          </a:p>
          <a:p>
            <a:pPr algn="l"/>
            <a:r>
              <a:rPr kumimoji="1"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867737B8-F26F-49CF-834C-9BFE555499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algn="l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73731" name="Rectangle 6">
            <a:extLst>
              <a:ext uri="{FF2B5EF4-FFF2-40B4-BE49-F238E27FC236}">
                <a16:creationId xmlns:a16="http://schemas.microsoft.com/office/drawing/2014/main" id="{32E163FC-BA70-4043-A0DF-FCAFBA00906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20B5AE1-F52A-4415-9556-1E86C169E579}" type="slidenum">
              <a:rPr lang="en-US" altLang="zh-CN"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/>
              <a:t>4</a:t>
            </a:fld>
            <a:endParaRPr lang="en-US" altLang="zh-CN" sz="14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B65ADDB2-5E13-4BBE-8054-726AE1682A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单文件程序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8748D94-4927-4035-B38B-D2AED6D9BE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7704137" cy="4608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 打开新建文件按钮</a:t>
            </a:r>
          </a:p>
          <a:p>
            <a:r>
              <a:rPr lang="zh-CN" altLang="en-US">
                <a:effectLst/>
              </a:rPr>
              <a:t> 选择</a:t>
            </a:r>
            <a:r>
              <a:rPr lang="en-US" altLang="zh-CN">
                <a:effectLst/>
              </a:rPr>
              <a:t>Source file</a:t>
            </a:r>
            <a:r>
              <a:rPr lang="zh-CN" altLang="en-US">
                <a:effectLst/>
              </a:rPr>
              <a:t>，填写文件名</a:t>
            </a:r>
          </a:p>
          <a:p>
            <a:r>
              <a:rPr lang="zh-CN" altLang="en-US">
                <a:effectLst/>
              </a:rPr>
              <a:t> 编写程序</a:t>
            </a:r>
          </a:p>
          <a:p>
            <a:r>
              <a:rPr lang="zh-CN" altLang="en-US">
                <a:effectLst/>
              </a:rPr>
              <a:t> 编译</a:t>
            </a:r>
          </a:p>
          <a:p>
            <a:r>
              <a:rPr lang="zh-CN" altLang="en-US">
                <a:effectLst/>
              </a:rPr>
              <a:t> 运行程序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E28F2905-FD52-43C0-8CD1-14E9D21948E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2EAF9B9C-FFBE-46D4-A85B-C3DEB5D54E33}" type="datetime1">
              <a:rPr lang="zh-CN" altLang="en-US" sz="1400" b="1">
                <a:latin typeface="+mn-ea"/>
                <a:ea typeface="+mn-ea"/>
              </a:rPr>
              <a:pPr algn="l">
                <a:defRPr/>
              </a:pPr>
              <a:t>2021/10/13</a:t>
            </a:fld>
            <a:endParaRPr lang="en-US" altLang="zh-CN" sz="1400" b="1">
              <a:latin typeface="+mn-ea"/>
              <a:ea typeface="+mn-ea"/>
            </a:endParaRPr>
          </a:p>
        </p:txBody>
      </p:sp>
      <p:sp>
        <p:nvSpPr>
          <p:cNvPr id="88067" name="Rectangle 6">
            <a:extLst>
              <a:ext uri="{FF2B5EF4-FFF2-40B4-BE49-F238E27FC236}">
                <a16:creationId xmlns:a16="http://schemas.microsoft.com/office/drawing/2014/main" id="{627975B8-6D81-4899-9079-92A55E6E62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7895D9E-BB4C-4157-8F88-1D5B0FEEC07C}" type="slidenum">
              <a:rPr lang="en-US" altLang="zh-CN"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r" eaLnBrk="1" hangingPunct="1"/>
              <a:t>5</a:t>
            </a:fld>
            <a:endParaRPr lang="en-US" altLang="zh-CN" sz="14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3A1F9079-8188-4968-BD1B-265E989732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多文件程序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96DC6D6-51E1-43E7-9018-B098AD843F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7704137" cy="4608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多文件程序主要是指一个程序中至少包括两个文件；</a:t>
            </a:r>
          </a:p>
          <a:p>
            <a:r>
              <a:rPr lang="en-US" altLang="zh-CN">
                <a:effectLst/>
              </a:rPr>
              <a:t>if</a:t>
            </a:r>
            <a:r>
              <a:rPr lang="zh-CN" altLang="en-US">
                <a:effectLst/>
              </a:rPr>
              <a:t>一个程序包括多个源文件程序，则需要建立一个项目文件，在这个项目文件中包含多个文件（源文件</a:t>
            </a:r>
            <a:r>
              <a:rPr lang="en-US" altLang="zh-CN">
                <a:effectLst/>
              </a:rPr>
              <a:t>or</a:t>
            </a:r>
            <a:r>
              <a:rPr lang="zh-CN" altLang="en-US">
                <a:effectLst/>
              </a:rPr>
              <a:t>头文件）。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>
            <a:extLst>
              <a:ext uri="{FF2B5EF4-FFF2-40B4-BE49-F238E27FC236}">
                <a16:creationId xmlns:a16="http://schemas.microsoft.com/office/drawing/2014/main" id="{C6454B1E-7DEF-42FB-8BBD-0C1025767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89138"/>
            <a:ext cx="4176713" cy="4495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/>
              <a:t># include&lt;iostream&gt;</a:t>
            </a:r>
          </a:p>
          <a:p>
            <a:pPr algn="l"/>
            <a:r>
              <a:rPr kumimoji="1" lang="en-US" altLang="zh-CN"/>
              <a:t>using namespace std;</a:t>
            </a:r>
          </a:p>
          <a:p>
            <a:pPr algn="l"/>
            <a:r>
              <a:rPr kumimoji="1" lang="en-US" altLang="zh-CN"/>
              <a:t>int add(int a,int b);</a:t>
            </a:r>
          </a:p>
          <a:p>
            <a:pPr algn="l"/>
            <a:r>
              <a:rPr kumimoji="1" lang="en-US" altLang="zh-CN"/>
              <a:t>int main()</a:t>
            </a:r>
          </a:p>
          <a:p>
            <a:pPr algn="l"/>
            <a:r>
              <a:rPr kumimoji="1" lang="en-US" altLang="zh-CN"/>
              <a:t>{  </a:t>
            </a:r>
          </a:p>
          <a:p>
            <a:pPr algn="l"/>
            <a:r>
              <a:rPr kumimoji="1" lang="en-US" altLang="zh-CN"/>
              <a:t>   int x,y,sum;</a:t>
            </a:r>
          </a:p>
          <a:p>
            <a:pPr algn="l"/>
            <a:r>
              <a:rPr kumimoji="1" lang="en-US" altLang="zh-CN"/>
              <a:t>   cout&lt;&lt;"Enter two numbers:"&lt;&lt;endl;</a:t>
            </a:r>
          </a:p>
          <a:p>
            <a:pPr algn="l"/>
            <a:r>
              <a:rPr kumimoji="1" lang="en-US" altLang="zh-CN"/>
              <a:t>   cin&gt;&gt;x&gt;&gt;y;</a:t>
            </a:r>
          </a:p>
          <a:p>
            <a:pPr algn="l"/>
            <a:r>
              <a:rPr kumimoji="1" lang="en-US" altLang="zh-CN"/>
              <a:t>   sum = add(x,y);</a:t>
            </a:r>
          </a:p>
          <a:p>
            <a:pPr algn="l"/>
            <a:r>
              <a:rPr kumimoji="1" lang="en-US" altLang="zh-CN"/>
              <a:t>   cout&lt;&lt;x&lt;&lt;"+"&lt;&lt;y&lt;&lt;"="&lt;&lt;sum&lt;&lt;endl;</a:t>
            </a:r>
          </a:p>
          <a:p>
            <a:pPr algn="l"/>
            <a:r>
              <a:rPr kumimoji="1" lang="en-US" altLang="zh-CN"/>
              <a:t>   return 0;</a:t>
            </a:r>
          </a:p>
          <a:p>
            <a:pPr algn="l"/>
            <a:r>
              <a:rPr kumimoji="1" lang="en-US" altLang="zh-CN"/>
              <a:t>}</a:t>
            </a:r>
          </a:p>
          <a:p>
            <a:pPr algn="l"/>
            <a:r>
              <a:rPr kumimoji="1" lang="en-US" altLang="zh-CN"/>
              <a:t>int add(int a,int b)</a:t>
            </a:r>
          </a:p>
          <a:p>
            <a:pPr algn="l"/>
            <a:r>
              <a:rPr kumimoji="1" lang="en-US" altLang="zh-CN"/>
              <a:t>{ </a:t>
            </a:r>
          </a:p>
          <a:p>
            <a:pPr algn="l"/>
            <a:r>
              <a:rPr kumimoji="1" lang="en-US" altLang="zh-CN"/>
              <a:t>   return a+b;</a:t>
            </a:r>
          </a:p>
          <a:p>
            <a:pPr algn="l"/>
            <a:r>
              <a:rPr kumimoji="1" lang="en-US" altLang="zh-CN"/>
              <a:t>}</a:t>
            </a:r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BB0D56FD-F7E9-41FF-B6A1-731837AA3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92150"/>
            <a:ext cx="44640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</a:rPr>
              <a:t>编写一个多文件程序，完成两个数的求和。</a:t>
            </a:r>
          </a:p>
        </p:txBody>
      </p:sp>
      <p:grpSp>
        <p:nvGrpSpPr>
          <p:cNvPr id="87050" name="Group 10">
            <a:extLst>
              <a:ext uri="{FF2B5EF4-FFF2-40B4-BE49-F238E27FC236}">
                <a16:creationId xmlns:a16="http://schemas.microsoft.com/office/drawing/2014/main" id="{3DF02E3E-F50F-455D-92F2-DCE38843CE3C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04813"/>
            <a:ext cx="4249737" cy="3397250"/>
            <a:chOff x="2925" y="255"/>
            <a:chExt cx="2677" cy="2140"/>
          </a:xfrm>
        </p:grpSpPr>
        <p:sp>
          <p:nvSpPr>
            <p:cNvPr id="87044" name="Rectangle 4">
              <a:extLst>
                <a:ext uri="{FF2B5EF4-FFF2-40B4-BE49-F238E27FC236}">
                  <a16:creationId xmlns:a16="http://schemas.microsoft.com/office/drawing/2014/main" id="{F7A67402-7089-4A07-A9DE-D74BB623E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55"/>
              <a:ext cx="2631" cy="214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dirty="0"/>
                <a:t># include&lt;iostream&gt;</a:t>
              </a:r>
            </a:p>
            <a:p>
              <a:pPr algn="l"/>
              <a:r>
                <a:rPr kumimoji="1" lang="en-US" altLang="zh-CN" dirty="0"/>
                <a:t>using namespace std;</a:t>
              </a:r>
            </a:p>
            <a:p>
              <a:pPr algn="l"/>
              <a:r>
                <a:rPr kumimoji="1" lang="en-US" altLang="zh-CN" dirty="0"/>
                <a:t>int add(int </a:t>
              </a:r>
              <a:r>
                <a:rPr kumimoji="1" lang="en-US" altLang="zh-CN" dirty="0" err="1"/>
                <a:t>a,int</a:t>
              </a:r>
              <a:r>
                <a:rPr kumimoji="1" lang="en-US" altLang="zh-CN" dirty="0"/>
                <a:t> b);</a:t>
              </a:r>
            </a:p>
            <a:p>
              <a:pPr algn="l"/>
              <a:r>
                <a:rPr kumimoji="1" lang="en-US" altLang="zh-CN" dirty="0"/>
                <a:t>int main()</a:t>
              </a:r>
            </a:p>
            <a:p>
              <a:pPr algn="l"/>
              <a:r>
                <a:rPr kumimoji="1" lang="en-US" altLang="zh-CN" dirty="0"/>
                <a:t>{  </a:t>
              </a:r>
            </a:p>
            <a:p>
              <a:pPr algn="l"/>
              <a:r>
                <a:rPr kumimoji="1" lang="en-US" altLang="zh-CN" dirty="0"/>
                <a:t>   int </a:t>
              </a:r>
              <a:r>
                <a:rPr kumimoji="1" lang="en-US" altLang="zh-CN" dirty="0" err="1"/>
                <a:t>x,y,sum</a:t>
              </a:r>
              <a:r>
                <a:rPr kumimoji="1" lang="en-US" altLang="zh-CN" dirty="0"/>
                <a:t>;</a:t>
              </a:r>
            </a:p>
            <a:p>
              <a:pPr algn="l"/>
              <a:r>
                <a:rPr kumimoji="1" lang="en-US" altLang="zh-CN" dirty="0"/>
                <a:t>   </a:t>
              </a:r>
              <a:r>
                <a:rPr kumimoji="1" lang="en-US" altLang="zh-CN" dirty="0" err="1"/>
                <a:t>cout</a:t>
              </a:r>
              <a:r>
                <a:rPr kumimoji="1" lang="en-US" altLang="zh-CN" dirty="0"/>
                <a:t>&lt;&lt;"Enter two numbers:"&lt;&lt;</a:t>
              </a:r>
              <a:r>
                <a:rPr kumimoji="1" lang="en-US" altLang="zh-CN" dirty="0" err="1"/>
                <a:t>endl</a:t>
              </a:r>
              <a:r>
                <a:rPr kumimoji="1" lang="en-US" altLang="zh-CN" dirty="0"/>
                <a:t>;</a:t>
              </a:r>
            </a:p>
            <a:p>
              <a:pPr algn="l"/>
              <a:r>
                <a:rPr kumimoji="1" lang="en-US" altLang="zh-CN" dirty="0"/>
                <a:t>   </a:t>
              </a:r>
              <a:r>
                <a:rPr kumimoji="1" lang="en-US" altLang="zh-CN" dirty="0" err="1"/>
                <a:t>cin</a:t>
              </a:r>
              <a:r>
                <a:rPr kumimoji="1" lang="en-US" altLang="zh-CN" dirty="0"/>
                <a:t>&gt;&gt;x&gt;&gt;y;</a:t>
              </a:r>
            </a:p>
            <a:p>
              <a:pPr algn="l"/>
              <a:r>
                <a:rPr kumimoji="1" lang="en-US" altLang="zh-CN" dirty="0"/>
                <a:t>   sum = add(</a:t>
              </a:r>
              <a:r>
                <a:rPr kumimoji="1" lang="en-US" altLang="zh-CN" dirty="0" err="1"/>
                <a:t>x,y</a:t>
              </a:r>
              <a:r>
                <a:rPr kumimoji="1" lang="en-US" altLang="zh-CN" dirty="0"/>
                <a:t>);</a:t>
              </a:r>
            </a:p>
            <a:p>
              <a:pPr algn="l"/>
              <a:r>
                <a:rPr kumimoji="1" lang="en-US" altLang="zh-CN" dirty="0"/>
                <a:t>   </a:t>
              </a:r>
              <a:r>
                <a:rPr kumimoji="1" lang="en-US" altLang="zh-CN" dirty="0" err="1"/>
                <a:t>cout</a:t>
              </a:r>
              <a:r>
                <a:rPr kumimoji="1" lang="en-US" altLang="zh-CN" dirty="0"/>
                <a:t>&lt;&lt;x&lt;&lt;"+"&lt;&lt;y&lt;&lt;"="&lt;&lt;sum&lt;&lt;</a:t>
              </a:r>
              <a:r>
                <a:rPr kumimoji="1" lang="en-US" altLang="zh-CN" dirty="0" err="1"/>
                <a:t>endl</a:t>
              </a:r>
              <a:r>
                <a:rPr kumimoji="1" lang="en-US" altLang="zh-CN" dirty="0"/>
                <a:t>;</a:t>
              </a:r>
            </a:p>
            <a:p>
              <a:pPr algn="l"/>
              <a:r>
                <a:rPr kumimoji="1" lang="en-US" altLang="zh-CN" dirty="0"/>
                <a:t>   return 0;</a:t>
              </a:r>
            </a:p>
            <a:p>
              <a:pPr algn="l"/>
              <a:r>
                <a:rPr kumimoji="1" lang="en-US" altLang="zh-CN" dirty="0"/>
                <a:t>}</a:t>
              </a:r>
            </a:p>
          </p:txBody>
        </p:sp>
        <p:sp>
          <p:nvSpPr>
            <p:cNvPr id="87047" name="Text Box 7">
              <a:extLst>
                <a:ext uri="{FF2B5EF4-FFF2-40B4-BE49-F238E27FC236}">
                  <a16:creationId xmlns:a16="http://schemas.microsoft.com/office/drawing/2014/main" id="{285EC89C-0FE8-49CF-A8C9-FFE26C3B7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300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xymain.cpp</a:t>
              </a:r>
            </a:p>
          </p:txBody>
        </p:sp>
      </p:grpSp>
      <p:grpSp>
        <p:nvGrpSpPr>
          <p:cNvPr id="87049" name="Group 9">
            <a:extLst>
              <a:ext uri="{FF2B5EF4-FFF2-40B4-BE49-F238E27FC236}">
                <a16:creationId xmlns:a16="http://schemas.microsoft.com/office/drawing/2014/main" id="{EFDC7C92-D9F0-47B5-956F-451EB54A7353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076700"/>
            <a:ext cx="4249737" cy="1200150"/>
            <a:chOff x="2925" y="2659"/>
            <a:chExt cx="2677" cy="756"/>
          </a:xfrm>
        </p:grpSpPr>
        <p:sp>
          <p:nvSpPr>
            <p:cNvPr id="87046" name="Rectangle 6">
              <a:extLst>
                <a:ext uri="{FF2B5EF4-FFF2-40B4-BE49-F238E27FC236}">
                  <a16:creationId xmlns:a16="http://schemas.microsoft.com/office/drawing/2014/main" id="{A2562007-2969-4219-B0ED-55D957E44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659"/>
              <a:ext cx="2631" cy="75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dirty="0"/>
                <a:t>int add(int </a:t>
              </a:r>
              <a:r>
                <a:rPr kumimoji="1" lang="en-US" altLang="zh-CN" dirty="0" err="1"/>
                <a:t>a,int</a:t>
              </a:r>
              <a:r>
                <a:rPr kumimoji="1" lang="en-US" altLang="zh-CN" dirty="0"/>
                <a:t> b)</a:t>
              </a:r>
            </a:p>
            <a:p>
              <a:pPr algn="l"/>
              <a:r>
                <a:rPr kumimoji="1" lang="en-US" altLang="zh-CN" dirty="0"/>
                <a:t>{ </a:t>
              </a:r>
            </a:p>
            <a:p>
              <a:pPr algn="l"/>
              <a:r>
                <a:rPr kumimoji="1" lang="en-US" altLang="zh-CN" dirty="0"/>
                <a:t>   return </a:t>
              </a:r>
              <a:r>
                <a:rPr kumimoji="1" lang="en-US" altLang="zh-CN" dirty="0" err="1"/>
                <a:t>a+b</a:t>
              </a:r>
              <a:r>
                <a:rPr kumimoji="1" lang="en-US" altLang="zh-CN" dirty="0"/>
                <a:t>;</a:t>
              </a:r>
            </a:p>
            <a:p>
              <a:pPr algn="l"/>
              <a:r>
                <a:rPr kumimoji="1" lang="en-US" altLang="zh-CN" dirty="0"/>
                <a:t>}</a:t>
              </a:r>
            </a:p>
          </p:txBody>
        </p:sp>
        <p:sp>
          <p:nvSpPr>
            <p:cNvPr id="87048" name="Text Box 8">
              <a:extLst>
                <a:ext uri="{FF2B5EF4-FFF2-40B4-BE49-F238E27FC236}">
                  <a16:creationId xmlns:a16="http://schemas.microsoft.com/office/drawing/2014/main" id="{84EC7B1B-3494-4596-8BF9-382C58E8F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659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xyadd.cpp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67580002-A97A-40D2-B6A2-0F6571D0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6250"/>
            <a:ext cx="9144694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创建项目文件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选择文件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项目，选择“控制台应用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AAFB93-AD50-4A57-B2C8-7DDC9A9C3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13026302" cy="41044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4FC369-C70F-416C-81C7-5EDEB1B37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424" y="2708920"/>
            <a:ext cx="4572000" cy="304443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5FADAF1A-C293-42B6-A79D-6B01EE396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6250"/>
            <a:ext cx="770413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将多个文件添加到项目文件中去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72EB95-271D-4EDA-85C1-37A635F0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68760"/>
            <a:ext cx="4255026" cy="3514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507985E7-699B-4BA2-A1A3-62F2DCA48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6250"/>
            <a:ext cx="770413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Font typeface="Wingdings" panose="05000000000000000000" pitchFamily="2" charset="2"/>
              <a:buChar char="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编译整个项目文件，运行。</a:t>
            </a:r>
            <a:r>
              <a:rPr lang="zh-CN" altLang="en-US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D179DB-33C8-4261-B68E-53466ECD2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5" y="1412776"/>
            <a:ext cx="6444208" cy="33783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523</Words>
  <Application>Microsoft Office PowerPoint</Application>
  <PresentationFormat>全屏显示(4:3)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 Unicode MS</vt:lpstr>
      <vt:lpstr>Arial</vt:lpstr>
      <vt:lpstr>Times New Roman</vt:lpstr>
      <vt:lpstr>Wingdings</vt:lpstr>
      <vt:lpstr>微软雅黑</vt:lpstr>
      <vt:lpstr>默认设计模板</vt:lpstr>
      <vt:lpstr>1_默认设计模板</vt:lpstr>
      <vt:lpstr>单文件程序和多文件程序</vt:lpstr>
      <vt:lpstr>实验内容</vt:lpstr>
      <vt:lpstr>PowerPoint 演示文稿</vt:lpstr>
      <vt:lpstr>单文件程序</vt:lpstr>
      <vt:lpstr>多文件程序</vt:lpstr>
      <vt:lpstr>PowerPoint 演示文稿</vt:lpstr>
      <vt:lpstr>PowerPoint 演示文稿</vt:lpstr>
      <vt:lpstr>PowerPoint 演示文稿</vt:lpstr>
      <vt:lpstr>PowerPoint 演示文稿</vt:lpstr>
      <vt:lpstr>实验内容</vt:lpstr>
      <vt:lpstr>PowerPoint 演示文稿</vt:lpstr>
      <vt:lpstr>Thank you !!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huang1987515@126.com</cp:lastModifiedBy>
  <cp:revision>356</cp:revision>
  <dcterms:created xsi:type="dcterms:W3CDTF">2015-07-27T12:16:40Z</dcterms:created>
  <dcterms:modified xsi:type="dcterms:W3CDTF">2021-10-13T06:34:00Z</dcterms:modified>
</cp:coreProperties>
</file>