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6"/>
  </p:notesMasterIdLst>
  <p:handoutMasterIdLst>
    <p:handoutMasterId r:id="rId17"/>
  </p:handoutMasterIdLst>
  <p:sldIdLst>
    <p:sldId id="256" r:id="rId3"/>
    <p:sldId id="304" r:id="rId4"/>
    <p:sldId id="298" r:id="rId5"/>
    <p:sldId id="308" r:id="rId6"/>
    <p:sldId id="309" r:id="rId7"/>
    <p:sldId id="278" r:id="rId8"/>
    <p:sldId id="275" r:id="rId9"/>
    <p:sldId id="294" r:id="rId10"/>
    <p:sldId id="305" r:id="rId11"/>
    <p:sldId id="306" r:id="rId12"/>
    <p:sldId id="292" r:id="rId13"/>
    <p:sldId id="293" r:id="rId14"/>
    <p:sldId id="265" r:id="rId15"/>
  </p:sldIdLst>
  <p:sldSz cx="9144000" cy="6858000" type="screen4x3"/>
  <p:notesSz cx="6858000" cy="9144000"/>
  <p:custDataLst>
    <p:tags r:id="rId18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2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4D4D4D"/>
    <a:srgbClr val="EAEAEA"/>
    <a:srgbClr val="339966"/>
    <a:srgbClr val="FFAB97"/>
    <a:srgbClr val="663300"/>
    <a:srgbClr val="FFFF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1884" y="108"/>
      </p:cViewPr>
      <p:guideLst>
        <p:guide orient="horz" pos="2160"/>
        <p:guide pos="292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266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C89F5742-98E0-4337-B8BC-DEFADB65ACD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59C1793E-9F8A-4992-830F-98AD56F6C0A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876" name="Rectangle 4">
            <a:extLst>
              <a:ext uri="{FF2B5EF4-FFF2-40B4-BE49-F238E27FC236}">
                <a16:creationId xmlns:a16="http://schemas.microsoft.com/office/drawing/2014/main" id="{6D65FE26-FB60-4DBB-881F-8395C556AAA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877" name="Rectangle 5">
            <a:extLst>
              <a:ext uri="{FF2B5EF4-FFF2-40B4-BE49-F238E27FC236}">
                <a16:creationId xmlns:a16="http://schemas.microsoft.com/office/drawing/2014/main" id="{04EE3BCE-5B3D-4D80-A0C0-07366DFCFC7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14581152-91FE-4C0D-842E-21F26BA5CB8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97305116-35A4-49B8-A8B7-6B2D56A7BD4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A636726C-0CED-4288-A6ED-E69A2259AC0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0646B342-0372-490B-8008-421D3D641D6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81" name="Rectangle 5">
            <a:extLst>
              <a:ext uri="{FF2B5EF4-FFF2-40B4-BE49-F238E27FC236}">
                <a16:creationId xmlns:a16="http://schemas.microsoft.com/office/drawing/2014/main" id="{DE21AB06-DDB9-405C-9F43-D88B1E98F37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4582" name="Rectangle 6">
            <a:extLst>
              <a:ext uri="{FF2B5EF4-FFF2-40B4-BE49-F238E27FC236}">
                <a16:creationId xmlns:a16="http://schemas.microsoft.com/office/drawing/2014/main" id="{086D3121-56C4-4519-9DB4-771D7C9D54A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3" name="Rectangle 7">
            <a:extLst>
              <a:ext uri="{FF2B5EF4-FFF2-40B4-BE49-F238E27FC236}">
                <a16:creationId xmlns:a16="http://schemas.microsoft.com/office/drawing/2014/main" id="{17BA8A61-420C-4D9E-91C8-CD8486D18B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2FDDC37-2CA4-4664-9633-7CEACCA0F0C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>
            <a:extLst>
              <a:ext uri="{FF2B5EF4-FFF2-40B4-BE49-F238E27FC236}">
                <a16:creationId xmlns:a16="http://schemas.microsoft.com/office/drawing/2014/main" id="{6B187DC2-7403-4083-A279-D144A3AEF77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备注占位符 2">
            <a:extLst>
              <a:ext uri="{FF2B5EF4-FFF2-40B4-BE49-F238E27FC236}">
                <a16:creationId xmlns:a16="http://schemas.microsoft.com/office/drawing/2014/main" id="{4E51C431-17DE-458B-876D-1B1A04597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5EB7CBC3-E97E-4D94-B1AF-6C1837BB13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DC48EAA-A9CE-4FA0-9F6B-DADECCF2EFDA}" type="slidenum">
              <a:rPr lang="en-US" altLang="zh-CN"/>
              <a:pPr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>
            <a:extLst>
              <a:ext uri="{FF2B5EF4-FFF2-40B4-BE49-F238E27FC236}">
                <a16:creationId xmlns:a16="http://schemas.microsoft.com/office/drawing/2014/main" id="{D9DE372F-F2D4-40C2-A909-C85A1C3EA77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备注占位符 2">
            <a:extLst>
              <a:ext uri="{FF2B5EF4-FFF2-40B4-BE49-F238E27FC236}">
                <a16:creationId xmlns:a16="http://schemas.microsoft.com/office/drawing/2014/main" id="{DC9AE5F6-B5D6-4AA8-8FAF-7C9C04F93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28" name="灯片编号占位符 3">
            <a:extLst>
              <a:ext uri="{FF2B5EF4-FFF2-40B4-BE49-F238E27FC236}">
                <a16:creationId xmlns:a16="http://schemas.microsoft.com/office/drawing/2014/main" id="{CAC961C3-4909-4FAB-A3F7-28ABDD1835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4B2F513-891D-4CA4-9F33-A8D4A1C53F1E}" type="slidenum">
              <a:rPr lang="en-US" altLang="zh-CN"/>
              <a:pPr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>
            <a:extLst>
              <a:ext uri="{FF2B5EF4-FFF2-40B4-BE49-F238E27FC236}">
                <a16:creationId xmlns:a16="http://schemas.microsoft.com/office/drawing/2014/main" id="{35D0F98B-68DF-4E85-AC7B-FA19C94D7B0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备注占位符 2">
            <a:extLst>
              <a:ext uri="{FF2B5EF4-FFF2-40B4-BE49-F238E27FC236}">
                <a16:creationId xmlns:a16="http://schemas.microsoft.com/office/drawing/2014/main" id="{DB667A4E-A2B3-4052-A5DC-7DF287343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76" name="灯片编号占位符 3">
            <a:extLst>
              <a:ext uri="{FF2B5EF4-FFF2-40B4-BE49-F238E27FC236}">
                <a16:creationId xmlns:a16="http://schemas.microsoft.com/office/drawing/2014/main" id="{4D4C69C9-644E-4B61-A15E-1C32F6FCFC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5C801C0-28E1-4D3E-B226-2ED0F9C21B7C}" type="slidenum">
              <a:rPr lang="en-US" altLang="zh-CN"/>
              <a:pPr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DE941DFB-0F4D-4D9F-B068-D820CE89BA0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备注占位符 2">
            <a:extLst>
              <a:ext uri="{FF2B5EF4-FFF2-40B4-BE49-F238E27FC236}">
                <a16:creationId xmlns:a16="http://schemas.microsoft.com/office/drawing/2014/main" id="{3DBE08BC-B520-470A-89A5-F8F5A3BA7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18EFF4D9-09AB-4A3B-9F0C-882019813F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DD84168-E27B-4121-9029-D84D1CDB648B}" type="slidenum">
              <a:rPr lang="en-US" altLang="zh-CN"/>
              <a:pPr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>
            <a:extLst>
              <a:ext uri="{FF2B5EF4-FFF2-40B4-BE49-F238E27FC236}">
                <a16:creationId xmlns:a16="http://schemas.microsoft.com/office/drawing/2014/main" id="{09092E9E-84A2-4B5B-9C09-0AFFBC87E09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备注占位符 2">
            <a:extLst>
              <a:ext uri="{FF2B5EF4-FFF2-40B4-BE49-F238E27FC236}">
                <a16:creationId xmlns:a16="http://schemas.microsoft.com/office/drawing/2014/main" id="{A0E51C7A-2C7D-4CBD-84AA-DBB5BCABA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772" name="灯片编号占位符 3">
            <a:extLst>
              <a:ext uri="{FF2B5EF4-FFF2-40B4-BE49-F238E27FC236}">
                <a16:creationId xmlns:a16="http://schemas.microsoft.com/office/drawing/2014/main" id="{8E3D88C6-6DCC-408E-9083-45D4D7A2B6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ABF744F-2E72-4428-B2FE-DC4594AEDB6B}" type="slidenum">
              <a:rPr lang="en-US" altLang="zh-CN"/>
              <a:pPr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>
            <a:extLst>
              <a:ext uri="{FF2B5EF4-FFF2-40B4-BE49-F238E27FC236}">
                <a16:creationId xmlns:a16="http://schemas.microsoft.com/office/drawing/2014/main" id="{F653EC4E-2EAF-4978-B269-2C71D5F5AE8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备注占位符 2">
            <a:extLst>
              <a:ext uri="{FF2B5EF4-FFF2-40B4-BE49-F238E27FC236}">
                <a16:creationId xmlns:a16="http://schemas.microsoft.com/office/drawing/2014/main" id="{51326D78-1F96-40F8-9398-F0E51736D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44" name="灯片编号占位符 3">
            <a:extLst>
              <a:ext uri="{FF2B5EF4-FFF2-40B4-BE49-F238E27FC236}">
                <a16:creationId xmlns:a16="http://schemas.microsoft.com/office/drawing/2014/main" id="{C7B8F4A4-CD0A-45DD-80E6-80039C647A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C46063F-601D-4B84-83B6-7D85D3067EE8}" type="slidenum">
              <a:rPr lang="en-US" altLang="zh-CN"/>
              <a:pPr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>
            <a:extLst>
              <a:ext uri="{FF2B5EF4-FFF2-40B4-BE49-F238E27FC236}">
                <a16:creationId xmlns:a16="http://schemas.microsoft.com/office/drawing/2014/main" id="{43A63A9D-38A0-49D3-976B-00450C5B60A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备注占位符 2">
            <a:extLst>
              <a:ext uri="{FF2B5EF4-FFF2-40B4-BE49-F238E27FC236}">
                <a16:creationId xmlns:a16="http://schemas.microsoft.com/office/drawing/2014/main" id="{B2863DBC-09EE-45B0-9086-6A1ABCE50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92" name="灯片编号占位符 3">
            <a:extLst>
              <a:ext uri="{FF2B5EF4-FFF2-40B4-BE49-F238E27FC236}">
                <a16:creationId xmlns:a16="http://schemas.microsoft.com/office/drawing/2014/main" id="{165F6704-B395-45E5-8EDD-C66060A0F6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D1533AA-D2C6-415E-BFB8-A14966198201}" type="slidenum">
              <a:rPr lang="en-US" altLang="zh-CN"/>
              <a:pPr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>
            <a:extLst>
              <a:ext uri="{FF2B5EF4-FFF2-40B4-BE49-F238E27FC236}">
                <a16:creationId xmlns:a16="http://schemas.microsoft.com/office/drawing/2014/main" id="{BE6A51F9-7674-4D66-A4E1-AABD1BBCEBC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备注占位符 2">
            <a:extLst>
              <a:ext uri="{FF2B5EF4-FFF2-40B4-BE49-F238E27FC236}">
                <a16:creationId xmlns:a16="http://schemas.microsoft.com/office/drawing/2014/main" id="{8BDA65F6-9882-41F4-AFC8-23E25CB59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40" name="灯片编号占位符 3">
            <a:extLst>
              <a:ext uri="{FF2B5EF4-FFF2-40B4-BE49-F238E27FC236}">
                <a16:creationId xmlns:a16="http://schemas.microsoft.com/office/drawing/2014/main" id="{E7B941CD-DB61-4968-848D-A80B831283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53965B4-C532-4D12-9742-0B4ABFDEAB50}" type="slidenum">
              <a:rPr lang="en-US" altLang="zh-CN"/>
              <a:pPr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>
            <a:extLst>
              <a:ext uri="{FF2B5EF4-FFF2-40B4-BE49-F238E27FC236}">
                <a16:creationId xmlns:a16="http://schemas.microsoft.com/office/drawing/2014/main" id="{839092E9-AC7F-4C6D-B3AE-713847B4156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>
            <a:extLst>
              <a:ext uri="{FF2B5EF4-FFF2-40B4-BE49-F238E27FC236}">
                <a16:creationId xmlns:a16="http://schemas.microsoft.com/office/drawing/2014/main" id="{2CDDCBB7-3297-4A7B-A82B-4F7FBE11A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8" name="灯片编号占位符 3">
            <a:extLst>
              <a:ext uri="{FF2B5EF4-FFF2-40B4-BE49-F238E27FC236}">
                <a16:creationId xmlns:a16="http://schemas.microsoft.com/office/drawing/2014/main" id="{C4E83A1C-CCA6-4DC7-993A-A4D772B5B5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6568CA5-A717-4CED-A270-207D94A8A2B7}" type="slidenum">
              <a:rPr lang="en-US" altLang="zh-CN"/>
              <a:pPr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>
            <a:extLst>
              <a:ext uri="{FF2B5EF4-FFF2-40B4-BE49-F238E27FC236}">
                <a16:creationId xmlns:a16="http://schemas.microsoft.com/office/drawing/2014/main" id="{2C0FF9A0-2A2F-4ACB-889C-B4D7E04FB45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备注占位符 2">
            <a:extLst>
              <a:ext uri="{FF2B5EF4-FFF2-40B4-BE49-F238E27FC236}">
                <a16:creationId xmlns:a16="http://schemas.microsoft.com/office/drawing/2014/main" id="{C9ACC84D-80BD-4064-A379-6EC11236F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36" name="灯片编号占位符 3">
            <a:extLst>
              <a:ext uri="{FF2B5EF4-FFF2-40B4-BE49-F238E27FC236}">
                <a16:creationId xmlns:a16="http://schemas.microsoft.com/office/drawing/2014/main" id="{3502FED9-6714-40B6-A190-B1F4B3509D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AE180EA-DA4E-41A3-8616-EBFE64045873}" type="slidenum">
              <a:rPr lang="en-US" altLang="zh-CN"/>
              <a:pPr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>
            <a:extLst>
              <a:ext uri="{FF2B5EF4-FFF2-40B4-BE49-F238E27FC236}">
                <a16:creationId xmlns:a16="http://schemas.microsoft.com/office/drawing/2014/main" id="{94F57861-2F6F-4C3E-B9F9-AFC2E5D46F2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>
            <a:extLst>
              <a:ext uri="{FF2B5EF4-FFF2-40B4-BE49-F238E27FC236}">
                <a16:creationId xmlns:a16="http://schemas.microsoft.com/office/drawing/2014/main" id="{0E84E8DF-01BF-4015-AFAE-D679AB6F6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4" name="灯片编号占位符 3">
            <a:extLst>
              <a:ext uri="{FF2B5EF4-FFF2-40B4-BE49-F238E27FC236}">
                <a16:creationId xmlns:a16="http://schemas.microsoft.com/office/drawing/2014/main" id="{4D80BA33-B4B1-429E-BC31-7B812E8C96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C6690CF-237A-4768-8094-CBC83BB63BBE}" type="slidenum">
              <a:rPr lang="en-US" altLang="zh-CN"/>
              <a:pPr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42155F54-F667-4832-9BFF-96C8D11DDDF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B2604074-9D18-4212-BA0D-4BBDE827B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84AA41C9-6B1A-4BA9-94AE-8A079F49A3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2B110E8-BE87-4243-83C9-DC781037C436}" type="slidenum">
              <a:rPr lang="en-US" altLang="zh-CN"/>
              <a:pPr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BA9C5582-CF28-436A-9D43-B065ED78D0A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4BF0345F-7CCB-4CF0-9E11-3BD978D19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A91C4BE3-5BF1-4CA6-8AD1-BAD3F487CD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B7E572B-CCB1-4B6E-8070-291523ABE42F}" type="slidenum">
              <a:rPr lang="en-US" altLang="zh-CN"/>
              <a:pPr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20101025024651196_副本">
            <a:extLst>
              <a:ext uri="{FF2B5EF4-FFF2-40B4-BE49-F238E27FC236}">
                <a16:creationId xmlns:a16="http://schemas.microsoft.com/office/drawing/2014/main" id="{49B2DF72-79C9-4A65-BC14-1F876D46999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620713"/>
            <a:ext cx="70961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B8BA79-A0F3-4592-BB8E-8ACADB526F6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DF0D70-AFAA-481D-9768-8F4E7BFACFB7}" type="datetime1">
              <a:rPr lang="zh-CN" altLang="en-US"/>
              <a:pPr>
                <a:defRPr/>
              </a:pPr>
              <a:t>2021/11/12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9283F2-B8FD-44DA-8D84-949F4A7BAC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5237BF-9DF8-489F-BC8D-8C64E133EE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79C943EF-8EF3-4172-95FF-E7CE552140C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8211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DD56019-2480-4FCD-BC12-C513D051BB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2D10BE-7D55-4ECE-A77D-FE7A8F76A489}" type="datetime1">
              <a:rPr lang="zh-CN" altLang="en-US"/>
              <a:pPr>
                <a:defRPr/>
              </a:pPr>
              <a:t>2021/11/12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F7E832D-287A-4AAB-BA8C-2B811AC68D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1E67B20-4B8A-4CB9-8E89-79C300ED2B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BC6478-6A63-4007-BED7-2A6A5D3653B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6355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0513" y="260350"/>
            <a:ext cx="2057400" cy="58943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260350"/>
            <a:ext cx="6019800" cy="58943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B406FD0-4ADB-42A2-A9CA-BF8F67C9BA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C7632-92AB-4EB7-8029-6E7034A7D79B}" type="datetime1">
              <a:rPr lang="zh-CN" altLang="en-US"/>
              <a:pPr>
                <a:defRPr/>
              </a:pPr>
              <a:t>2021/11/12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3D115F4-4244-4D4C-A1C5-FC463101E7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9944E21-4D8E-47F5-A34D-4EE60FB920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D1A1DA-EA16-4287-9355-3DADE789BA9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5764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>
            <a:extLst>
              <a:ext uri="{FF2B5EF4-FFF2-40B4-BE49-F238E27FC236}">
                <a16:creationId xmlns:a16="http://schemas.microsoft.com/office/drawing/2014/main" id="{916CD26E-B91C-4679-8478-07CB8CDA27C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68313" y="260350"/>
            <a:ext cx="68405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7">
            <a:extLst>
              <a:ext uri="{FF2B5EF4-FFF2-40B4-BE49-F238E27FC236}">
                <a16:creationId xmlns:a16="http://schemas.microsoft.com/office/drawing/2014/main" id="{12A94235-EC2B-4545-9C74-3FE26E022A1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716463" y="6165850"/>
            <a:ext cx="39592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051050" y="36449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6809" name="Rectangle 9"/>
          <p:cNvSpPr>
            <a:spLocks noGrp="1" noChangeArrowheads="1"/>
          </p:cNvSpPr>
          <p:nvPr>
            <p:ph type="ctrTitle"/>
          </p:nvPr>
        </p:nvSpPr>
        <p:spPr bwMode="auto">
          <a:xfrm>
            <a:off x="685800" y="1958975"/>
            <a:ext cx="7772400" cy="14700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21DCFA1-DB16-4278-A0C5-8352F837EA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3B986-BBAA-495A-9BB3-622058B79293}" type="datetime1">
              <a:rPr lang="zh-CN" altLang="en-US"/>
              <a:pPr>
                <a:defRPr/>
              </a:pPr>
              <a:t>2021/11/12</a:t>
            </a:fld>
            <a:endParaRPr lang="en-US" altLang="zh-CN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CA4C530-4810-42AB-A768-8914D70BCD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8FB3670-DAAB-4D9A-B42E-11C9E07A9A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21FED3BF-FB41-4C7F-9B9F-069561FDA72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6826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B17B05C-3D2A-4ADF-AD09-2EF2CFD519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AA8450-B6F1-4E2B-9110-73A529B0860B}" type="datetime1">
              <a:rPr lang="zh-CN" altLang="en-US"/>
              <a:pPr>
                <a:defRPr/>
              </a:pPr>
              <a:t>2021/11/12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3977C06-51F4-422A-B6A6-344B57194E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4BBA8D5-2039-47A3-B5B0-11885322AA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C6CAE9-E82B-4CF6-9BFA-1BDB9DC4B7D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44767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CBC1690-AAB9-4F86-8E0A-5755DDC73D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EE1FA1-747B-4044-B7D0-4C79C2D27EB2}" type="datetime1">
              <a:rPr lang="zh-CN" altLang="en-US"/>
              <a:pPr>
                <a:defRPr/>
              </a:pPr>
              <a:t>2021/11/12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0F1CCFC-6A64-478F-80AE-0F9EB9218A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89238F6-FFF6-404E-B584-04DE177E57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EB5545-0D26-4EAA-B14C-7975521B7020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255566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260350"/>
            <a:ext cx="4038600" cy="5894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260350"/>
            <a:ext cx="4038600" cy="5894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50F349-5A23-4823-B222-C65FCAD748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23E271-C701-49E9-9BB4-E078E5BB4CFE}" type="datetime1">
              <a:rPr lang="zh-CN" altLang="en-US"/>
              <a:pPr>
                <a:defRPr/>
              </a:pPr>
              <a:t>2021/11/12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254467-0C9A-4837-AD54-BC4095DB3B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841750-67B1-494D-9B2E-49B82D2A35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F960EC-7FB6-4F60-93D9-FB3BFAB3F3C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4298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AC1B479-AD01-4BA4-844C-0F0E2F88EB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4B58E8-939F-4EA4-A17D-451848339651}" type="datetime1">
              <a:rPr lang="zh-CN" altLang="en-US"/>
              <a:pPr>
                <a:defRPr/>
              </a:pPr>
              <a:t>2021/11/12</a:t>
            </a:fld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EC1E58A-5E1F-4DCC-BFD5-48455E112D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AA6FD13-E027-47D3-9D41-134F85B293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CF2031-D8D6-487B-BB16-91AEFA484F9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58317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361E809-899C-455D-AE33-8AF90C1984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F77107-9EDA-4C10-99F0-196AE3FD6D4B}" type="datetime1">
              <a:rPr lang="zh-CN" altLang="en-US"/>
              <a:pPr>
                <a:defRPr/>
              </a:pPr>
              <a:t>2021/11/12</a:t>
            </a:fld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860796F-8165-48E1-9242-6D97019496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6AEE4C1-C5CC-4675-8C6D-1F81AA4C7D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B1FD25-44F9-4ECE-B7E4-72DCC70463B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91676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99559D8-E80E-4C1E-AF2F-E046E08698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9D2E05-6DF8-487A-80E0-AE918870343F}" type="datetime1">
              <a:rPr lang="zh-CN" altLang="en-US"/>
              <a:pPr>
                <a:defRPr/>
              </a:pPr>
              <a:t>2021/11/12</a:t>
            </a:fld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1FA39F2-D47E-40D3-BA4D-9C3F9D2843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36C2715-868E-480B-93E7-29C2927215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8A5560-5860-4E80-9885-2803FA1BF7D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11842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DF65D9-2C31-4551-B8B2-164FBD601D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25ECC5-2746-442D-A4E2-C2140F076765}" type="datetime1">
              <a:rPr lang="zh-CN" altLang="en-US"/>
              <a:pPr>
                <a:defRPr/>
              </a:pPr>
              <a:t>2021/11/12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93CA87-0BBB-4B09-8883-C4B5DBBC35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3C39AB-CA11-493D-8AD6-AB130EC02D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0E54F1-7523-4900-A766-9788D0A31E3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3491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353B4AC-36F8-4CA9-B7E0-B7642311716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EB611A-C15E-4314-94E2-1CCD47AF6AFD}" type="datetime1">
              <a:rPr lang="zh-CN" altLang="en-US"/>
              <a:pPr>
                <a:defRPr/>
              </a:pPr>
              <a:t>2021/11/12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0028926-8930-49B9-B22D-5C2467CBB7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2E3F52F-A2C6-4E60-B8C3-54B0794959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03F037-3704-4228-90FF-6292EE1A747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16032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6BE846-0CE3-4C2E-A063-A592E4E103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387E64-1235-457E-99D5-2A48AFF515EC}" type="datetime1">
              <a:rPr lang="zh-CN" altLang="en-US"/>
              <a:pPr>
                <a:defRPr/>
              </a:pPr>
              <a:t>2021/11/12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FC0666-0A65-49F1-822B-F3CB3F4552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ABD0CB-1433-441B-9E57-D2706F1480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1D7D40-3F83-475E-B4C2-B7001DC41CA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31376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C6C36DB-F68C-41F2-AF21-E8C2C3C603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85C960-F4F6-40E2-8248-6F92362487EE}" type="datetime1">
              <a:rPr lang="zh-CN" altLang="en-US"/>
              <a:pPr>
                <a:defRPr/>
              </a:pPr>
              <a:t>2021/11/12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F95BD1-A64F-40E2-A278-59622DD4AC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9E0D6A9-28F9-45E1-93C7-B36BDEE83E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644C6F-CC5A-4356-9094-F2594B1CD4F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3747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260350"/>
            <a:ext cx="2058988" cy="58943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29325" cy="58943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B4457C6-5D7C-4028-982B-4BE9089C58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C6DA52-D92A-495E-AF5E-17C16577BF93}" type="datetime1">
              <a:rPr lang="zh-CN" altLang="en-US"/>
              <a:pPr>
                <a:defRPr/>
              </a:pPr>
              <a:t>2021/11/12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3E52354-48DD-4293-8CA6-68193E42F0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DD3B9C2-7668-47A1-9B79-61A4E969F5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7C5942-EB7F-4A48-BF28-21FDFBA525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0036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4A32EEE-D440-48D6-A2AF-C478898418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D9D242-2A7B-40C4-8AD9-2404EA5F7D9A}" type="datetime1">
              <a:rPr lang="zh-CN" altLang="en-US"/>
              <a:pPr>
                <a:defRPr/>
              </a:pPr>
              <a:t>2021/11/12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31A4980-AAF1-45A8-89F2-75BA39178F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05CEF37-1408-40BA-8B08-04CDEAA7D0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E970A4-8DC9-4E7F-97FC-7FD4DE01454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127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341438"/>
            <a:ext cx="4038600" cy="4813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341438"/>
            <a:ext cx="4038600" cy="4813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4CC509-006A-4537-9C47-0A7AAD2F483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5A9041-98E9-44E5-8AA7-765B9B4BBF53}" type="datetime1">
              <a:rPr lang="zh-CN" altLang="en-US"/>
              <a:pPr>
                <a:defRPr/>
              </a:pPr>
              <a:t>2021/11/12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9758E9-4BD5-4A7B-B363-DBD1CA872C9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770CD9-1AF6-4578-8457-A10FC42EA4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527865-A089-44EA-80B1-C01872F2C60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0616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243AD91-20C2-4143-A7A3-0EDAF8AF54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D7B055-275F-4E6B-B83F-807C63EB69DD}" type="datetime1">
              <a:rPr lang="zh-CN" altLang="en-US"/>
              <a:pPr>
                <a:defRPr/>
              </a:pPr>
              <a:t>2021/11/12</a:t>
            </a:fld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18E6A9-092D-43AC-BB04-A39920145A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DB78B7F-6A14-4E03-A4B4-6E6757E93C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C01FF6-4B14-4377-88A0-0BCD18C5B39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9612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63F69E0-654E-4CDD-BF20-F49C43E741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1F60C1-4633-429E-9F73-F2272D066C59}" type="datetime1">
              <a:rPr lang="zh-CN" altLang="en-US"/>
              <a:pPr>
                <a:defRPr/>
              </a:pPr>
              <a:t>2021/11/12</a:t>
            </a:fld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0222E2F-9AC6-4A87-91EF-97049558C0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B4BAF09-E531-4E1A-A8C2-48D6E7D1D5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CF8FB9-BAFF-46AC-A93C-734A620CF27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1613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130349A-BF8B-49AF-9A9E-34344A19B4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AC394F-1816-4D61-8CF0-5B3E00B6BC8D}" type="datetime1">
              <a:rPr lang="zh-CN" altLang="en-US"/>
              <a:pPr>
                <a:defRPr/>
              </a:pPr>
              <a:t>2021/11/12</a:t>
            </a:fld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FA5203A-1847-4CE0-9146-62EC0FF2DD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30113EC-B0CA-4E59-B3C3-359AA82C0B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F8E042-0EB5-4F95-A2DA-AC009C36C5F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9575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647151-51F6-4746-8C64-CB1E9CD1C7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9C81FA-DD94-4706-A520-430A716046A5}" type="datetime1">
              <a:rPr lang="zh-CN" altLang="en-US"/>
              <a:pPr>
                <a:defRPr/>
              </a:pPr>
              <a:t>2021/11/12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238D24-0AA9-4DA0-95FD-FBD7F60F78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10F328-2722-44D7-AC1A-55BFB14C8F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76D233-D6F9-46E6-B3DF-9DFDA2F504C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5365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5ACFF0-B020-488E-888C-08AA2A1E5D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A03045-425A-4EEE-AE7D-D5BEE71CCD52}" type="datetime1">
              <a:rPr lang="zh-CN" altLang="en-US"/>
              <a:pPr>
                <a:defRPr/>
              </a:pPr>
              <a:t>2021/11/12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0E3A76-F2FA-4E5B-AF1E-BC49EABD99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451348-31E3-429B-A9A0-CD6E3F6408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5A740C-16CF-4BB1-A0DE-BC06F9BDF60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6767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D54DAF3-406B-4557-AC18-62F40B62C7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87450" y="260350"/>
            <a:ext cx="751046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C11267F-3496-4993-9043-585530F322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41438"/>
            <a:ext cx="8229600" cy="481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 </a:t>
            </a: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 第二级</a:t>
            </a:r>
          </a:p>
          <a:p>
            <a:pPr lvl="2"/>
            <a:r>
              <a:rPr lang="zh-CN" altLang="en-US"/>
              <a:t> 第三级</a:t>
            </a:r>
          </a:p>
          <a:p>
            <a:pPr lvl="3"/>
            <a:r>
              <a:rPr lang="zh-CN" altLang="en-US"/>
              <a:t> 第四级</a:t>
            </a:r>
          </a:p>
          <a:p>
            <a:pPr lvl="4"/>
            <a:r>
              <a:rPr lang="zh-CN" altLang="en-US"/>
              <a:t> 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3B672F3-53A9-48C6-B98D-C0CDB3D4ABE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8313" y="623728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 b="1">
                <a:latin typeface="+mn-ea"/>
                <a:ea typeface="+mn-ea"/>
              </a:defRPr>
            </a:lvl1pPr>
          </a:lstStyle>
          <a:p>
            <a:pPr>
              <a:defRPr/>
            </a:pPr>
            <a:fld id="{1EB88516-947E-482C-9298-32A1F5CF4DA2}" type="datetime1">
              <a:rPr lang="zh-CN" altLang="en-US"/>
              <a:pPr>
                <a:defRPr/>
              </a:pPr>
              <a:t>2021/11/12</a:t>
            </a:fld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43255B2-8738-407B-8904-8C90D26946F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32138" y="6237288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ECEF6A21-FFBD-4565-8090-4DA238448CA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fld id="{1A37C5F5-637D-4C46-9E19-44A6269DDFFD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1031" name="Picture 7" descr="20101025024651196_副本">
            <a:extLst>
              <a:ext uri="{FF2B5EF4-FFF2-40B4-BE49-F238E27FC236}">
                <a16:creationId xmlns:a16="http://schemas.microsoft.com/office/drawing/2014/main" id="{91B4805D-189C-48F1-9863-835D6CA227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476250"/>
            <a:ext cx="70961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8">
            <a:extLst>
              <a:ext uri="{FF2B5EF4-FFF2-40B4-BE49-F238E27FC236}">
                <a16:creationId xmlns:a16="http://schemas.microsoft.com/office/drawing/2014/main" id="{05769043-C704-4063-81ED-56631751B8E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187450" y="1268413"/>
            <a:ext cx="68405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3" name="Line 9">
            <a:extLst>
              <a:ext uri="{FF2B5EF4-FFF2-40B4-BE49-F238E27FC236}">
                <a16:creationId xmlns:a16="http://schemas.microsoft.com/office/drawing/2014/main" id="{3E0808C2-DB5B-41BD-BE55-3FF8959C258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716463" y="6165850"/>
            <a:ext cx="39592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id="{CE3DCF1F-DD6C-437F-96DA-665D2E0B919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859338" y="6208713"/>
            <a:ext cx="3384550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05000"/>
              </a:lnSpc>
              <a:defRPr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上机实验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pPr algn="r" eaLnBrk="1" hangingPunct="1">
              <a:lnSpc>
                <a:spcPct val="105000"/>
              </a:lnSpc>
              <a:defRPr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黄伟杰  济南大学自动化与电气工程学院</a:t>
            </a:r>
          </a:p>
          <a:p>
            <a:pPr algn="r" eaLnBrk="1" hangingPunct="1">
              <a:lnSpc>
                <a:spcPct val="95000"/>
              </a:lnSpc>
              <a:defRPr/>
            </a:pP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8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</p:bld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微软雅黑" pitchFamily="34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微软雅黑" pitchFamily="34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微软雅黑" pitchFamily="34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微软雅黑" pitchFamily="34" charset="-122"/>
          <a:cs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微软雅黑" pitchFamily="34" charset="-122"/>
          <a:cs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微软雅黑" pitchFamily="34" charset="-122"/>
          <a:cs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微软雅黑" pitchFamily="34" charset="-122"/>
          <a:cs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微软雅黑" pitchFamily="34" charset="-122"/>
          <a:cs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¢"/>
        <a:defRPr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¢"/>
        <a:defRPr sz="2800" b="1">
          <a:solidFill>
            <a:schemeClr val="accent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>
            <a:extLst>
              <a:ext uri="{FF2B5EF4-FFF2-40B4-BE49-F238E27FC236}">
                <a16:creationId xmlns:a16="http://schemas.microsoft.com/office/drawing/2014/main" id="{AFA62BA8-7F43-4419-8F78-9469AD3560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260350"/>
            <a:ext cx="8229600" cy="589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7652" name="Rectangle 4">
            <a:extLst>
              <a:ext uri="{FF2B5EF4-FFF2-40B4-BE49-F238E27FC236}">
                <a16:creationId xmlns:a16="http://schemas.microsoft.com/office/drawing/2014/main" id="{94DA8A19-9FD8-4AB5-AE23-B0A0AF31BC9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8313" y="623728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 b="1">
                <a:latin typeface="Times New Roman" pitchFamily="18" charset="0"/>
                <a:ea typeface="黑体" pitchFamily="49" charset="-122"/>
              </a:defRPr>
            </a:lvl1pPr>
          </a:lstStyle>
          <a:p>
            <a:pPr>
              <a:defRPr/>
            </a:pPr>
            <a:fld id="{BFB33F14-C658-4E13-8C3F-7DC5C546CB37}" type="datetime1">
              <a:rPr lang="zh-CN" altLang="en-US"/>
              <a:pPr>
                <a:defRPr/>
              </a:pPr>
              <a:t>2021/11/12</a:t>
            </a:fld>
            <a:endParaRPr lang="en-US" altLang="zh-CN"/>
          </a:p>
        </p:txBody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B0222B08-E91C-44C6-BBB7-5B51D8AF494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32138" y="6237288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51155718-C121-4C90-B2D3-2EC095C0D22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8125" y="623728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fld id="{1B749FB3-DA1D-49E1-8F29-A48AD0986FF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27656" name="Line 8">
            <a:extLst>
              <a:ext uri="{FF2B5EF4-FFF2-40B4-BE49-F238E27FC236}">
                <a16:creationId xmlns:a16="http://schemas.microsoft.com/office/drawing/2014/main" id="{9AF2A431-ED47-49B3-A77D-259BD7562F9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68313" y="260350"/>
            <a:ext cx="68405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7" name="Line 9">
            <a:extLst>
              <a:ext uri="{FF2B5EF4-FFF2-40B4-BE49-F238E27FC236}">
                <a16:creationId xmlns:a16="http://schemas.microsoft.com/office/drawing/2014/main" id="{7F7FD243-08BA-46AB-9876-72F11025735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716463" y="6165850"/>
            <a:ext cx="39592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1" name="Text Box 13">
            <a:extLst>
              <a:ext uri="{FF2B5EF4-FFF2-40B4-BE49-F238E27FC236}">
                <a16:creationId xmlns:a16="http://schemas.microsoft.com/office/drawing/2014/main" id="{49709A46-0D4D-4E4D-AD34-03D3AAD5295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859338" y="6208713"/>
            <a:ext cx="3384550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05000"/>
              </a:lnSpc>
              <a:defRPr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上机实验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pPr algn="r" eaLnBrk="1" hangingPunct="1">
              <a:lnSpc>
                <a:spcPct val="105000"/>
              </a:lnSpc>
              <a:defRPr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黄伟杰  济南大学自动化与电气工程学院</a:t>
            </a:r>
          </a:p>
          <a:p>
            <a:pPr algn="r" eaLnBrk="1" hangingPunct="1">
              <a:lnSpc>
                <a:spcPct val="95000"/>
              </a:lnSpc>
              <a:defRPr/>
            </a:pP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¢"/>
        <a:defRPr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¢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>
            <a:extLst>
              <a:ext uri="{FF2B5EF4-FFF2-40B4-BE49-F238E27FC236}">
                <a16:creationId xmlns:a16="http://schemas.microsoft.com/office/drawing/2014/main" id="{0EED1DAA-B136-41F3-9962-53B5151CCAD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FE7F11A-998C-4A05-9922-90F761A5EAF3}" type="datetime1">
              <a:rPr lang="zh-CN" altLang="en-US"/>
              <a:pPr>
                <a:defRPr/>
              </a:pPr>
              <a:t>2021/11/12</a:t>
            </a:fld>
            <a:endParaRPr lang="en-US" altLang="zh-CN"/>
          </a:p>
        </p:txBody>
      </p:sp>
      <p:sp>
        <p:nvSpPr>
          <p:cNvPr id="7171" name="Rectangle 6">
            <a:extLst>
              <a:ext uri="{FF2B5EF4-FFF2-40B4-BE49-F238E27FC236}">
                <a16:creationId xmlns:a16="http://schemas.microsoft.com/office/drawing/2014/main" id="{AEA8EB4F-3BE4-4D79-81DC-4B850D92AC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¢"/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5F591E4-4DA0-4A2A-8FFD-535B35E27FF2}" type="slidenum">
              <a:rPr lang="en-US" altLang="zh-CN" sz="1400" b="0">
                <a:ea typeface="Arial Unicode MS" panose="020B0604020202020204" pitchFamily="34" charset="-122"/>
                <a:cs typeface="Arial Unicode MS" panose="020B0604020202020204" pitchFamily="34" charset="-122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400" b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C8D2D71-44AA-4E37-B2C8-5562FD48664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68313" y="6237288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fld id="{8C1E362E-2C7D-482F-BA83-B6E34465C97B}" type="datetime1">
              <a:rPr lang="zh-CN" altLang="en-US" sz="1400" b="1">
                <a:latin typeface="+mn-ea"/>
                <a:ea typeface="+mn-ea"/>
              </a:rPr>
              <a:pPr eaLnBrk="1" hangingPunct="1">
                <a:defRPr/>
              </a:pPr>
              <a:t>2021/11/12</a:t>
            </a:fld>
            <a:endParaRPr lang="en-US" altLang="zh-CN" sz="1400" b="1">
              <a:latin typeface="+mn-ea"/>
              <a:ea typeface="+mn-ea"/>
            </a:endParaRPr>
          </a:p>
        </p:txBody>
      </p:sp>
      <p:sp>
        <p:nvSpPr>
          <p:cNvPr id="7173" name="Rectangle 6">
            <a:extLst>
              <a:ext uri="{FF2B5EF4-FFF2-40B4-BE49-F238E27FC236}">
                <a16:creationId xmlns:a16="http://schemas.microsoft.com/office/drawing/2014/main" id="{BB198209-A21C-4671-BF06-BFDD66CC3EC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¢"/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120AB56-8B64-4A32-AE0D-C5A5970B6F7A}" type="slidenum">
              <a:rPr lang="en-US" altLang="zh-CN" sz="1400" b="0"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400" b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5373B167-C8AB-407D-8171-89FEE6D593A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57238" y="2420938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5400" b="0" dirty="0">
                <a:solidFill>
                  <a:schemeClr val="tx1"/>
                </a:solidFill>
              </a:rPr>
              <a:t>对象传递与静态成员</a:t>
            </a:r>
          </a:p>
        </p:txBody>
      </p:sp>
      <p:sp>
        <p:nvSpPr>
          <p:cNvPr id="7175" name="Rectangle 3">
            <a:extLst>
              <a:ext uri="{FF2B5EF4-FFF2-40B4-BE49-F238E27FC236}">
                <a16:creationId xmlns:a16="http://schemas.microsoft.com/office/drawing/2014/main" id="{4617DDC0-B16E-418A-8845-6E40F5AD3B4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851275" y="4149725"/>
            <a:ext cx="4175125" cy="1008063"/>
          </a:xfrm>
        </p:spPr>
        <p:txBody>
          <a:bodyPr/>
          <a:lstStyle/>
          <a:p>
            <a:pPr algn="r" eaLnBrk="1" hangingPunct="1"/>
            <a:r>
              <a:rPr lang="zh-CN" altLang="en-US" dirty="0">
                <a:solidFill>
                  <a:schemeClr val="accent2"/>
                </a:solidFill>
                <a:effectLst/>
                <a:latin typeface="微软雅黑" panose="020B0503020204020204" pitchFamily="34" charset="-122"/>
              </a:rPr>
              <a:t>黄伟杰</a:t>
            </a:r>
          </a:p>
          <a:p>
            <a:pPr algn="r" eaLnBrk="1" hangingPunct="1"/>
            <a:r>
              <a:rPr lang="zh-CN" altLang="en-US" sz="1800" dirty="0">
                <a:solidFill>
                  <a:schemeClr val="accent2"/>
                </a:solidFill>
                <a:effectLst/>
                <a:latin typeface="微软雅黑" panose="020B0503020204020204" pitchFamily="34" charset="-122"/>
              </a:rPr>
              <a:t>济南大学自动化与电气工程学院</a:t>
            </a:r>
          </a:p>
        </p:txBody>
      </p:sp>
      <p:sp>
        <p:nvSpPr>
          <p:cNvPr id="2056" name="Rectangle 8">
            <a:extLst>
              <a:ext uri="{FF2B5EF4-FFF2-40B4-BE49-F238E27FC236}">
                <a16:creationId xmlns:a16="http://schemas.microsoft.com/office/drawing/2014/main" id="{897FCCED-3FB2-429D-B815-7746109B9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341438"/>
            <a:ext cx="4751387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¢"/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800" b="0">
                <a:effectLst>
                  <a:outerShdw blurRad="38100" dist="38100" dir="2700000" algn="tl">
                    <a:srgbClr val="C0C0C0"/>
                  </a:outerShdw>
                </a:effectLst>
              </a:rPr>
              <a:t>上机实验</a:t>
            </a:r>
            <a:r>
              <a:rPr lang="en-US" altLang="zh-CN" sz="4800" b="0"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日期占位符 1">
            <a:extLst>
              <a:ext uri="{FF2B5EF4-FFF2-40B4-BE49-F238E27FC236}">
                <a16:creationId xmlns:a16="http://schemas.microsoft.com/office/drawing/2014/main" id="{CBA5737B-9C50-441D-87F6-D1397F19AED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ED5551A-6E6D-47EA-B0D7-DD421F33A18A}" type="datetime1">
              <a:rPr lang="zh-CN" altLang="en-US" sz="1400" smtClean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2021/11/12</a:t>
            </a:fld>
            <a:endParaRPr lang="en-US" altLang="zh-CN" sz="1400">
              <a:latin typeface="Times New Roman" panose="02020603050405020304" pitchFamily="18" charset="0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25603" name="灯片编号占位符 3">
            <a:extLst>
              <a:ext uri="{FF2B5EF4-FFF2-40B4-BE49-F238E27FC236}">
                <a16:creationId xmlns:a16="http://schemas.microsoft.com/office/drawing/2014/main" id="{4294ED12-A2F9-46C7-A94C-8C93E3C7A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620035-A8A4-4ECF-A9B8-D9DDCE1AD2B2}" type="slidenum">
              <a:rPr lang="en-US" altLang="zh-CN" sz="1400" b="0">
                <a:ea typeface="Arial Unicode MS" panose="020B0604020202020204" pitchFamily="34" charset="-122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400" b="0">
              <a:ea typeface="Arial Unicode MS" panose="020B0604020202020204" pitchFamily="34" charset="-122"/>
            </a:endParaRPr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73383615-F8D5-4C2C-8C08-9C973ED82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981075"/>
            <a:ext cx="5113337" cy="3671888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800" b="0">
                <a:ea typeface="黑体" panose="02010609060101010101" pitchFamily="49" charset="-122"/>
                <a:cs typeface="宋体" panose="02010600030101010101" pitchFamily="2" charset="-122"/>
              </a:rPr>
              <a:t># include&lt;iostream&gt;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800" b="0">
                <a:ea typeface="黑体" panose="02010609060101010101" pitchFamily="49" charset="-122"/>
                <a:cs typeface="宋体" panose="02010600030101010101" pitchFamily="2" charset="-122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800" b="0">
                <a:ea typeface="黑体" panose="02010609060101010101" pitchFamily="49" charset="-122"/>
                <a:cs typeface="宋体" panose="02010600030101010101" pitchFamily="2" charset="-122"/>
              </a:rPr>
              <a:t>class  Ctest{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800" b="0">
                <a:ea typeface="黑体" panose="02010609060101010101" pitchFamily="49" charset="-122"/>
                <a:cs typeface="宋体" panose="02010600030101010101" pitchFamily="2" charset="-122"/>
              </a:rPr>
              <a:t>   </a:t>
            </a:r>
            <a:r>
              <a:rPr kumimoji="1" lang="en-US" altLang="zh-CN" sz="1800" b="0">
                <a:solidFill>
                  <a:srgbClr val="FF3300"/>
                </a:solidFill>
                <a:ea typeface="黑体" panose="02010609060101010101" pitchFamily="49" charset="-122"/>
                <a:cs typeface="宋体" panose="02010600030101010101" pitchFamily="2" charset="-122"/>
              </a:rPr>
              <a:t>static</a:t>
            </a:r>
            <a:r>
              <a:rPr kumimoji="1" lang="en-US" altLang="zh-CN" sz="1800" b="0">
                <a:ea typeface="黑体" panose="02010609060101010101" pitchFamily="49" charset="-122"/>
                <a:cs typeface="宋体" panose="02010600030101010101" pitchFamily="2" charset="-122"/>
              </a:rPr>
              <a:t> int count;      </a:t>
            </a:r>
            <a:r>
              <a:rPr kumimoji="1" lang="en-US" altLang="zh-CN" sz="1800" b="0">
                <a:solidFill>
                  <a:schemeClr val="tx2"/>
                </a:solidFill>
                <a:ea typeface="黑体" panose="02010609060101010101" pitchFamily="49" charset="-122"/>
                <a:cs typeface="宋体" panose="02010600030101010101" pitchFamily="2" charset="-122"/>
              </a:rPr>
              <a:t>//</a:t>
            </a:r>
            <a:r>
              <a:rPr kumimoji="1" lang="zh-CN" altLang="en-US" sz="1800" b="0">
                <a:solidFill>
                  <a:schemeClr val="tx2"/>
                </a:solidFill>
                <a:ea typeface="黑体" panose="02010609060101010101" pitchFamily="49" charset="-122"/>
                <a:cs typeface="宋体" panose="02010600030101010101" pitchFamily="2" charset="-122"/>
              </a:rPr>
              <a:t>私有成员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800" b="0">
                <a:solidFill>
                  <a:schemeClr val="tx2"/>
                </a:solidFill>
                <a:ea typeface="黑体" panose="02010609060101010101" pitchFamily="49" charset="-122"/>
                <a:cs typeface="宋体" panose="02010600030101010101" pitchFamily="2" charset="-122"/>
              </a:rPr>
              <a:t>   </a:t>
            </a:r>
            <a:r>
              <a:rPr kumimoji="1" lang="en-US" altLang="zh-CN" sz="1800" b="0">
                <a:ea typeface="黑体" panose="02010609060101010101" pitchFamily="49" charset="-122"/>
                <a:cs typeface="宋体" panose="02010600030101010101" pitchFamily="2" charset="-122"/>
              </a:rPr>
              <a:t>public: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800" b="0">
                <a:ea typeface="黑体" panose="02010609060101010101" pitchFamily="49" charset="-122"/>
                <a:cs typeface="宋体" panose="02010600030101010101" pitchFamily="2" charset="-122"/>
              </a:rPr>
              <a:t>   Ctest()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800" b="0">
                <a:ea typeface="黑体" panose="02010609060101010101" pitchFamily="49" charset="-122"/>
                <a:cs typeface="宋体" panose="02010600030101010101" pitchFamily="2" charset="-122"/>
              </a:rPr>
              <a:t>      ++count;cout&lt;&lt;"</a:t>
            </a:r>
            <a:r>
              <a:rPr kumimoji="1" lang="zh-CN" altLang="en-US" sz="1800" b="0">
                <a:ea typeface="黑体" panose="02010609060101010101" pitchFamily="49" charset="-122"/>
                <a:cs typeface="宋体" panose="02010600030101010101" pitchFamily="2" charset="-122"/>
              </a:rPr>
              <a:t>对象数量</a:t>
            </a:r>
            <a:r>
              <a:rPr kumimoji="1" lang="en-US" altLang="zh-CN" sz="1800" b="0">
                <a:ea typeface="黑体" panose="02010609060101010101" pitchFamily="49" charset="-122"/>
                <a:cs typeface="宋体" panose="02010600030101010101" pitchFamily="2" charset="-122"/>
              </a:rPr>
              <a:t>="&lt;&lt;count&lt;&lt;'\n';}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800" b="0">
                <a:ea typeface="黑体" panose="02010609060101010101" pitchFamily="49" charset="-122"/>
                <a:cs typeface="宋体" panose="02010600030101010101" pitchFamily="2" charset="-122"/>
              </a:rPr>
              <a:t>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800" b="0">
                <a:solidFill>
                  <a:srgbClr val="FF0000"/>
                </a:solidFill>
                <a:ea typeface="黑体" panose="02010609060101010101" pitchFamily="49" charset="-122"/>
                <a:cs typeface="宋体" panose="02010600030101010101" pitchFamily="2" charset="-122"/>
              </a:rPr>
              <a:t>int Ctest::count=0;</a:t>
            </a:r>
            <a:r>
              <a:rPr kumimoji="1" lang="en-US" altLang="zh-CN" sz="1800" b="0">
                <a:solidFill>
                  <a:srgbClr val="CC3300"/>
                </a:solidFill>
                <a:ea typeface="黑体" panose="02010609060101010101" pitchFamily="49" charset="-122"/>
                <a:cs typeface="宋体" panose="02010600030101010101" pitchFamily="2" charset="-122"/>
              </a:rPr>
              <a:t> </a:t>
            </a:r>
            <a:r>
              <a:rPr kumimoji="1" lang="en-US" altLang="zh-CN" sz="1800" b="0">
                <a:solidFill>
                  <a:schemeClr val="tx2"/>
                </a:solidFill>
                <a:ea typeface="黑体" panose="02010609060101010101" pitchFamily="49" charset="-122"/>
                <a:cs typeface="宋体" panose="02010600030101010101" pitchFamily="2" charset="-122"/>
              </a:rPr>
              <a:t>//A</a:t>
            </a:r>
            <a:r>
              <a:rPr kumimoji="1" lang="zh-CN" altLang="en-US" sz="1800" b="0">
                <a:solidFill>
                  <a:schemeClr val="tx2"/>
                </a:solidFill>
                <a:ea typeface="黑体" panose="02010609060101010101" pitchFamily="49" charset="-122"/>
                <a:cs typeface="宋体" panose="02010600030101010101" pitchFamily="2" charset="-122"/>
              </a:rPr>
              <a:t>，对静态数据定义性说明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800" b="0">
                <a:ea typeface="黑体" panose="02010609060101010101" pitchFamily="49" charset="-122"/>
                <a:cs typeface="宋体" panose="02010600030101010101" pitchFamily="2" charset="-122"/>
              </a:rPr>
              <a:t>int main(void){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800" b="0">
                <a:ea typeface="黑体" panose="02010609060101010101" pitchFamily="49" charset="-122"/>
                <a:cs typeface="宋体" panose="02010600030101010101" pitchFamily="2" charset="-122"/>
              </a:rPr>
              <a:t>    Ctest a[3];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800" b="0">
                <a:ea typeface="黑体" panose="02010609060101010101" pitchFamily="49" charset="-122"/>
                <a:cs typeface="宋体" panose="02010600030101010101" pitchFamily="2" charset="-122"/>
              </a:rPr>
              <a:t> 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800" b="0">
                <a:ea typeface="黑体" panose="02010609060101010101" pitchFamily="49" charset="-122"/>
                <a:cs typeface="宋体" panose="02010600030101010101" pitchFamily="2" charset="-122"/>
              </a:rPr>
              <a:t>}</a:t>
            </a:r>
          </a:p>
        </p:txBody>
      </p:sp>
      <p:sp>
        <p:nvSpPr>
          <p:cNvPr id="156676" name="Text Box 4">
            <a:extLst>
              <a:ext uri="{FF2B5EF4-FFF2-40B4-BE49-F238E27FC236}">
                <a16:creationId xmlns:a16="http://schemas.microsoft.com/office/drawing/2014/main" id="{8D2C1503-00F6-452A-B1EF-58D9B71E37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04813"/>
            <a:ext cx="81359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>
                <a:solidFill>
                  <a:srgbClr val="0000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宋体" panose="02010600030101010101" pitchFamily="2" charset="-122"/>
              </a:rPr>
              <a:t>用静态数据成员计算由同一类建立的对象的数量</a:t>
            </a:r>
          </a:p>
        </p:txBody>
      </p:sp>
      <p:pic>
        <p:nvPicPr>
          <p:cNvPr id="156678" name="Picture 6" descr="静态数据">
            <a:extLst>
              <a:ext uri="{FF2B5EF4-FFF2-40B4-BE49-F238E27FC236}">
                <a16:creationId xmlns:a16="http://schemas.microsoft.com/office/drawing/2014/main" id="{E99C045C-6F65-4810-920E-4174EC7CA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2349500"/>
            <a:ext cx="3838575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56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4">
            <a:extLst>
              <a:ext uri="{FF2B5EF4-FFF2-40B4-BE49-F238E27FC236}">
                <a16:creationId xmlns:a16="http://schemas.microsoft.com/office/drawing/2014/main" id="{F02C1F2D-4FA6-41BD-9CB6-8645EEC84CE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68313" y="6237288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fld id="{2EAF9B9C-FFBE-46D4-A85B-C3DEB5D54E33}" type="datetime1">
              <a:rPr lang="zh-CN" altLang="en-US" sz="1400" b="1">
                <a:latin typeface="+mn-ea"/>
                <a:ea typeface="+mn-ea"/>
              </a:rPr>
              <a:pPr eaLnBrk="1" hangingPunct="1">
                <a:defRPr/>
              </a:pPr>
              <a:t>2021/11/12</a:t>
            </a:fld>
            <a:endParaRPr lang="en-US" altLang="zh-CN" sz="1400" b="1">
              <a:latin typeface="+mn-ea"/>
              <a:ea typeface="+mn-ea"/>
            </a:endParaRPr>
          </a:p>
        </p:txBody>
      </p:sp>
      <p:sp>
        <p:nvSpPr>
          <p:cNvPr id="27651" name="Rectangle 6">
            <a:extLst>
              <a:ext uri="{FF2B5EF4-FFF2-40B4-BE49-F238E27FC236}">
                <a16:creationId xmlns:a16="http://schemas.microsoft.com/office/drawing/2014/main" id="{A93BE9EC-7B79-4609-8F38-487812C3566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¢"/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0E2725-88C4-4E41-A0FA-C5BF67B8D066}" type="slidenum">
              <a:rPr lang="en-US" altLang="zh-CN" sz="1400" b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400" b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E9C58B79-138A-4CC6-AC6F-FB5F7D3A3CC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effectLst/>
              </a:rPr>
              <a:t>实验内容</a:t>
            </a:r>
            <a:r>
              <a:rPr lang="en-US" altLang="zh-CN">
                <a:effectLst/>
              </a:rPr>
              <a:t>2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8C5A0927-F107-4CE9-B48A-F68B83D0D61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341438"/>
            <a:ext cx="9144000" cy="46799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2800">
                <a:effectLst/>
              </a:rPr>
              <a:t>创建一个</a:t>
            </a:r>
            <a:r>
              <a:rPr lang="en-US" altLang="zh-CN" sz="2800">
                <a:effectLst/>
              </a:rPr>
              <a:t>TStudent</a:t>
            </a:r>
            <a:r>
              <a:rPr lang="zh-CN" altLang="en-US" sz="2800">
                <a:effectLst/>
              </a:rPr>
              <a:t>类，完成以下功能：</a:t>
            </a:r>
          </a:p>
          <a:p>
            <a:pPr lvl="1"/>
            <a:r>
              <a:rPr lang="zh-CN" altLang="en-US" sz="2400"/>
              <a:t>该类包括三个函数：</a:t>
            </a:r>
            <a:r>
              <a:rPr lang="en-US" altLang="zh-CN" sz="2400"/>
              <a:t>InitStudent</a:t>
            </a:r>
            <a:r>
              <a:rPr lang="zh-CN" altLang="en-US" sz="2400"/>
              <a:t>、</a:t>
            </a:r>
            <a:r>
              <a:rPr lang="en-US" altLang="zh-CN" sz="2400"/>
              <a:t>ExpendMoney</a:t>
            </a:r>
            <a:r>
              <a:rPr lang="zh-CN" altLang="en-US" sz="2400"/>
              <a:t>和</a:t>
            </a:r>
            <a:r>
              <a:rPr lang="en-US" altLang="zh-CN" sz="2400"/>
              <a:t>ShowMoney</a:t>
            </a:r>
            <a:r>
              <a:rPr lang="zh-CN" altLang="en-US" sz="2400"/>
              <a:t>；</a:t>
            </a:r>
            <a:endParaRPr lang="en-US" altLang="zh-CN" sz="2400"/>
          </a:p>
          <a:p>
            <a:pPr lvl="1"/>
            <a:r>
              <a:rPr lang="zh-CN" altLang="en-US" sz="2400"/>
              <a:t>采用</a:t>
            </a:r>
            <a:r>
              <a:rPr lang="en-US" altLang="zh-CN" sz="2400"/>
              <a:t>float m_ClassMoney</a:t>
            </a:r>
            <a:r>
              <a:rPr lang="zh-CN" altLang="en-US" sz="2400"/>
              <a:t>变量作为静态变量，用于存储班级的班费，初始值设为</a:t>
            </a:r>
            <a:r>
              <a:rPr lang="en-US" altLang="zh-CN" sz="2400"/>
              <a:t>1000</a:t>
            </a:r>
            <a:r>
              <a:rPr lang="zh-CN" altLang="en-US" sz="2400"/>
              <a:t>；</a:t>
            </a:r>
            <a:endParaRPr lang="en-US" altLang="zh-CN" sz="2400"/>
          </a:p>
          <a:p>
            <a:pPr lvl="1"/>
            <a:r>
              <a:rPr lang="en-US" altLang="zh-CN" sz="2400"/>
              <a:t>InitStudent (char name[])</a:t>
            </a:r>
            <a:r>
              <a:rPr lang="zh-CN" altLang="en-US" sz="2400"/>
              <a:t>主要负责完成学生姓名的初始化；</a:t>
            </a:r>
            <a:endParaRPr lang="en-US" altLang="zh-CN" sz="2400"/>
          </a:p>
          <a:p>
            <a:pPr lvl="1"/>
            <a:r>
              <a:rPr lang="en-US" altLang="zh-CN" sz="2400"/>
              <a:t>ExpendMoney(float money)</a:t>
            </a:r>
            <a:r>
              <a:rPr lang="zh-CN" altLang="en-US" sz="2400"/>
              <a:t>主要完成班费的花销计算；</a:t>
            </a:r>
            <a:endParaRPr lang="en-US" altLang="zh-CN" sz="2400"/>
          </a:p>
          <a:p>
            <a:pPr lvl="1"/>
            <a:r>
              <a:rPr lang="en-US" altLang="zh-CN" sz="2400"/>
              <a:t>ShowMoney()</a:t>
            </a:r>
            <a:r>
              <a:rPr lang="zh-CN" altLang="en-US" sz="2400"/>
              <a:t>主要完成班费余额显示；</a:t>
            </a:r>
            <a:endParaRPr lang="en-US" altLang="zh-CN" sz="2400"/>
          </a:p>
          <a:p>
            <a:pPr lvl="1"/>
            <a:r>
              <a:rPr lang="zh-CN" altLang="en-US" sz="2400"/>
              <a:t>主程序中分别定义</a:t>
            </a:r>
            <a:r>
              <a:rPr lang="en-US" altLang="zh-CN" sz="2400"/>
              <a:t>A</a:t>
            </a:r>
            <a:r>
              <a:rPr lang="zh-CN" altLang="en-US" sz="2400"/>
              <a:t>、</a:t>
            </a:r>
            <a:r>
              <a:rPr lang="en-US" altLang="zh-CN" sz="2400"/>
              <a:t>B</a:t>
            </a:r>
            <a:r>
              <a:rPr lang="zh-CN" altLang="en-US" sz="2400"/>
              <a:t>、</a:t>
            </a:r>
            <a:r>
              <a:rPr lang="en-US" altLang="zh-CN" sz="2400"/>
              <a:t>C</a:t>
            </a:r>
            <a:r>
              <a:rPr lang="zh-CN" altLang="en-US" sz="2400"/>
              <a:t>三个学生，每个学生为一个对象，每个学生分别消费班费</a:t>
            </a:r>
            <a:r>
              <a:rPr lang="en-US" altLang="zh-CN" sz="2400"/>
              <a:t>50,98.5,500.53</a:t>
            </a:r>
            <a:r>
              <a:rPr lang="zh-CN" altLang="en-US" sz="2400"/>
              <a:t>，最后显示班费的余额。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D7DFE18D-E275-46C5-ABC3-D30567B083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effectLst/>
            </a:endParaRPr>
          </a:p>
        </p:txBody>
      </p:sp>
      <p:pic>
        <p:nvPicPr>
          <p:cNvPr id="29699" name="图片 2">
            <a:extLst>
              <a:ext uri="{FF2B5EF4-FFF2-40B4-BE49-F238E27FC236}">
                <a16:creationId xmlns:a16="http://schemas.microsoft.com/office/drawing/2014/main" id="{9E157984-EE52-4F1A-B0AD-9552E33ABB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8" y="1323975"/>
            <a:ext cx="6448425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>
            <a:extLst>
              <a:ext uri="{FF2B5EF4-FFF2-40B4-BE49-F238E27FC236}">
                <a16:creationId xmlns:a16="http://schemas.microsoft.com/office/drawing/2014/main" id="{CA99B5DC-EA46-468A-ABD0-36815085EA7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49484E-2FA2-4368-B0B9-AA2B6D12FD6A}" type="datetime1">
              <a:rPr lang="zh-CN" altLang="en-US" sz="1400" smtClean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2021/11/12</a:t>
            </a:fld>
            <a:endParaRPr lang="en-US" altLang="zh-CN" sz="1400">
              <a:latin typeface="Times New Roman" panose="02020603050405020304" pitchFamily="18" charset="0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31747" name="Rectangle 5">
            <a:extLst>
              <a:ext uri="{FF2B5EF4-FFF2-40B4-BE49-F238E27FC236}">
                <a16:creationId xmlns:a16="http://schemas.microsoft.com/office/drawing/2014/main" id="{A43B40DD-6592-4F2D-9082-C513FCDBF9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22DF22-1119-445E-B131-50583DB65ACA}" type="slidenum">
              <a:rPr lang="en-US" altLang="zh-CN" sz="1400" b="0">
                <a:ea typeface="Arial Unicode MS" panose="020B0604020202020204" pitchFamily="34" charset="-122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400" b="0">
              <a:ea typeface="Arial Unicode MS" panose="020B0604020202020204" pitchFamily="34" charset="-122"/>
            </a:endParaRP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D075423C-28D7-4B57-80FE-4EC6B47D36F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AEFEEBB-3F14-4AB1-932C-9D419BB120C8}" type="datetime1">
              <a:rPr lang="zh-CN" altLang="en-US" sz="140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pPr eaLnBrk="1" hangingPunct="1">
                <a:spcBef>
                  <a:spcPct val="0"/>
                </a:spcBef>
                <a:buFontTx/>
                <a:buNone/>
              </a:pPr>
              <a:t>2021/11/12</a:t>
            </a:fld>
            <a:endParaRPr lang="en-US" altLang="zh-CN" sz="1400">
              <a:latin typeface="Times New Roman" panose="02020603050405020304" pitchFamily="18" charset="0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31749" name="Rectangle 5">
            <a:extLst>
              <a:ext uri="{FF2B5EF4-FFF2-40B4-BE49-F238E27FC236}">
                <a16:creationId xmlns:a16="http://schemas.microsoft.com/office/drawing/2014/main" id="{3D45B3D7-3974-4582-8659-6690F45F364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AE640B9-8CF8-4E0E-89D2-C126C2B35EAA}" type="slidenum">
              <a:rPr lang="en-US" altLang="zh-CN" sz="1400" b="0"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400" b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2713" name="Rectangle 9">
            <a:extLst>
              <a:ext uri="{FF2B5EF4-FFF2-40B4-BE49-F238E27FC236}">
                <a16:creationId xmlns:a16="http://schemas.microsoft.com/office/drawing/2014/main" id="{64C4A861-3338-448A-8D5F-591D4057DEB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57238" y="1958975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8000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en-US" altLang="zh-CN" sz="8000">
                <a:latin typeface="微软雅黑" pitchFamily="34" charset="-122"/>
                <a:ea typeface="微软雅黑" pitchFamily="34" charset="-122"/>
              </a:rPr>
              <a:t>hank you !!</a:t>
            </a:r>
            <a:endParaRPr lang="zh-CN" altLang="zh-CN" sz="800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4">
            <a:extLst>
              <a:ext uri="{FF2B5EF4-FFF2-40B4-BE49-F238E27FC236}">
                <a16:creationId xmlns:a16="http://schemas.microsoft.com/office/drawing/2014/main" id="{2C957ABE-A28A-43B6-8C5D-81AF10EEA13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68313" y="6237288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fld id="{2EAF9B9C-FFBE-46D4-A85B-C3DEB5D54E33}" type="datetime1">
              <a:rPr lang="zh-CN" altLang="en-US" sz="1400" b="1">
                <a:latin typeface="+mn-ea"/>
                <a:ea typeface="+mn-ea"/>
              </a:rPr>
              <a:pPr eaLnBrk="1" hangingPunct="1">
                <a:defRPr/>
              </a:pPr>
              <a:t>2021/11/12</a:t>
            </a:fld>
            <a:endParaRPr lang="en-US" altLang="zh-CN" sz="1400" b="1">
              <a:latin typeface="+mn-ea"/>
              <a:ea typeface="+mn-ea"/>
            </a:endParaRPr>
          </a:p>
        </p:txBody>
      </p:sp>
      <p:sp>
        <p:nvSpPr>
          <p:cNvPr id="9219" name="Rectangle 6">
            <a:extLst>
              <a:ext uri="{FF2B5EF4-FFF2-40B4-BE49-F238E27FC236}">
                <a16:creationId xmlns:a16="http://schemas.microsoft.com/office/drawing/2014/main" id="{97A9EEEF-901F-4535-B764-0315D050A76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¢"/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ADB31853-D5F3-4A14-94B4-2D2487D72B13}" type="slidenum">
              <a:rPr lang="en-US" altLang="zh-CN" sz="1400" b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 b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75280068-52AD-44D6-97D3-0512299EBEA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effectLst/>
              </a:rPr>
              <a:t>实验</a:t>
            </a:r>
            <a:r>
              <a:rPr lang="en-US" altLang="zh-CN">
                <a:effectLst/>
              </a:rPr>
              <a:t>3 </a:t>
            </a:r>
            <a:r>
              <a:rPr lang="zh-CN" altLang="en-US">
                <a:effectLst/>
              </a:rPr>
              <a:t>总结</a:t>
            </a:r>
            <a:endParaRPr lang="en-US" altLang="zh-CN">
              <a:effectLst/>
            </a:endParaRPr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83637C79-D1CF-486B-87B7-3D607C7F67C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341438"/>
            <a:ext cx="9144000" cy="5183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2800">
                <a:effectLst/>
              </a:rPr>
              <a:t>创建一个</a:t>
            </a:r>
            <a:r>
              <a:rPr lang="en-US" altLang="zh-CN" sz="2800">
                <a:effectLst/>
              </a:rPr>
              <a:t>Score</a:t>
            </a:r>
            <a:r>
              <a:rPr lang="zh-CN" altLang="en-US" sz="2800">
                <a:effectLst/>
              </a:rPr>
              <a:t>类，完成以下功能：</a:t>
            </a:r>
          </a:p>
          <a:p>
            <a:pPr lvl="1"/>
            <a:r>
              <a:rPr lang="zh-CN" altLang="en-US" sz="2400">
                <a:latin typeface="微软雅黑" panose="020B0503020204020204" pitchFamily="34" charset="-122"/>
              </a:rPr>
              <a:t>连续输入多位学生的成绩（成绩</a:t>
            </a:r>
            <a:r>
              <a:rPr lang="en-US" altLang="zh-CN" sz="2400">
                <a:latin typeface="微软雅黑" panose="020B0503020204020204" pitchFamily="34" charset="-122"/>
              </a:rPr>
              <a:t>=</a:t>
            </a:r>
            <a:r>
              <a:rPr lang="zh-CN" altLang="en-US" sz="2400">
                <a:latin typeface="微软雅黑" panose="020B0503020204020204" pitchFamily="34" charset="-122"/>
              </a:rPr>
              <a:t>科目</a:t>
            </a:r>
            <a:r>
              <a:rPr lang="en-US" altLang="zh-CN" sz="2400">
                <a:latin typeface="微软雅黑" panose="020B0503020204020204" pitchFamily="34" charset="-122"/>
              </a:rPr>
              <a:t>A</a:t>
            </a:r>
            <a:r>
              <a:rPr lang="zh-CN" altLang="en-US" sz="2400">
                <a:latin typeface="微软雅黑" panose="020B0503020204020204" pitchFamily="34" charset="-122"/>
              </a:rPr>
              <a:t>成绩</a:t>
            </a:r>
            <a:r>
              <a:rPr lang="en-US" altLang="zh-CN" sz="2400">
                <a:latin typeface="微软雅黑" panose="020B0503020204020204" pitchFamily="34" charset="-122"/>
              </a:rPr>
              <a:t>+</a:t>
            </a:r>
            <a:r>
              <a:rPr lang="zh-CN" altLang="en-US" sz="2400">
                <a:latin typeface="微软雅黑" panose="020B0503020204020204" pitchFamily="34" charset="-122"/>
              </a:rPr>
              <a:t>科目</a:t>
            </a:r>
            <a:r>
              <a:rPr lang="en-US" altLang="zh-CN" sz="2400">
                <a:latin typeface="微软雅黑" panose="020B0503020204020204" pitchFamily="34" charset="-122"/>
              </a:rPr>
              <a:t>B</a:t>
            </a:r>
            <a:r>
              <a:rPr lang="zh-CN" altLang="en-US" sz="2400">
                <a:latin typeface="微软雅黑" panose="020B0503020204020204" pitchFamily="34" charset="-122"/>
              </a:rPr>
              <a:t>成绩</a:t>
            </a:r>
            <a:r>
              <a:rPr lang="en-US" altLang="zh-CN" sz="2400">
                <a:latin typeface="微软雅黑" panose="020B0503020204020204" pitchFamily="34" charset="-122"/>
              </a:rPr>
              <a:t>+</a:t>
            </a:r>
            <a:r>
              <a:rPr lang="zh-CN" altLang="en-US" sz="2400">
                <a:latin typeface="微软雅黑" panose="020B0503020204020204" pitchFamily="34" charset="-122"/>
              </a:rPr>
              <a:t>科目</a:t>
            </a:r>
            <a:r>
              <a:rPr lang="en-US" altLang="zh-CN" sz="2400">
                <a:latin typeface="微软雅黑" panose="020B0503020204020204" pitchFamily="34" charset="-122"/>
              </a:rPr>
              <a:t>C</a:t>
            </a:r>
            <a:r>
              <a:rPr lang="zh-CN" altLang="en-US" sz="2400">
                <a:latin typeface="微软雅黑" panose="020B0503020204020204" pitchFamily="34" charset="-122"/>
              </a:rPr>
              <a:t>成绩）；</a:t>
            </a:r>
          </a:p>
          <a:p>
            <a:pPr lvl="1"/>
            <a:r>
              <a:rPr lang="zh-CN" altLang="en-US" sz="2400"/>
              <a:t>学生数目可以由用户自定义（默认为</a:t>
            </a:r>
            <a:r>
              <a:rPr lang="en-US" altLang="zh-CN" sz="2400"/>
              <a:t>2</a:t>
            </a:r>
            <a:r>
              <a:rPr lang="zh-CN" altLang="en-US" sz="2400"/>
              <a:t>个，最多为</a:t>
            </a:r>
            <a:r>
              <a:rPr lang="en-US" altLang="zh-CN" sz="2400"/>
              <a:t>100</a:t>
            </a:r>
            <a:r>
              <a:rPr lang="zh-CN" altLang="en-US" sz="2400"/>
              <a:t>个）；</a:t>
            </a:r>
          </a:p>
          <a:p>
            <a:pPr lvl="1"/>
            <a:r>
              <a:rPr lang="zh-CN" altLang="en-US" sz="2400"/>
              <a:t>显示每位同学的每科成绩和平均分；</a:t>
            </a:r>
          </a:p>
          <a:p>
            <a:pPr lvl="1"/>
            <a:r>
              <a:rPr lang="zh-CN" altLang="en-US" sz="2400"/>
              <a:t>显示每门科目的平均成绩；</a:t>
            </a:r>
          </a:p>
          <a:p>
            <a:pPr lvl="1"/>
            <a:r>
              <a:rPr lang="zh-CN" altLang="en-US" sz="2400"/>
              <a:t>对每门成绩进行排序并由高到底显示；</a:t>
            </a:r>
          </a:p>
          <a:p>
            <a:pPr lvl="1"/>
            <a:r>
              <a:rPr lang="zh-CN" altLang="en-US" sz="2400"/>
              <a:t>对整个文件进行打包。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4">
            <a:extLst>
              <a:ext uri="{FF2B5EF4-FFF2-40B4-BE49-F238E27FC236}">
                <a16:creationId xmlns:a16="http://schemas.microsoft.com/office/drawing/2014/main" id="{EDEA3182-4817-4E59-BD8D-A68995EA187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68313" y="6237288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fld id="{2EAF9B9C-FFBE-46D4-A85B-C3DEB5D54E33}" type="datetime1">
              <a:rPr lang="zh-CN" altLang="en-US" sz="1400" b="1">
                <a:latin typeface="+mn-ea"/>
                <a:ea typeface="+mn-ea"/>
              </a:rPr>
              <a:pPr eaLnBrk="1" hangingPunct="1">
                <a:defRPr/>
              </a:pPr>
              <a:t>2021/11/12</a:t>
            </a:fld>
            <a:endParaRPr lang="en-US" altLang="zh-CN" sz="1400" b="1">
              <a:latin typeface="+mn-ea"/>
              <a:ea typeface="+mn-ea"/>
            </a:endParaRPr>
          </a:p>
        </p:txBody>
      </p:sp>
      <p:sp>
        <p:nvSpPr>
          <p:cNvPr id="11267" name="Rectangle 6">
            <a:extLst>
              <a:ext uri="{FF2B5EF4-FFF2-40B4-BE49-F238E27FC236}">
                <a16:creationId xmlns:a16="http://schemas.microsoft.com/office/drawing/2014/main" id="{1536B9F3-6A70-4E05-BAF2-577AE5FCA9D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3E6C704-7A05-40EF-9D84-8A84057E9614}" type="slidenum">
              <a:rPr lang="en-US" altLang="zh-CN" sz="1400" b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 b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268" name="矩形 7">
            <a:extLst>
              <a:ext uri="{FF2B5EF4-FFF2-40B4-BE49-F238E27FC236}">
                <a16:creationId xmlns:a16="http://schemas.microsoft.com/office/drawing/2014/main" id="{5A861B73-FC03-4AF7-B8C1-82ACE50B5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33375"/>
            <a:ext cx="3960812" cy="618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200" b="1"/>
              <a:t>#include&lt;iostream&gt;</a:t>
            </a:r>
          </a:p>
          <a:p>
            <a:r>
              <a:rPr lang="zh-CN" altLang="en-US" sz="1200" b="1"/>
              <a:t>#include&lt;string&gt;</a:t>
            </a:r>
          </a:p>
          <a:p>
            <a:r>
              <a:rPr lang="zh-CN" altLang="en-US" sz="1200" b="1"/>
              <a:t>using namespace std;</a:t>
            </a:r>
          </a:p>
          <a:p>
            <a:r>
              <a:rPr lang="zh-CN" altLang="en-US" sz="1200" b="1"/>
              <a:t>class Score{</a:t>
            </a:r>
          </a:p>
          <a:p>
            <a:r>
              <a:rPr lang="zh-CN" altLang="en-US" sz="1200" b="1"/>
              <a:t>public:</a:t>
            </a:r>
          </a:p>
          <a:p>
            <a:r>
              <a:rPr lang="zh-CN" altLang="en-US" sz="1200" b="1"/>
              <a:t>Score()</a:t>
            </a:r>
          </a:p>
          <a:p>
            <a:r>
              <a:rPr lang="zh-CN" altLang="en-US" sz="1200" b="1"/>
              <a:t>{  times=2; }</a:t>
            </a:r>
          </a:p>
          <a:p>
            <a:r>
              <a:rPr lang="zh-CN" altLang="en-US" sz="1200" b="1"/>
              <a:t>Score(int times1)   </a:t>
            </a:r>
          </a:p>
          <a:p>
            <a:r>
              <a:rPr lang="zh-CN" altLang="en-US" sz="1200" b="1"/>
              <a:t>{  times=times1; }</a:t>
            </a:r>
          </a:p>
          <a:p>
            <a:r>
              <a:rPr lang="zh-CN" altLang="en-US" sz="1200" b="1"/>
              <a:t>void InputNameAndScore()</a:t>
            </a:r>
          </a:p>
          <a:p>
            <a:r>
              <a:rPr lang="zh-CN" altLang="en-US" sz="1200" b="1"/>
              <a:t>{	}</a:t>
            </a:r>
            <a:endParaRPr lang="en-US" altLang="zh-CN" sz="1200" b="1"/>
          </a:p>
          <a:p>
            <a:r>
              <a:rPr lang="en-US" altLang="zh-CN" sz="1200" b="1"/>
              <a:t>void ShowNameAndScore()</a:t>
            </a:r>
          </a:p>
          <a:p>
            <a:r>
              <a:rPr lang="en-US" altLang="zh-CN" sz="1200" b="1"/>
              <a:t>{                    }</a:t>
            </a:r>
            <a:endParaRPr lang="zh-CN" altLang="en-US" sz="1200" b="1"/>
          </a:p>
          <a:p>
            <a:r>
              <a:rPr lang="zh-CN" altLang="en-US" sz="1200" b="1"/>
              <a:t>void ShowStdentAvgScore(int Sid)</a:t>
            </a:r>
          </a:p>
          <a:p>
            <a:r>
              <a:rPr lang="zh-CN" altLang="en-US" sz="1200" b="1"/>
              <a:t>{                   }</a:t>
            </a:r>
            <a:endParaRPr lang="en-US" altLang="zh-CN" sz="1200" b="1"/>
          </a:p>
          <a:p>
            <a:r>
              <a:rPr lang="en-US" altLang="zh-CN" sz="1200" b="1"/>
              <a:t>void ShowClassAvgScore(string ClassName)</a:t>
            </a:r>
          </a:p>
          <a:p>
            <a:r>
              <a:rPr lang="en-US" altLang="zh-CN" sz="1200" b="1"/>
              <a:t>{                   }</a:t>
            </a:r>
            <a:endParaRPr lang="zh-CN" altLang="en-US" sz="1200" b="1"/>
          </a:p>
          <a:p>
            <a:r>
              <a:rPr lang="zh-CN" altLang="en-US" sz="1200" b="1"/>
              <a:t>void OrderScore(string ClassName)</a:t>
            </a:r>
          </a:p>
          <a:p>
            <a:r>
              <a:rPr lang="zh-CN" altLang="en-US" sz="1200" b="1"/>
              <a:t>{                  }</a:t>
            </a:r>
          </a:p>
          <a:p>
            <a:r>
              <a:rPr lang="zh-CN" altLang="en-US" sz="1200" b="1"/>
              <a:t>private:</a:t>
            </a:r>
          </a:p>
          <a:p>
            <a:r>
              <a:rPr lang="zh-CN" altLang="en-US" sz="1200" b="1"/>
              <a:t>float SScore[100][3],SScore1[100];</a:t>
            </a:r>
          </a:p>
          <a:p>
            <a:r>
              <a:rPr lang="zh-CN" altLang="en-US" sz="1200" b="1"/>
              <a:t>string Name[100],Name1[100];</a:t>
            </a:r>
          </a:p>
          <a:p>
            <a:r>
              <a:rPr lang="zh-CN" altLang="en-US" sz="1200" b="1"/>
              <a:t>int times;</a:t>
            </a:r>
          </a:p>
          <a:p>
            <a:r>
              <a:rPr lang="zh-CN" altLang="en-US" sz="1200" b="1"/>
              <a:t>};</a:t>
            </a:r>
          </a:p>
          <a:p>
            <a:r>
              <a:rPr lang="zh-CN" altLang="en-US" sz="1200" b="1"/>
              <a:t>int main()</a:t>
            </a:r>
          </a:p>
          <a:p>
            <a:r>
              <a:rPr lang="zh-CN" altLang="en-US" sz="1200" b="1"/>
              <a:t>{  Score x;</a:t>
            </a:r>
          </a:p>
          <a:p>
            <a:r>
              <a:rPr lang="zh-CN" altLang="en-US" sz="1200" b="1"/>
              <a:t>   x.InputNameAndScore();</a:t>
            </a:r>
          </a:p>
          <a:p>
            <a:r>
              <a:rPr lang="zh-CN" altLang="en-US" sz="1200" b="1"/>
              <a:t>   x.ShowNameAndScore();</a:t>
            </a:r>
          </a:p>
          <a:p>
            <a:r>
              <a:rPr lang="zh-CN" altLang="en-US" sz="1200" b="1"/>
              <a:t>   x.ShowStdentAvgScore(1);</a:t>
            </a:r>
          </a:p>
          <a:p>
            <a:r>
              <a:rPr lang="zh-CN" altLang="en-US" sz="1200" b="1"/>
              <a:t>   x.ShowClassAvgScore("A");</a:t>
            </a:r>
          </a:p>
          <a:p>
            <a:r>
              <a:rPr lang="zh-CN" altLang="en-US" sz="1200" b="1"/>
              <a:t>   x.OrderScore("B");</a:t>
            </a:r>
          </a:p>
          <a:p>
            <a:r>
              <a:rPr lang="zh-CN" altLang="en-US" sz="1200" b="1"/>
              <a:t>   return 0;</a:t>
            </a:r>
          </a:p>
          <a:p>
            <a:r>
              <a:rPr lang="zh-CN" altLang="en-US" sz="1200" b="1"/>
              <a:t>}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507F7270-3C2F-42B4-8F84-C47421BCBFB8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333375"/>
            <a:ext cx="6516687" cy="2676525"/>
            <a:chOff x="468312" y="332656"/>
            <a:chExt cx="6516936" cy="2677656"/>
          </a:xfrm>
        </p:grpSpPr>
        <p:sp>
          <p:nvSpPr>
            <p:cNvPr id="4" name="椭圆形标注 3">
              <a:extLst>
                <a:ext uri="{FF2B5EF4-FFF2-40B4-BE49-F238E27FC236}">
                  <a16:creationId xmlns:a16="http://schemas.microsoft.com/office/drawing/2014/main" id="{71E9E0E8-5259-4567-AAD0-B60204941030}"/>
                </a:ext>
              </a:extLst>
            </p:cNvPr>
            <p:cNvSpPr/>
            <p:nvPr/>
          </p:nvSpPr>
          <p:spPr>
            <a:xfrm>
              <a:off x="468312" y="1989119"/>
              <a:ext cx="2087642" cy="287458"/>
            </a:xfrm>
            <a:prstGeom prst="wedgeEllipseCallout">
              <a:avLst>
                <a:gd name="adj1" fmla="val 119743"/>
                <a:gd name="adj2" fmla="val -180429"/>
              </a:avLst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1274" name="矩形 4">
              <a:extLst>
                <a:ext uri="{FF2B5EF4-FFF2-40B4-BE49-F238E27FC236}">
                  <a16:creationId xmlns:a16="http://schemas.microsoft.com/office/drawing/2014/main" id="{83A9E810-0F1A-4F69-A912-0CC2449664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7944" y="332656"/>
              <a:ext cx="2917304" cy="2677656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200" b="1"/>
                <a:t>void InputNameAndScore()</a:t>
              </a:r>
            </a:p>
            <a:p>
              <a:r>
                <a:rPr lang="zh-CN" altLang="en-US" sz="1200" b="1"/>
                <a:t>{</a:t>
              </a:r>
            </a:p>
            <a:p>
              <a:r>
                <a:rPr lang="zh-CN" altLang="en-US" sz="1200" b="1"/>
                <a:t>  for(int i=0;i&lt;times;i++)</a:t>
              </a:r>
            </a:p>
            <a:p>
              <a:r>
                <a:rPr lang="zh-CN" altLang="en-US" sz="1200" b="1"/>
                <a:t>  {</a:t>
              </a:r>
            </a:p>
            <a:p>
              <a:r>
                <a:rPr lang="zh-CN" altLang="en-US" sz="1200" b="1"/>
                <a:t>       cout&lt;&lt;"请输入学生姓名:"&lt;&lt;endl;</a:t>
              </a:r>
            </a:p>
            <a:p>
              <a:r>
                <a:rPr lang="zh-CN" altLang="en-US" sz="1200" b="1"/>
                <a:t>       cin&gt;&gt;Name[i];</a:t>
              </a:r>
            </a:p>
            <a:p>
              <a:r>
                <a:rPr lang="zh-CN" altLang="en-US" sz="1200" b="1"/>
                <a:t>       cout&lt;&lt;"请输入科目A成绩:"&lt;&lt;endl;</a:t>
              </a:r>
            </a:p>
            <a:p>
              <a:r>
                <a:rPr lang="zh-CN" altLang="en-US" sz="1200" b="1"/>
                <a:t>       cin&gt;&gt;SScore[i][1];</a:t>
              </a:r>
            </a:p>
            <a:p>
              <a:r>
                <a:rPr lang="zh-CN" altLang="en-US" sz="1200" b="1"/>
                <a:t>       cout&lt;&lt;"请输入科目B成绩:"&lt;&lt;endl;</a:t>
              </a:r>
            </a:p>
            <a:p>
              <a:r>
                <a:rPr lang="zh-CN" altLang="en-US" sz="1200" b="1"/>
                <a:t>       cin&gt;&gt;SScore[i][2];</a:t>
              </a:r>
            </a:p>
            <a:p>
              <a:r>
                <a:rPr lang="zh-CN" altLang="en-US" sz="1200" b="1"/>
                <a:t>       cout&lt;&lt;"请输入科目C成绩:"&lt;&lt;endl;</a:t>
              </a:r>
            </a:p>
            <a:p>
              <a:r>
                <a:rPr lang="zh-CN" altLang="en-US" sz="1200" b="1"/>
                <a:t>       cin&gt;&gt;SScore[i][3];</a:t>
              </a:r>
            </a:p>
            <a:p>
              <a:r>
                <a:rPr lang="zh-CN" altLang="en-US" sz="1200" b="1"/>
                <a:t>   }</a:t>
              </a:r>
            </a:p>
            <a:p>
              <a:r>
                <a:rPr lang="zh-CN" altLang="en-US" sz="1200" b="1"/>
                <a:t>}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B9DEDFAA-CE0F-4238-8370-5BFA0D9024EC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2335213"/>
            <a:ext cx="8640762" cy="2382837"/>
            <a:chOff x="395536" y="2335231"/>
            <a:chExt cx="8640960" cy="2383240"/>
          </a:xfrm>
        </p:grpSpPr>
        <p:sp>
          <p:nvSpPr>
            <p:cNvPr id="11271" name="矩形 6">
              <a:extLst>
                <a:ext uri="{FF2B5EF4-FFF2-40B4-BE49-F238E27FC236}">
                  <a16:creationId xmlns:a16="http://schemas.microsoft.com/office/drawing/2014/main" id="{A623C1C4-370C-453D-9335-F375191C4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7944" y="3148811"/>
              <a:ext cx="4968552" cy="1569660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200" b="1"/>
                <a:t>void ShowNameAndScore()</a:t>
              </a:r>
            </a:p>
            <a:p>
              <a:r>
                <a:rPr lang="zh-CN" altLang="en-US" sz="1200" b="1"/>
                <a:t>{</a:t>
              </a:r>
              <a:endParaRPr lang="en-US" altLang="zh-CN" sz="1200" b="1"/>
            </a:p>
            <a:p>
              <a:r>
                <a:rPr lang="en-US" altLang="zh-CN" sz="1200" b="1"/>
                <a:t>    </a:t>
              </a:r>
              <a:r>
                <a:rPr lang="zh-CN" altLang="en-US" sz="1200" b="1"/>
                <a:t>for(int i=0;i&lt;times;i++)</a:t>
              </a:r>
            </a:p>
            <a:p>
              <a:r>
                <a:rPr lang="zh-CN" altLang="en-US" sz="1200" b="1"/>
                <a:t>    {</a:t>
              </a:r>
            </a:p>
            <a:p>
              <a:r>
                <a:rPr lang="zh-CN" altLang="en-US" sz="1200" b="1"/>
                <a:t>      cout&lt;&lt;"姓名: "&lt;&lt;Name[i]&lt;&lt;" 科目A成绩: "&lt;&lt;SScore[i][1]&lt;&lt;" 科目B成绩 "&lt;&lt;SScore[i][2]&lt;&lt;" 科目C成绩: "&lt;&lt;SScore[i][3]&lt;&lt;endl;</a:t>
              </a:r>
            </a:p>
            <a:p>
              <a:r>
                <a:rPr lang="zh-CN" altLang="en-US" sz="1200" b="1"/>
                <a:t>     }</a:t>
              </a:r>
            </a:p>
            <a:p>
              <a:r>
                <a:rPr lang="zh-CN" altLang="en-US" sz="1200" b="1"/>
                <a:t>}</a:t>
              </a:r>
            </a:p>
          </p:txBody>
        </p:sp>
        <p:sp>
          <p:nvSpPr>
            <p:cNvPr id="13" name="椭圆形标注 12">
              <a:extLst>
                <a:ext uri="{FF2B5EF4-FFF2-40B4-BE49-F238E27FC236}">
                  <a16:creationId xmlns:a16="http://schemas.microsoft.com/office/drawing/2014/main" id="{91FA869B-30EB-4FCB-9888-7A3E945F1472}"/>
                </a:ext>
              </a:extLst>
            </p:cNvPr>
            <p:cNvSpPr/>
            <p:nvPr/>
          </p:nvSpPr>
          <p:spPr>
            <a:xfrm>
              <a:off x="395536" y="2335231"/>
              <a:ext cx="2736913" cy="428697"/>
            </a:xfrm>
            <a:prstGeom prst="wedgeEllipseCallout">
              <a:avLst>
                <a:gd name="adj1" fmla="val 83710"/>
                <a:gd name="adj2" fmla="val 235788"/>
              </a:avLst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4">
            <a:extLst>
              <a:ext uri="{FF2B5EF4-FFF2-40B4-BE49-F238E27FC236}">
                <a16:creationId xmlns:a16="http://schemas.microsoft.com/office/drawing/2014/main" id="{3F951451-B81F-429C-BEBB-6B8A8BA3BF5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68313" y="6237288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fld id="{2EAF9B9C-FFBE-46D4-A85B-C3DEB5D54E33}" type="datetime1">
              <a:rPr lang="zh-CN" altLang="en-US" sz="1400" b="1">
                <a:latin typeface="+mn-ea"/>
                <a:ea typeface="+mn-ea"/>
              </a:rPr>
              <a:pPr eaLnBrk="1" hangingPunct="1">
                <a:defRPr/>
              </a:pPr>
              <a:t>2021/11/12</a:t>
            </a:fld>
            <a:endParaRPr lang="en-US" altLang="zh-CN" sz="1400" b="1">
              <a:latin typeface="+mn-ea"/>
              <a:ea typeface="+mn-ea"/>
            </a:endParaRPr>
          </a:p>
        </p:txBody>
      </p:sp>
      <p:sp>
        <p:nvSpPr>
          <p:cNvPr id="13315" name="Rectangle 6">
            <a:extLst>
              <a:ext uri="{FF2B5EF4-FFF2-40B4-BE49-F238E27FC236}">
                <a16:creationId xmlns:a16="http://schemas.microsoft.com/office/drawing/2014/main" id="{50CA1D71-0762-4926-B593-3E687F7D14B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7F02B990-B079-4C29-8A70-973198AF96F5}" type="slidenum">
              <a:rPr lang="en-US" altLang="zh-CN" sz="1400" b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 b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3316" name="矩形 7">
            <a:extLst>
              <a:ext uri="{FF2B5EF4-FFF2-40B4-BE49-F238E27FC236}">
                <a16:creationId xmlns:a16="http://schemas.microsoft.com/office/drawing/2014/main" id="{FCC358AC-61F8-4A4D-B849-E37A5142F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33375"/>
            <a:ext cx="3960812" cy="618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200" b="1"/>
              <a:t>#include&lt;iostream&gt;</a:t>
            </a:r>
          </a:p>
          <a:p>
            <a:r>
              <a:rPr lang="zh-CN" altLang="en-US" sz="1200" b="1"/>
              <a:t>#include&lt;string&gt;</a:t>
            </a:r>
          </a:p>
          <a:p>
            <a:r>
              <a:rPr lang="zh-CN" altLang="en-US" sz="1200" b="1"/>
              <a:t>using namespace std;</a:t>
            </a:r>
          </a:p>
          <a:p>
            <a:r>
              <a:rPr lang="zh-CN" altLang="en-US" sz="1200" b="1"/>
              <a:t>class Score{</a:t>
            </a:r>
          </a:p>
          <a:p>
            <a:r>
              <a:rPr lang="zh-CN" altLang="en-US" sz="1200" b="1"/>
              <a:t>public:</a:t>
            </a:r>
          </a:p>
          <a:p>
            <a:r>
              <a:rPr lang="zh-CN" altLang="en-US" sz="1200" b="1"/>
              <a:t>Score()</a:t>
            </a:r>
          </a:p>
          <a:p>
            <a:r>
              <a:rPr lang="zh-CN" altLang="en-US" sz="1200" b="1"/>
              <a:t>{  times=2; }</a:t>
            </a:r>
          </a:p>
          <a:p>
            <a:r>
              <a:rPr lang="zh-CN" altLang="en-US" sz="1200" b="1"/>
              <a:t>Score(int times1)   </a:t>
            </a:r>
          </a:p>
          <a:p>
            <a:r>
              <a:rPr lang="zh-CN" altLang="en-US" sz="1200" b="1"/>
              <a:t>{  times=times1; }</a:t>
            </a:r>
          </a:p>
          <a:p>
            <a:r>
              <a:rPr lang="zh-CN" altLang="en-US" sz="1200" b="1"/>
              <a:t>void InputNameAndScore()</a:t>
            </a:r>
          </a:p>
          <a:p>
            <a:r>
              <a:rPr lang="zh-CN" altLang="en-US" sz="1200" b="1"/>
              <a:t>{	}</a:t>
            </a:r>
            <a:endParaRPr lang="en-US" altLang="zh-CN" sz="1200" b="1"/>
          </a:p>
          <a:p>
            <a:r>
              <a:rPr lang="en-US" altLang="zh-CN" sz="1200" b="1"/>
              <a:t>void ShowNameAndScore()</a:t>
            </a:r>
          </a:p>
          <a:p>
            <a:r>
              <a:rPr lang="en-US" altLang="zh-CN" sz="1200" b="1"/>
              <a:t>{                    }</a:t>
            </a:r>
            <a:endParaRPr lang="zh-CN" altLang="en-US" sz="1200" b="1"/>
          </a:p>
          <a:p>
            <a:r>
              <a:rPr lang="zh-CN" altLang="en-US" sz="1200" b="1"/>
              <a:t>void ShowStdentAvgScore(int Sid)</a:t>
            </a:r>
          </a:p>
          <a:p>
            <a:r>
              <a:rPr lang="zh-CN" altLang="en-US" sz="1200" b="1"/>
              <a:t>{                   }</a:t>
            </a:r>
            <a:endParaRPr lang="en-US" altLang="zh-CN" sz="1200" b="1"/>
          </a:p>
          <a:p>
            <a:r>
              <a:rPr lang="en-US" altLang="zh-CN" sz="1200" b="1"/>
              <a:t>void ShowClassAvgScore(string ClassName)</a:t>
            </a:r>
          </a:p>
          <a:p>
            <a:r>
              <a:rPr lang="en-US" altLang="zh-CN" sz="1200" b="1"/>
              <a:t>{                   }</a:t>
            </a:r>
            <a:endParaRPr lang="zh-CN" altLang="en-US" sz="1200" b="1"/>
          </a:p>
          <a:p>
            <a:r>
              <a:rPr lang="zh-CN" altLang="en-US" sz="1200" b="1"/>
              <a:t>void OrderScore(string ClassName)</a:t>
            </a:r>
          </a:p>
          <a:p>
            <a:r>
              <a:rPr lang="zh-CN" altLang="en-US" sz="1200" b="1"/>
              <a:t>{                  }</a:t>
            </a:r>
          </a:p>
          <a:p>
            <a:r>
              <a:rPr lang="zh-CN" altLang="en-US" sz="1200" b="1"/>
              <a:t>private:</a:t>
            </a:r>
          </a:p>
          <a:p>
            <a:r>
              <a:rPr lang="zh-CN" altLang="en-US" sz="1200" b="1"/>
              <a:t>float SScore[100][3],SScore1[100];</a:t>
            </a:r>
          </a:p>
          <a:p>
            <a:r>
              <a:rPr lang="zh-CN" altLang="en-US" sz="1200" b="1"/>
              <a:t>string Name[100],Name1[100];</a:t>
            </a:r>
          </a:p>
          <a:p>
            <a:r>
              <a:rPr lang="zh-CN" altLang="en-US" sz="1200" b="1"/>
              <a:t>int times;</a:t>
            </a:r>
          </a:p>
          <a:p>
            <a:r>
              <a:rPr lang="zh-CN" altLang="en-US" sz="1200" b="1"/>
              <a:t>};</a:t>
            </a:r>
          </a:p>
          <a:p>
            <a:r>
              <a:rPr lang="zh-CN" altLang="en-US" sz="1200" b="1"/>
              <a:t>int main()</a:t>
            </a:r>
          </a:p>
          <a:p>
            <a:r>
              <a:rPr lang="zh-CN" altLang="en-US" sz="1200" b="1"/>
              <a:t>{  Score x;</a:t>
            </a:r>
          </a:p>
          <a:p>
            <a:r>
              <a:rPr lang="zh-CN" altLang="en-US" sz="1200" b="1"/>
              <a:t>   x.InputNameAndScore();</a:t>
            </a:r>
          </a:p>
          <a:p>
            <a:r>
              <a:rPr lang="zh-CN" altLang="en-US" sz="1200" b="1"/>
              <a:t>   x.ShowNameAndScore();</a:t>
            </a:r>
          </a:p>
          <a:p>
            <a:r>
              <a:rPr lang="zh-CN" altLang="en-US" sz="1200" b="1"/>
              <a:t>   x.ShowStdentAvgScore(1);</a:t>
            </a:r>
          </a:p>
          <a:p>
            <a:r>
              <a:rPr lang="zh-CN" altLang="en-US" sz="1200" b="1"/>
              <a:t>   x.ShowClassAvgScore("A");</a:t>
            </a:r>
          </a:p>
          <a:p>
            <a:r>
              <a:rPr lang="zh-CN" altLang="en-US" sz="1200" b="1"/>
              <a:t>   x.OrderScore("B");</a:t>
            </a:r>
          </a:p>
          <a:p>
            <a:r>
              <a:rPr lang="zh-CN" altLang="en-US" sz="1200" b="1"/>
              <a:t>   return 0;</a:t>
            </a:r>
          </a:p>
          <a:p>
            <a:r>
              <a:rPr lang="zh-CN" altLang="en-US" sz="1200" b="1"/>
              <a:t>}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AC7D0484-C17C-4710-8D61-1DF6A5DDB46A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354013"/>
            <a:ext cx="7151687" cy="2643187"/>
            <a:chOff x="468312" y="-365361"/>
            <a:chExt cx="5671007" cy="2642233"/>
          </a:xfrm>
        </p:grpSpPr>
        <p:sp>
          <p:nvSpPr>
            <p:cNvPr id="4" name="椭圆形标注 3">
              <a:extLst>
                <a:ext uri="{FF2B5EF4-FFF2-40B4-BE49-F238E27FC236}">
                  <a16:creationId xmlns:a16="http://schemas.microsoft.com/office/drawing/2014/main" id="{20B464DD-745A-4EEC-BBBF-E1E9DE5F0438}"/>
                </a:ext>
              </a:extLst>
            </p:cNvPr>
            <p:cNvSpPr/>
            <p:nvPr/>
          </p:nvSpPr>
          <p:spPr>
            <a:xfrm>
              <a:off x="468312" y="1988051"/>
              <a:ext cx="2591921" cy="288821"/>
            </a:xfrm>
            <a:prstGeom prst="wedgeEllipseCallout">
              <a:avLst>
                <a:gd name="adj1" fmla="val 30109"/>
                <a:gd name="adj2" fmla="val -434400"/>
              </a:avLst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322" name="矩形 4">
              <a:extLst>
                <a:ext uri="{FF2B5EF4-FFF2-40B4-BE49-F238E27FC236}">
                  <a16:creationId xmlns:a16="http://schemas.microsoft.com/office/drawing/2014/main" id="{E770453B-9E8F-4E9B-9E95-C6E8DBEDB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947" y="-365361"/>
              <a:ext cx="3548372" cy="1200329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200" b="1"/>
                <a:t>void ShowStdentAvgScore(int Sid)</a:t>
              </a:r>
            </a:p>
            <a:p>
              <a:r>
                <a:rPr lang="en-US" altLang="zh-CN" sz="1200" b="1"/>
                <a:t>{</a:t>
              </a:r>
            </a:p>
            <a:p>
              <a:r>
                <a:rPr lang="en-US" altLang="zh-CN" sz="1200" b="1"/>
                <a:t>    float avg = 0;</a:t>
              </a:r>
            </a:p>
            <a:p>
              <a:r>
                <a:rPr lang="en-US" altLang="zh-CN" sz="1200" b="1"/>
                <a:t>    avg = (SScore[Sid][1]+SScore[Sid][2]+SScore[Sid][3])/3;</a:t>
              </a:r>
            </a:p>
            <a:p>
              <a:r>
                <a:rPr lang="en-US" altLang="zh-CN" sz="1200" b="1"/>
                <a:t>    cout&lt;&lt;"</a:t>
              </a:r>
              <a:r>
                <a:rPr lang="zh-CN" altLang="en-US" sz="1200" b="1"/>
                <a:t>姓名</a:t>
              </a:r>
              <a:r>
                <a:rPr lang="en-US" altLang="zh-CN" sz="1200" b="1"/>
                <a:t>: "&lt;&lt;Name[Sid]&lt;&lt;" </a:t>
              </a:r>
              <a:r>
                <a:rPr lang="zh-CN" altLang="en-US" sz="1200" b="1"/>
                <a:t>平均成绩</a:t>
              </a:r>
              <a:r>
                <a:rPr lang="en-US" altLang="zh-CN" sz="1200" b="1"/>
                <a:t>: "&lt;&lt;avg&lt;&lt;endl;</a:t>
              </a:r>
            </a:p>
            <a:p>
              <a:r>
                <a:rPr lang="en-US" altLang="zh-CN" sz="1200" b="1"/>
                <a:t>}</a:t>
              </a:r>
              <a:endParaRPr lang="zh-CN" altLang="en-US" sz="1200" b="1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4FBB843-94DA-4AE4-9EF8-CFFA4F08209A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1700213"/>
            <a:ext cx="8748712" cy="2308225"/>
            <a:chOff x="410603" y="-315416"/>
            <a:chExt cx="6937187" cy="2308324"/>
          </a:xfrm>
        </p:grpSpPr>
        <p:sp>
          <p:nvSpPr>
            <p:cNvPr id="12" name="椭圆形标注 11">
              <a:extLst>
                <a:ext uri="{FF2B5EF4-FFF2-40B4-BE49-F238E27FC236}">
                  <a16:creationId xmlns:a16="http://schemas.microsoft.com/office/drawing/2014/main" id="{A8BC4BE3-3D24-4B8C-B844-B0E8B4136F16}"/>
                </a:ext>
              </a:extLst>
            </p:cNvPr>
            <p:cNvSpPr/>
            <p:nvPr/>
          </p:nvSpPr>
          <p:spPr>
            <a:xfrm>
              <a:off x="410603" y="1068943"/>
              <a:ext cx="2591847" cy="287349"/>
            </a:xfrm>
            <a:prstGeom prst="wedgeEllipseCallout">
              <a:avLst>
                <a:gd name="adj1" fmla="val 65630"/>
                <a:gd name="adj2" fmla="val -130738"/>
              </a:avLst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320" name="矩形 13">
              <a:extLst>
                <a:ext uri="{FF2B5EF4-FFF2-40B4-BE49-F238E27FC236}">
                  <a16:creationId xmlns:a16="http://schemas.microsoft.com/office/drawing/2014/main" id="{7ADA73AB-C622-4BEE-9B20-75A1BF45AD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6878" y="-315416"/>
              <a:ext cx="3910912" cy="2308324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200" b="1"/>
                <a:t>void ShowClassAvgScore(string ClassName)</a:t>
              </a:r>
            </a:p>
            <a:p>
              <a:r>
                <a:rPr lang="en-US" altLang="zh-CN" sz="1200" b="1"/>
                <a:t>{  int Cid;</a:t>
              </a:r>
            </a:p>
            <a:p>
              <a:r>
                <a:rPr lang="en-US" altLang="zh-CN" sz="1200" b="1"/>
                <a:t>   float avg = 0;</a:t>
              </a:r>
            </a:p>
            <a:p>
              <a:r>
                <a:rPr lang="en-US" altLang="zh-CN" sz="1200" b="1"/>
                <a:t>   if(ClassName == "A") Cid = 1;</a:t>
              </a:r>
            </a:p>
            <a:p>
              <a:r>
                <a:rPr lang="en-US" altLang="zh-CN" sz="1200" b="1"/>
                <a:t>   if(ClassName == "B") Cid = 2;</a:t>
              </a:r>
            </a:p>
            <a:p>
              <a:r>
                <a:rPr lang="en-US" altLang="zh-CN" sz="1200" b="1"/>
                <a:t>   if(ClassName == "C") Cid = 3;</a:t>
              </a:r>
            </a:p>
            <a:p>
              <a:r>
                <a:rPr lang="en-US" altLang="zh-CN" sz="1200" b="1"/>
                <a:t>   for(int i=0;i&lt;times;i++)</a:t>
              </a:r>
            </a:p>
            <a:p>
              <a:r>
                <a:rPr lang="en-US" altLang="zh-CN" sz="1200" b="1"/>
                <a:t>   {  avg = avg + SScore[i][Cid]; }</a:t>
              </a:r>
            </a:p>
            <a:p>
              <a:r>
                <a:rPr lang="en-US" altLang="zh-CN" sz="1200" b="1"/>
                <a:t>   avg = avg/times;</a:t>
              </a:r>
            </a:p>
            <a:p>
              <a:r>
                <a:rPr lang="en-US" altLang="zh-CN" sz="1200" b="1"/>
                <a:t>   cout&lt;&lt;"</a:t>
              </a:r>
              <a:r>
                <a:rPr lang="zh-CN" altLang="en-US" sz="1200" b="1"/>
                <a:t>课程名称</a:t>
              </a:r>
              <a:r>
                <a:rPr lang="en-US" altLang="zh-CN" sz="1200" b="1"/>
                <a:t>: "&lt;&lt;ClassName&lt;&lt;"</a:t>
              </a:r>
              <a:r>
                <a:rPr lang="zh-CN" altLang="en-US" sz="1200" b="1"/>
                <a:t>平均成绩</a:t>
              </a:r>
              <a:r>
                <a:rPr lang="en-US" altLang="zh-CN" sz="1200" b="1"/>
                <a:t>: "&lt;&lt;avg&lt;&lt;endl;</a:t>
              </a:r>
            </a:p>
            <a:p>
              <a:r>
                <a:rPr lang="en-US" altLang="zh-CN" sz="1200" b="1"/>
                <a:t>    }</a:t>
              </a:r>
            </a:p>
            <a:p>
              <a:r>
                <a:rPr lang="en-US" altLang="zh-CN" sz="1200" b="1"/>
                <a:t>}</a:t>
              </a:r>
              <a:endParaRPr lang="zh-CN" altLang="en-US" sz="12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4">
            <a:extLst>
              <a:ext uri="{FF2B5EF4-FFF2-40B4-BE49-F238E27FC236}">
                <a16:creationId xmlns:a16="http://schemas.microsoft.com/office/drawing/2014/main" id="{70E526EB-B820-4AD5-9C2E-D3FD3F3BA9E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68313" y="6237288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fld id="{2EAF9B9C-FFBE-46D4-A85B-C3DEB5D54E33}" type="datetime1">
              <a:rPr lang="zh-CN" altLang="en-US" sz="1400" b="1">
                <a:latin typeface="+mn-ea"/>
                <a:ea typeface="+mn-ea"/>
              </a:rPr>
              <a:pPr eaLnBrk="1" hangingPunct="1">
                <a:defRPr/>
              </a:pPr>
              <a:t>2021/11/12</a:t>
            </a:fld>
            <a:endParaRPr lang="en-US" altLang="zh-CN" sz="1400" b="1">
              <a:latin typeface="+mn-ea"/>
              <a:ea typeface="+mn-ea"/>
            </a:endParaRPr>
          </a:p>
        </p:txBody>
      </p:sp>
      <p:sp>
        <p:nvSpPr>
          <p:cNvPr id="15363" name="Rectangle 6">
            <a:extLst>
              <a:ext uri="{FF2B5EF4-FFF2-40B4-BE49-F238E27FC236}">
                <a16:creationId xmlns:a16="http://schemas.microsoft.com/office/drawing/2014/main" id="{6620F7EB-B083-4160-9D14-F75745204BB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9D20DCB0-7CD6-4D5F-8955-E80E47526203}" type="slidenum">
              <a:rPr lang="en-US" altLang="zh-CN" sz="1400" b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400" b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5364" name="矩形 7">
            <a:extLst>
              <a:ext uri="{FF2B5EF4-FFF2-40B4-BE49-F238E27FC236}">
                <a16:creationId xmlns:a16="http://schemas.microsoft.com/office/drawing/2014/main" id="{5ECF7431-4575-4A13-90C0-B16BD0067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33375"/>
            <a:ext cx="3960812" cy="618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200" b="1"/>
              <a:t>#include&lt;iostream&gt;</a:t>
            </a:r>
          </a:p>
          <a:p>
            <a:r>
              <a:rPr lang="zh-CN" altLang="en-US" sz="1200" b="1"/>
              <a:t>#include&lt;string&gt;</a:t>
            </a:r>
          </a:p>
          <a:p>
            <a:r>
              <a:rPr lang="zh-CN" altLang="en-US" sz="1200" b="1"/>
              <a:t>using namespace std;</a:t>
            </a:r>
          </a:p>
          <a:p>
            <a:r>
              <a:rPr lang="zh-CN" altLang="en-US" sz="1200" b="1"/>
              <a:t>class Score{</a:t>
            </a:r>
          </a:p>
          <a:p>
            <a:r>
              <a:rPr lang="zh-CN" altLang="en-US" sz="1200" b="1"/>
              <a:t>public:</a:t>
            </a:r>
          </a:p>
          <a:p>
            <a:r>
              <a:rPr lang="zh-CN" altLang="en-US" sz="1200" b="1"/>
              <a:t>Score()</a:t>
            </a:r>
          </a:p>
          <a:p>
            <a:r>
              <a:rPr lang="zh-CN" altLang="en-US" sz="1200" b="1"/>
              <a:t>{  times=2; }</a:t>
            </a:r>
          </a:p>
          <a:p>
            <a:r>
              <a:rPr lang="zh-CN" altLang="en-US" sz="1200" b="1"/>
              <a:t>Score(int times1)   </a:t>
            </a:r>
          </a:p>
          <a:p>
            <a:r>
              <a:rPr lang="zh-CN" altLang="en-US" sz="1200" b="1"/>
              <a:t>{  times=times1; }</a:t>
            </a:r>
          </a:p>
          <a:p>
            <a:r>
              <a:rPr lang="zh-CN" altLang="en-US" sz="1200" b="1"/>
              <a:t>void InputNameAndScore()</a:t>
            </a:r>
          </a:p>
          <a:p>
            <a:r>
              <a:rPr lang="zh-CN" altLang="en-US" sz="1200" b="1"/>
              <a:t>{	}</a:t>
            </a:r>
            <a:endParaRPr lang="en-US" altLang="zh-CN" sz="1200" b="1"/>
          </a:p>
          <a:p>
            <a:r>
              <a:rPr lang="en-US" altLang="zh-CN" sz="1200" b="1"/>
              <a:t>void ShowNameAndScore()</a:t>
            </a:r>
          </a:p>
          <a:p>
            <a:r>
              <a:rPr lang="en-US" altLang="zh-CN" sz="1200" b="1"/>
              <a:t>{                    }</a:t>
            </a:r>
            <a:endParaRPr lang="zh-CN" altLang="en-US" sz="1200" b="1"/>
          </a:p>
          <a:p>
            <a:r>
              <a:rPr lang="zh-CN" altLang="en-US" sz="1200" b="1"/>
              <a:t>void ShowStdentAvgScore(int Sid)</a:t>
            </a:r>
          </a:p>
          <a:p>
            <a:r>
              <a:rPr lang="zh-CN" altLang="en-US" sz="1200" b="1"/>
              <a:t>{                   }</a:t>
            </a:r>
            <a:endParaRPr lang="en-US" altLang="zh-CN" sz="1200" b="1"/>
          </a:p>
          <a:p>
            <a:r>
              <a:rPr lang="en-US" altLang="zh-CN" sz="1200" b="1"/>
              <a:t>void ShowClassAvgScore(string ClassName)</a:t>
            </a:r>
          </a:p>
          <a:p>
            <a:r>
              <a:rPr lang="en-US" altLang="zh-CN" sz="1200" b="1"/>
              <a:t>{                   }</a:t>
            </a:r>
            <a:endParaRPr lang="zh-CN" altLang="en-US" sz="1200" b="1"/>
          </a:p>
          <a:p>
            <a:r>
              <a:rPr lang="zh-CN" altLang="en-US" sz="1200" b="1"/>
              <a:t>void OrderScore(string ClassName)</a:t>
            </a:r>
          </a:p>
          <a:p>
            <a:r>
              <a:rPr lang="zh-CN" altLang="en-US" sz="1200" b="1"/>
              <a:t>{                  }</a:t>
            </a:r>
          </a:p>
          <a:p>
            <a:r>
              <a:rPr lang="zh-CN" altLang="en-US" sz="1200" b="1"/>
              <a:t>private:</a:t>
            </a:r>
          </a:p>
          <a:p>
            <a:r>
              <a:rPr lang="zh-CN" altLang="en-US" sz="1200" b="1"/>
              <a:t>float SScore[100][3],SScore1[100];</a:t>
            </a:r>
          </a:p>
          <a:p>
            <a:r>
              <a:rPr lang="zh-CN" altLang="en-US" sz="1200" b="1"/>
              <a:t>string Name[100],Name1[100];</a:t>
            </a:r>
          </a:p>
          <a:p>
            <a:r>
              <a:rPr lang="zh-CN" altLang="en-US" sz="1200" b="1"/>
              <a:t>int times;</a:t>
            </a:r>
          </a:p>
          <a:p>
            <a:r>
              <a:rPr lang="zh-CN" altLang="en-US" sz="1200" b="1"/>
              <a:t>};</a:t>
            </a:r>
          </a:p>
          <a:p>
            <a:r>
              <a:rPr lang="zh-CN" altLang="en-US" sz="1200" b="1"/>
              <a:t>int main()</a:t>
            </a:r>
          </a:p>
          <a:p>
            <a:r>
              <a:rPr lang="zh-CN" altLang="en-US" sz="1200" b="1"/>
              <a:t>{  Score x;</a:t>
            </a:r>
          </a:p>
          <a:p>
            <a:r>
              <a:rPr lang="zh-CN" altLang="en-US" sz="1200" b="1"/>
              <a:t>   x.InputNameAndScore();</a:t>
            </a:r>
          </a:p>
          <a:p>
            <a:r>
              <a:rPr lang="zh-CN" altLang="en-US" sz="1200" b="1"/>
              <a:t>   x.ShowNameAndScore();</a:t>
            </a:r>
          </a:p>
          <a:p>
            <a:r>
              <a:rPr lang="zh-CN" altLang="en-US" sz="1200" b="1"/>
              <a:t>   x.ShowStdentAvgScore(1);</a:t>
            </a:r>
          </a:p>
          <a:p>
            <a:r>
              <a:rPr lang="zh-CN" altLang="en-US" sz="1200" b="1"/>
              <a:t>   x.ShowClassAvgScore("A");</a:t>
            </a:r>
          </a:p>
          <a:p>
            <a:r>
              <a:rPr lang="zh-CN" altLang="en-US" sz="1200" b="1"/>
              <a:t>   x.OrderScore("B");</a:t>
            </a:r>
          </a:p>
          <a:p>
            <a:r>
              <a:rPr lang="zh-CN" altLang="en-US" sz="1200" b="1"/>
              <a:t>   return 0;</a:t>
            </a:r>
          </a:p>
          <a:p>
            <a:r>
              <a:rPr lang="zh-CN" altLang="en-US" sz="1200" b="1"/>
              <a:t>}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80E96EB-2E65-47BE-9FD9-68E8416E8F50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333375"/>
            <a:ext cx="8623300" cy="5446713"/>
            <a:chOff x="410603" y="-2043608"/>
            <a:chExt cx="6838241" cy="5447645"/>
          </a:xfrm>
        </p:grpSpPr>
        <p:sp>
          <p:nvSpPr>
            <p:cNvPr id="12" name="椭圆形标注 11">
              <a:extLst>
                <a:ext uri="{FF2B5EF4-FFF2-40B4-BE49-F238E27FC236}">
                  <a16:creationId xmlns:a16="http://schemas.microsoft.com/office/drawing/2014/main" id="{F88887E8-C339-47A4-AEDB-FEF4C1E22600}"/>
                </a:ext>
              </a:extLst>
            </p:cNvPr>
            <p:cNvSpPr/>
            <p:nvPr/>
          </p:nvSpPr>
          <p:spPr>
            <a:xfrm>
              <a:off x="410603" y="1068424"/>
              <a:ext cx="2592035" cy="287387"/>
            </a:xfrm>
            <a:prstGeom prst="wedgeEllipseCallout">
              <a:avLst>
                <a:gd name="adj1" fmla="val 65630"/>
                <a:gd name="adj2" fmla="val -130738"/>
              </a:avLst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367" name="矩形 13">
              <a:extLst>
                <a:ext uri="{FF2B5EF4-FFF2-40B4-BE49-F238E27FC236}">
                  <a16:creationId xmlns:a16="http://schemas.microsoft.com/office/drawing/2014/main" id="{DB580F4D-5E32-47F9-AED2-D49CB9E71E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7932" y="-2043608"/>
              <a:ext cx="3910912" cy="54476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200" b="1"/>
                <a:t>void OrderScore(string ClassName)</a:t>
              </a:r>
            </a:p>
            <a:p>
              <a:r>
                <a:rPr lang="en-US" altLang="zh-CN" sz="1200" b="1"/>
                <a:t>{</a:t>
              </a:r>
            </a:p>
            <a:p>
              <a:r>
                <a:rPr lang="en-US" altLang="zh-CN" sz="1200" b="1"/>
                <a:t>  int Cid;</a:t>
              </a:r>
            </a:p>
            <a:p>
              <a:r>
                <a:rPr lang="en-US" altLang="zh-CN" sz="1200" b="1"/>
                <a:t>  if(ClassName == "A") Cid = 1;</a:t>
              </a:r>
            </a:p>
            <a:p>
              <a:r>
                <a:rPr lang="en-US" altLang="zh-CN" sz="1200" b="1"/>
                <a:t>  if(ClassName == "B") Cid = 2;</a:t>
              </a:r>
            </a:p>
            <a:p>
              <a:r>
                <a:rPr lang="en-US" altLang="zh-CN" sz="1200" b="1"/>
                <a:t>  if(ClassName == "C") Cid = 3;</a:t>
              </a:r>
            </a:p>
            <a:p>
              <a:r>
                <a:rPr lang="en-US" altLang="zh-CN" sz="1200" b="1"/>
                <a:t>  for(int i=0;i&lt;times;i++)</a:t>
              </a:r>
            </a:p>
            <a:p>
              <a:r>
                <a:rPr lang="en-US" altLang="zh-CN" sz="1200" b="1"/>
                <a:t>  { SScore1[i] = SScore[i][Cid]; }</a:t>
              </a:r>
            </a:p>
            <a:p>
              <a:r>
                <a:rPr lang="en-US" altLang="zh-CN" sz="1200" b="1"/>
                <a:t>  for(i=0;i&lt;times;i++)</a:t>
              </a:r>
            </a:p>
            <a:p>
              <a:r>
                <a:rPr lang="en-US" altLang="zh-CN" sz="1200" b="1"/>
                <a:t>  {  Name1[i] = Name[i];  }</a:t>
              </a:r>
            </a:p>
            <a:p>
              <a:r>
                <a:rPr lang="en-US" altLang="zh-CN" sz="1200" b="1"/>
                <a:t>  for(i=1;i&lt;times;i++)</a:t>
              </a:r>
            </a:p>
            <a:p>
              <a:r>
                <a:rPr lang="en-US" altLang="zh-CN" sz="1200" b="1"/>
                <a:t>  {  if(SScore1[i] &gt; SScore1[i-1])</a:t>
              </a:r>
            </a:p>
            <a:p>
              <a:r>
                <a:rPr lang="en-US" altLang="zh-CN" sz="1200" b="1"/>
                <a:t>      {  float temp = SScore1[i-1];</a:t>
              </a:r>
            </a:p>
            <a:p>
              <a:r>
                <a:rPr lang="en-US" altLang="zh-CN" sz="1200" b="1"/>
                <a:t>         SScore1[i-1] = SScore1[i];</a:t>
              </a:r>
            </a:p>
            <a:p>
              <a:r>
                <a:rPr lang="en-US" altLang="zh-CN" sz="1200" b="1"/>
                <a:t>         SScore1[i] = temp;</a:t>
              </a:r>
            </a:p>
            <a:p>
              <a:r>
                <a:rPr lang="en-US" altLang="zh-CN" sz="1200" b="1"/>
                <a:t>         string temp1;</a:t>
              </a:r>
            </a:p>
            <a:p>
              <a:r>
                <a:rPr lang="en-US" altLang="zh-CN" sz="1200" b="1"/>
                <a:t>         temp1 = Name1[i-1];</a:t>
              </a:r>
            </a:p>
            <a:p>
              <a:r>
                <a:rPr lang="en-US" altLang="zh-CN" sz="1200" b="1"/>
                <a:t>         Name1[i-1] = Name1[i];</a:t>
              </a:r>
            </a:p>
            <a:p>
              <a:r>
                <a:rPr lang="en-US" altLang="zh-CN" sz="1200" b="1"/>
                <a:t>         Name1[i]= temp1;</a:t>
              </a:r>
            </a:p>
            <a:p>
              <a:r>
                <a:rPr lang="en-US" altLang="zh-CN" sz="1200" b="1"/>
                <a:t>       }</a:t>
              </a:r>
            </a:p>
            <a:p>
              <a:r>
                <a:rPr lang="en-US" altLang="zh-CN" sz="1200" b="1"/>
                <a:t>    }</a:t>
              </a:r>
            </a:p>
            <a:p>
              <a:endParaRPr lang="en-US" altLang="zh-CN" sz="1200" b="1"/>
            </a:p>
            <a:p>
              <a:r>
                <a:rPr lang="en-US" altLang="zh-CN" sz="1200" b="1"/>
                <a:t>    cout&lt;&lt;"</a:t>
              </a:r>
              <a:r>
                <a:rPr lang="zh-CN" altLang="en-US" sz="1200" b="1"/>
                <a:t>课程名称</a:t>
              </a:r>
              <a:r>
                <a:rPr lang="en-US" altLang="zh-CN" sz="1200" b="1"/>
                <a:t>: "&lt;&lt;ClassName&lt;&lt;endl;</a:t>
              </a:r>
            </a:p>
            <a:p>
              <a:r>
                <a:rPr lang="en-US" altLang="zh-CN" sz="1200" b="1"/>
                <a:t>    for(i=0;i&lt;times;i++)</a:t>
              </a:r>
            </a:p>
            <a:p>
              <a:r>
                <a:rPr lang="en-US" altLang="zh-CN" sz="1200" b="1"/>
                <a:t>    {</a:t>
              </a:r>
            </a:p>
            <a:p>
              <a:r>
                <a:rPr lang="en-US" altLang="zh-CN" sz="1200" b="1"/>
                <a:t>       cout&lt;&lt;"</a:t>
              </a:r>
              <a:r>
                <a:rPr lang="zh-CN" altLang="en-US" sz="1200" b="1"/>
                <a:t>姓名</a:t>
              </a:r>
              <a:r>
                <a:rPr lang="en-US" altLang="zh-CN" sz="1200" b="1"/>
                <a:t>: "&lt;&lt;Name1[i]&lt;&lt;" </a:t>
              </a:r>
              <a:r>
                <a:rPr lang="zh-CN" altLang="en-US" sz="1200" b="1"/>
                <a:t>成绩</a:t>
              </a:r>
              <a:r>
                <a:rPr lang="en-US" altLang="zh-CN" sz="1200" b="1"/>
                <a:t>: "&lt;&lt;SScore1[i]&lt;&lt;endl;</a:t>
              </a:r>
            </a:p>
            <a:p>
              <a:r>
                <a:rPr lang="en-US" altLang="zh-CN" sz="1200" b="1"/>
                <a:t>     }</a:t>
              </a:r>
            </a:p>
            <a:p>
              <a:r>
                <a:rPr lang="en-US" altLang="zh-CN" sz="1200" b="1"/>
                <a:t>}</a:t>
              </a:r>
              <a:endParaRPr lang="zh-CN" altLang="en-US" sz="12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DB549B0D-24F9-454C-99B6-0BA6D224776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68313" y="6237288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fld id="{93E4E8CC-5392-46DC-A4B4-83D6F0EC51A3}" type="datetime1">
              <a:rPr lang="zh-CN" altLang="en-US" sz="1400" b="1">
                <a:latin typeface="+mn-ea"/>
                <a:ea typeface="+mn-ea"/>
              </a:rPr>
              <a:pPr eaLnBrk="1" hangingPunct="1">
                <a:defRPr/>
              </a:pPr>
              <a:t>2021/11/12</a:t>
            </a:fld>
            <a:endParaRPr lang="en-US" altLang="zh-CN" sz="1400" b="1">
              <a:latin typeface="+mn-ea"/>
              <a:ea typeface="+mn-ea"/>
            </a:endParaRPr>
          </a:p>
        </p:txBody>
      </p:sp>
      <p:sp>
        <p:nvSpPr>
          <p:cNvPr id="17411" name="Rectangle 6">
            <a:extLst>
              <a:ext uri="{FF2B5EF4-FFF2-40B4-BE49-F238E27FC236}">
                <a16:creationId xmlns:a16="http://schemas.microsoft.com/office/drawing/2014/main" id="{AD92BAE7-6915-4666-9CD1-B2F54E8D465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¢"/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BE9578B9-2F83-4281-840B-C82C4DE5BA41}" type="slidenum">
              <a:rPr lang="en-US" altLang="zh-CN" sz="1400" b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 b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5C1CF3-4EA8-4D7C-A2DC-14104936E41E}"/>
              </a:ext>
            </a:extLst>
          </p:cNvPr>
          <p:cNvSpPr txBox="1">
            <a:spLocks noGrp="1"/>
          </p:cNvSpPr>
          <p:nvPr/>
        </p:nvSpPr>
        <p:spPr bwMode="auto">
          <a:xfrm>
            <a:off x="468313" y="6237288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fld id="{230D46A1-5538-4F14-A602-07CECFD13394}" type="datetime1">
              <a:rPr lang="zh-CN" altLang="en-US" sz="1400" b="1">
                <a:latin typeface="+mn-ea"/>
                <a:ea typeface="+mn-ea"/>
              </a:rPr>
              <a:pPr eaLnBrk="1" hangingPunct="1">
                <a:defRPr/>
              </a:pPr>
              <a:t>2021/11/12</a:t>
            </a:fld>
            <a:endParaRPr lang="en-US" altLang="zh-CN" sz="1400" b="1">
              <a:latin typeface="+mn-ea"/>
              <a:ea typeface="+mn-ea"/>
            </a:endParaRPr>
          </a:p>
        </p:txBody>
      </p:sp>
      <p:sp>
        <p:nvSpPr>
          <p:cNvPr id="17413" name="灯片编号占位符 5">
            <a:extLst>
              <a:ext uri="{FF2B5EF4-FFF2-40B4-BE49-F238E27FC236}">
                <a16:creationId xmlns:a16="http://schemas.microsoft.com/office/drawing/2014/main" id="{F78EDB7F-E5D2-4CB0-B338-92BFEF06B41D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¢"/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3812AEF6-E37C-4E59-9652-B1C97F0343F3}" type="slidenum">
              <a:rPr lang="en-US" altLang="zh-CN" sz="1400" b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 b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76ADA8BE-7FED-49ED-B483-84CBC872E6E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实验目的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4531222F-E261-4BDC-9F88-618BA4ADC19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412875"/>
            <a:ext cx="8229600" cy="47529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latin typeface="微软雅黑" panose="020B0503020204020204" pitchFamily="34" charset="-122"/>
              </a:rPr>
              <a:t>进一步加深对类和对象的理解</a:t>
            </a:r>
            <a:endParaRPr lang="en-US" altLang="zh-CN" dirty="0">
              <a:latin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lang="zh-CN" altLang="en-US" dirty="0">
                <a:latin typeface="微软雅黑" panose="020B0503020204020204" pitchFamily="34" charset="-122"/>
              </a:rPr>
              <a:t>掌握几种对象传递的使用方法</a:t>
            </a:r>
          </a:p>
          <a:p>
            <a:pPr eaLnBrk="1" hangingPunct="1">
              <a:defRPr/>
            </a:pPr>
            <a:r>
              <a:rPr lang="zh-CN" altLang="en-US" dirty="0">
                <a:latin typeface="微软雅黑" panose="020B0503020204020204" pitchFamily="34" charset="-122"/>
              </a:rPr>
              <a:t>掌握静态成员的概念和使用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EC77DBAF-F4C8-42FC-B620-686DCCA288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effectLst/>
              </a:rPr>
              <a:t>实验内容 </a:t>
            </a:r>
            <a:r>
              <a:rPr lang="en-US" altLang="zh-CN">
                <a:effectLst/>
              </a:rPr>
              <a:t>1</a:t>
            </a:r>
            <a:endParaRPr lang="zh-CN" altLang="en-US">
              <a:effectLst/>
            </a:endParaRP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58041EA-6280-429F-BB27-7921FFF41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了解三种不同的</a:t>
            </a:r>
            <a:r>
              <a:rPr lang="zh-CN" altLang="en-US" dirty="0">
                <a:solidFill>
                  <a:srgbClr val="FF0000"/>
                </a:solidFill>
              </a:rPr>
              <a:t>对象传递</a:t>
            </a:r>
            <a:r>
              <a:rPr lang="zh-CN" altLang="en-US" dirty="0"/>
              <a:t>方式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2981369B-8E42-464F-978A-546F0DEEB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333375"/>
            <a:ext cx="6516688" cy="6062663"/>
          </a:xfrm>
          <a:prstGeom prst="rect">
            <a:avLst/>
          </a:prstGeom>
          <a:noFill/>
          <a:ln w="9525" algn="ctr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400" b="0"/>
              <a:t># include&lt;iostream&gt;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400" b="0"/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400" b="0"/>
              <a:t>class Tr{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400" b="0"/>
              <a:t>    public :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400" b="0"/>
              <a:t>        Tr(int n)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400" b="0"/>
              <a:t>        { i = n;}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400" b="0"/>
              <a:t>        void set_i(int n)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400" b="0"/>
              <a:t>        { i = n;}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400" b="0"/>
              <a:t>        int get_i()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400" b="0"/>
              <a:t>        {return i;}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400" b="0"/>
              <a:t>    private: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400" b="0"/>
              <a:t>        int i;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400" b="0"/>
              <a:t>};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600" b="0">
                <a:solidFill>
                  <a:srgbClr val="FF0000"/>
                </a:solidFill>
              </a:rPr>
              <a:t>void sqr_it(Tr ob) // </a:t>
            </a:r>
            <a:r>
              <a:rPr kumimoji="1" lang="zh-CN" altLang="en-US" sz="1600" b="0">
                <a:solidFill>
                  <a:srgbClr val="FF0000"/>
                </a:solidFill>
              </a:rPr>
              <a:t>对象</a:t>
            </a:r>
            <a:r>
              <a:rPr kumimoji="1" lang="en-US" altLang="zh-CN" sz="1600" b="0">
                <a:solidFill>
                  <a:srgbClr val="FF0000"/>
                </a:solidFill>
              </a:rPr>
              <a:t>ob</a:t>
            </a:r>
            <a:r>
              <a:rPr kumimoji="1" lang="zh-CN" altLang="en-US" sz="1600" b="0">
                <a:solidFill>
                  <a:srgbClr val="FF0000"/>
                </a:solidFill>
              </a:rPr>
              <a:t>作为函数</a:t>
            </a:r>
            <a:r>
              <a:rPr kumimoji="1" lang="en-US" altLang="zh-CN" sz="1600" b="0">
                <a:solidFill>
                  <a:srgbClr val="FF0000"/>
                </a:solidFill>
              </a:rPr>
              <a:t>sqr_it</a:t>
            </a:r>
            <a:r>
              <a:rPr kumimoji="1" lang="zh-CN" altLang="en-US" sz="1600" b="0">
                <a:solidFill>
                  <a:srgbClr val="FF0000"/>
                </a:solidFill>
              </a:rPr>
              <a:t>的形参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600" b="0">
                <a:solidFill>
                  <a:srgbClr val="FF0000"/>
                </a:solidFill>
              </a:rPr>
              <a:t>{ ob.set_i(ob.get_i()*ob.get_i());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600" b="0">
                <a:solidFill>
                  <a:srgbClr val="FF0000"/>
                </a:solidFill>
              </a:rPr>
              <a:t>  cout&lt;&lt;"</a:t>
            </a:r>
            <a:r>
              <a:rPr kumimoji="1" lang="zh-CN" altLang="en-US" sz="1600" b="0">
                <a:solidFill>
                  <a:srgbClr val="FF0000"/>
                </a:solidFill>
              </a:rPr>
              <a:t>在函数</a:t>
            </a:r>
            <a:r>
              <a:rPr kumimoji="1" lang="en-US" altLang="zh-CN" sz="1600" b="0">
                <a:solidFill>
                  <a:srgbClr val="FF0000"/>
                </a:solidFill>
              </a:rPr>
              <a:t>sqr_it</a:t>
            </a:r>
            <a:r>
              <a:rPr kumimoji="1" lang="zh-CN" altLang="en-US" sz="1600" b="0">
                <a:solidFill>
                  <a:srgbClr val="FF0000"/>
                </a:solidFill>
              </a:rPr>
              <a:t>内，形参对象</a:t>
            </a:r>
            <a:r>
              <a:rPr kumimoji="1" lang="en-US" altLang="zh-CN" sz="1600" b="0">
                <a:solidFill>
                  <a:srgbClr val="FF0000"/>
                </a:solidFill>
              </a:rPr>
              <a:t>ob</a:t>
            </a:r>
            <a:r>
              <a:rPr kumimoji="1" lang="zh-CN" altLang="en-US" sz="1600" b="0">
                <a:solidFill>
                  <a:srgbClr val="FF0000"/>
                </a:solidFill>
              </a:rPr>
              <a:t>的数据成员</a:t>
            </a:r>
            <a:r>
              <a:rPr kumimoji="1" lang="en-US" altLang="zh-CN" sz="1600" b="0">
                <a:solidFill>
                  <a:srgbClr val="FF0000"/>
                </a:solidFill>
              </a:rPr>
              <a:t>i</a:t>
            </a:r>
            <a:r>
              <a:rPr kumimoji="1" lang="zh-CN" altLang="en-US" sz="1600" b="0">
                <a:solidFill>
                  <a:srgbClr val="FF0000"/>
                </a:solidFill>
              </a:rPr>
              <a:t>的值为</a:t>
            </a:r>
            <a:r>
              <a:rPr kumimoji="1" lang="en-US" altLang="zh-CN" sz="1600" b="0">
                <a:solidFill>
                  <a:srgbClr val="FF0000"/>
                </a:solidFill>
              </a:rPr>
              <a:t>:"&lt;&lt;ob.get_i();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600" b="0">
                <a:solidFill>
                  <a:srgbClr val="FF0000"/>
                </a:solidFill>
              </a:rPr>
              <a:t>  cout&lt;&lt;endl;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600" b="0">
                <a:solidFill>
                  <a:srgbClr val="FF0000"/>
                </a:solidFill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400" b="0"/>
              <a:t>int main()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400" b="0"/>
              <a:t>{ Tr obj(10);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400" b="0"/>
              <a:t>   cout&lt;&lt;"</a:t>
            </a:r>
            <a:r>
              <a:rPr kumimoji="1" lang="zh-CN" altLang="en-US" sz="1400" b="0"/>
              <a:t>调用函数</a:t>
            </a:r>
            <a:r>
              <a:rPr kumimoji="1" lang="en-US" altLang="zh-CN" sz="1400" b="0"/>
              <a:t>sqr_it</a:t>
            </a:r>
            <a:r>
              <a:rPr kumimoji="1" lang="zh-CN" altLang="en-US" sz="1400" b="0"/>
              <a:t>前</a:t>
            </a:r>
            <a:r>
              <a:rPr kumimoji="1" lang="en-US" altLang="zh-CN" sz="1400" b="0"/>
              <a:t>, </a:t>
            </a:r>
            <a:r>
              <a:rPr kumimoji="1" lang="zh-CN" altLang="en-US" sz="1400" b="0"/>
              <a:t>实参对象</a:t>
            </a:r>
            <a:r>
              <a:rPr kumimoji="1" lang="en-US" altLang="zh-CN" sz="1400" b="0"/>
              <a:t>obj</a:t>
            </a:r>
            <a:r>
              <a:rPr kumimoji="1" lang="zh-CN" altLang="en-US" sz="1400" b="0"/>
              <a:t>的数据成员</a:t>
            </a:r>
            <a:r>
              <a:rPr kumimoji="1" lang="en-US" altLang="zh-CN" sz="1400" b="0"/>
              <a:t>i</a:t>
            </a:r>
            <a:r>
              <a:rPr kumimoji="1" lang="zh-CN" altLang="en-US" sz="1400" b="0"/>
              <a:t>的值为</a:t>
            </a:r>
            <a:r>
              <a:rPr kumimoji="1" lang="en-US" altLang="zh-CN" sz="1400" b="0"/>
              <a:t>:";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400" b="0"/>
              <a:t>   cout&lt;&lt;obj.get_i()&lt;&lt;endl;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400" b="0"/>
              <a:t>   sqr_it(obj);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400" b="0"/>
              <a:t>   cout&lt;&lt;"</a:t>
            </a:r>
            <a:r>
              <a:rPr kumimoji="1" lang="zh-CN" altLang="en-US" sz="1400" b="0"/>
              <a:t>调用函数</a:t>
            </a:r>
            <a:r>
              <a:rPr kumimoji="1" lang="en-US" altLang="zh-CN" sz="1400" b="0"/>
              <a:t>sqr_it</a:t>
            </a:r>
            <a:r>
              <a:rPr kumimoji="1" lang="zh-CN" altLang="en-US" sz="1400" b="0"/>
              <a:t>后</a:t>
            </a:r>
            <a:r>
              <a:rPr kumimoji="1" lang="en-US" altLang="zh-CN" sz="1400" b="0"/>
              <a:t>, </a:t>
            </a:r>
            <a:r>
              <a:rPr kumimoji="1" lang="zh-CN" altLang="en-US" sz="1400" b="0"/>
              <a:t>实参对象</a:t>
            </a:r>
            <a:r>
              <a:rPr kumimoji="1" lang="en-US" altLang="zh-CN" sz="1400" b="0"/>
              <a:t>obj</a:t>
            </a:r>
            <a:r>
              <a:rPr kumimoji="1" lang="zh-CN" altLang="en-US" sz="1400" b="0"/>
              <a:t>的数据成员</a:t>
            </a:r>
            <a:r>
              <a:rPr kumimoji="1" lang="en-US" altLang="zh-CN" sz="1400" b="0"/>
              <a:t>i</a:t>
            </a:r>
            <a:r>
              <a:rPr kumimoji="1" lang="zh-CN" altLang="en-US" sz="1400" b="0"/>
              <a:t>的值为</a:t>
            </a:r>
            <a:r>
              <a:rPr kumimoji="1" lang="en-US" altLang="zh-CN" sz="1400" b="0"/>
              <a:t>:";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400" b="0"/>
              <a:t>   cout&lt;&lt;obj.get_i()&lt;&lt;endl;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400" b="0"/>
              <a:t>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400" b="0"/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46641F1-02AF-4960-8C20-129861D32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476250"/>
            <a:ext cx="6299200" cy="1169988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400" b="0"/>
              <a:t>void sqr_it(Tr* ob) // </a:t>
            </a:r>
            <a:r>
              <a:rPr kumimoji="1" lang="zh-CN" altLang="en-US" sz="1400" b="0"/>
              <a:t>对象指针</a:t>
            </a:r>
            <a:r>
              <a:rPr kumimoji="1" lang="en-US" altLang="zh-CN" sz="1400" b="0"/>
              <a:t>ob</a:t>
            </a:r>
            <a:r>
              <a:rPr kumimoji="1" lang="zh-CN" altLang="en-US" sz="1400" b="0"/>
              <a:t>作为函数</a:t>
            </a:r>
            <a:r>
              <a:rPr kumimoji="1" lang="en-US" altLang="zh-CN" sz="1400" b="0"/>
              <a:t>sqr_it</a:t>
            </a:r>
            <a:r>
              <a:rPr kumimoji="1" lang="zh-CN" altLang="en-US" sz="1400" b="0"/>
              <a:t>的形参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400" b="0"/>
              <a:t>{ ob-&gt;set_i(ob-&gt;get_i()*ob-&gt;get_i());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400" b="0"/>
              <a:t>  cout&lt;&lt;“</a:t>
            </a:r>
            <a:r>
              <a:rPr kumimoji="1" lang="zh-CN" altLang="en-US" sz="1400" b="0"/>
              <a:t>在函数</a:t>
            </a:r>
            <a:r>
              <a:rPr kumimoji="1" lang="en-US" altLang="zh-CN" sz="1400" b="0"/>
              <a:t>sqr_it</a:t>
            </a:r>
            <a:r>
              <a:rPr kumimoji="1" lang="zh-CN" altLang="en-US" sz="1400" b="0"/>
              <a:t>内，形参对象</a:t>
            </a:r>
            <a:r>
              <a:rPr kumimoji="1" lang="en-US" altLang="zh-CN" sz="1400" b="0"/>
              <a:t>ob</a:t>
            </a:r>
            <a:r>
              <a:rPr kumimoji="1" lang="zh-CN" altLang="en-US" sz="1400" b="0"/>
              <a:t>的数据成员</a:t>
            </a:r>
            <a:r>
              <a:rPr kumimoji="1" lang="en-US" altLang="zh-CN" sz="1400" b="0"/>
              <a:t>i</a:t>
            </a:r>
            <a:r>
              <a:rPr kumimoji="1" lang="zh-CN" altLang="en-US" sz="1400" b="0"/>
              <a:t>的值为</a:t>
            </a:r>
            <a:r>
              <a:rPr kumimoji="1" lang="en-US" altLang="zh-CN" sz="1400" b="0"/>
              <a:t>:”&lt;&lt;ob-&gt;get_i();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400" b="0"/>
              <a:t>  cout&lt;&lt;endl;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400" b="0"/>
              <a:t>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D590AE7-7B53-48FD-A028-971E8057D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1790700"/>
            <a:ext cx="6299200" cy="1168400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400" b="0"/>
              <a:t>void sqr_it(Tr&amp; ob)</a:t>
            </a:r>
            <a:endParaRPr kumimoji="1" lang="zh-CN" altLang="en-US" sz="1400" b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400" b="0"/>
              <a:t>{ ob.set_i(ob.get_i()*ob.get_i());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400" b="0"/>
              <a:t>  cout&lt;&lt;“</a:t>
            </a:r>
            <a:r>
              <a:rPr kumimoji="1" lang="zh-CN" altLang="en-US" sz="1400" b="0"/>
              <a:t>在函数</a:t>
            </a:r>
            <a:r>
              <a:rPr kumimoji="1" lang="en-US" altLang="zh-CN" sz="1400" b="0"/>
              <a:t>sqr_it</a:t>
            </a:r>
            <a:r>
              <a:rPr kumimoji="1" lang="zh-CN" altLang="en-US" sz="1400" b="0"/>
              <a:t>内，形参对象</a:t>
            </a:r>
            <a:r>
              <a:rPr kumimoji="1" lang="en-US" altLang="zh-CN" sz="1400" b="0"/>
              <a:t>ob</a:t>
            </a:r>
            <a:r>
              <a:rPr kumimoji="1" lang="zh-CN" altLang="en-US" sz="1400" b="0"/>
              <a:t>的数据成员</a:t>
            </a:r>
            <a:r>
              <a:rPr kumimoji="1" lang="en-US" altLang="zh-CN" sz="1400" b="0"/>
              <a:t>i</a:t>
            </a:r>
            <a:r>
              <a:rPr kumimoji="1" lang="zh-CN" altLang="en-US" sz="1400" b="0"/>
              <a:t>的值为</a:t>
            </a:r>
            <a:r>
              <a:rPr kumimoji="1" lang="en-US" altLang="zh-CN" sz="1400" b="0"/>
              <a:t>:”&lt;&lt;ob.get_i();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400" b="0"/>
              <a:t>  cout&lt;&lt;endl;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400" b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A0E9B2E-1E31-4A13-B46F-E6022D574E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effectLst/>
              </a:rPr>
              <a:t>实验内容 </a:t>
            </a:r>
            <a:r>
              <a:rPr lang="en-US" altLang="zh-CN">
                <a:effectLst/>
              </a:rPr>
              <a:t>2</a:t>
            </a:r>
            <a:endParaRPr lang="zh-CN" altLang="en-US">
              <a:effectLst/>
            </a:endParaRP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42E546C-B503-4D33-8344-5867C9B3E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微软雅黑" panose="020B0503020204020204" pitchFamily="34" charset="-122"/>
              </a:rPr>
              <a:t>掌握静态成员的概念和使用</a:t>
            </a:r>
            <a:endParaRPr kumimoji="1" lang="en-US" altLang="zh-CN" dirty="0">
              <a:effectLst/>
            </a:endParaRPr>
          </a:p>
          <a:p>
            <a:pPr>
              <a:defRPr/>
            </a:pPr>
            <a:r>
              <a:rPr kumimoji="1" lang="zh-CN" altLang="en-US" dirty="0">
                <a:effectLst/>
              </a:rPr>
              <a:t>由关键字</a:t>
            </a:r>
            <a:r>
              <a:rPr kumimoji="1" lang="en-US" altLang="zh-CN" dirty="0">
                <a:solidFill>
                  <a:srgbClr val="FF3300"/>
                </a:solidFill>
                <a:effectLst/>
              </a:rPr>
              <a:t>static </a:t>
            </a:r>
            <a:r>
              <a:rPr kumimoji="1" lang="zh-CN" altLang="en-US" dirty="0">
                <a:effectLst/>
              </a:rPr>
              <a:t>修饰说明的成员，称为</a:t>
            </a:r>
            <a:r>
              <a:rPr kumimoji="1" lang="zh-CN" altLang="en-US" dirty="0">
                <a:solidFill>
                  <a:srgbClr val="FF3300"/>
                </a:solidFill>
                <a:effectLst/>
              </a:rPr>
              <a:t>静态成员</a:t>
            </a:r>
            <a:r>
              <a:rPr kumimoji="1" lang="zh-CN" altLang="en-US" dirty="0">
                <a:effectLst/>
              </a:rPr>
              <a:t>（</a:t>
            </a:r>
            <a:r>
              <a:rPr kumimoji="1" lang="en-US" altLang="zh-CN" dirty="0">
                <a:effectLst/>
              </a:rPr>
              <a:t>static class member</a:t>
            </a:r>
            <a:r>
              <a:rPr kumimoji="1" lang="zh-CN" altLang="en-US" dirty="0">
                <a:effectLst/>
              </a:rPr>
              <a:t>）。</a:t>
            </a:r>
          </a:p>
          <a:p>
            <a:pPr>
              <a:defRPr/>
            </a:pPr>
            <a:r>
              <a:rPr kumimoji="1" lang="zh-CN" altLang="en-US" dirty="0">
                <a:effectLst/>
              </a:rPr>
              <a:t>静态成员为</a:t>
            </a:r>
            <a:r>
              <a:rPr kumimoji="1" lang="zh-CN" altLang="en-US" dirty="0">
                <a:solidFill>
                  <a:srgbClr val="FF3300"/>
                </a:solidFill>
                <a:effectLst/>
              </a:rPr>
              <a:t>所有对象共享</a:t>
            </a:r>
            <a:r>
              <a:rPr kumimoji="1" lang="zh-CN" altLang="en-US" dirty="0">
                <a:effectLst/>
              </a:rPr>
              <a:t>，只有一份存于公用内存中。</a:t>
            </a:r>
          </a:p>
          <a:p>
            <a:pPr>
              <a:defRPr/>
            </a:pPr>
            <a:r>
              <a:rPr kumimoji="1" lang="zh-CN" altLang="en-US" dirty="0">
                <a:effectLst/>
              </a:rPr>
              <a:t>静态成员包括</a:t>
            </a:r>
            <a:r>
              <a:rPr kumimoji="1" lang="zh-CN" altLang="en-US" dirty="0">
                <a:solidFill>
                  <a:srgbClr val="FF0000"/>
                </a:solidFill>
                <a:effectLst/>
              </a:rPr>
              <a:t>静态数据成员</a:t>
            </a:r>
            <a:r>
              <a:rPr kumimoji="1" lang="zh-CN" altLang="en-US" dirty="0">
                <a:effectLst/>
              </a:rPr>
              <a:t>和</a:t>
            </a:r>
            <a:r>
              <a:rPr kumimoji="1" lang="zh-CN" altLang="en-US" dirty="0">
                <a:solidFill>
                  <a:srgbClr val="FF0000"/>
                </a:solidFill>
                <a:effectLst/>
              </a:rPr>
              <a:t>静态函数成员</a:t>
            </a:r>
            <a:r>
              <a:rPr kumimoji="1" lang="zh-CN" altLang="en-US" dirty="0">
                <a:effectLst/>
              </a:rPr>
              <a:t>。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TRACKING_SLIDES" val="1"/>
  <p:tag name="GENSWF_OUTPUT_FILE_NAME" val="上机4：对象传递与静态成员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微软雅黑"/>
        <a:cs typeface="宋体"/>
      </a:majorFont>
      <a:minorFont>
        <a:latin typeface="Arial"/>
        <a:ea typeface="微软雅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1851</TotalTime>
  <Words>1818</Words>
  <Application>Microsoft Office PowerPoint</Application>
  <PresentationFormat>全屏显示(4:3)</PresentationFormat>
  <Paragraphs>286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 Unicode MS</vt:lpstr>
      <vt:lpstr>宋体</vt:lpstr>
      <vt:lpstr>微软雅黑</vt:lpstr>
      <vt:lpstr>Arial</vt:lpstr>
      <vt:lpstr>Times New Roman</vt:lpstr>
      <vt:lpstr>Wingdings</vt:lpstr>
      <vt:lpstr>默认设计模板</vt:lpstr>
      <vt:lpstr>1_默认设计模板</vt:lpstr>
      <vt:lpstr>对象传递与静态成员</vt:lpstr>
      <vt:lpstr>实验3 总结</vt:lpstr>
      <vt:lpstr>PowerPoint 演示文稿</vt:lpstr>
      <vt:lpstr>PowerPoint 演示文稿</vt:lpstr>
      <vt:lpstr>PowerPoint 演示文稿</vt:lpstr>
      <vt:lpstr>实验目的</vt:lpstr>
      <vt:lpstr>实验内容 1</vt:lpstr>
      <vt:lpstr>PowerPoint 演示文稿</vt:lpstr>
      <vt:lpstr>实验内容 2</vt:lpstr>
      <vt:lpstr>PowerPoint 演示文稿</vt:lpstr>
      <vt:lpstr>实验内容2</vt:lpstr>
      <vt:lpstr>PowerPoint 演示文稿</vt:lpstr>
      <vt:lpstr>Thank you !!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hello</cp:lastModifiedBy>
  <cp:revision>447</cp:revision>
  <cp:lastPrinted>2015-10-26T11:36:37Z</cp:lastPrinted>
  <dcterms:created xsi:type="dcterms:W3CDTF">2015-07-27T12:16:40Z</dcterms:created>
  <dcterms:modified xsi:type="dcterms:W3CDTF">2021-11-12T11:47:21Z</dcterms:modified>
</cp:coreProperties>
</file>