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0.xml" ContentType="application/vnd.openxmlformats-officedocument.presentationml.tags+xml"/>
  <Override PartName="/ppt/notesSlides/notesSlide11.xml" ContentType="application/vnd.openxmlformats-officedocument.presentationml.notesSlide+xml"/>
  <Override PartName="/ppt/tags/tag31.xml" ContentType="application/vnd.openxmlformats-officedocument.presentationml.tags+xml"/>
  <Override PartName="/ppt/notesSlides/notesSlide12.xml" ContentType="application/vnd.openxmlformats-officedocument.presentationml.notesSlide+xml"/>
  <Override PartName="/ppt/theme/themeOverride2.xml" ContentType="application/vnd.openxmlformats-officedocument.themeOverr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3.xml" ContentType="application/vnd.openxmlformats-officedocument.presentationml.notesSlide+xml"/>
  <Override PartName="/ppt/tags/tag46.xml" ContentType="application/vnd.openxmlformats-officedocument.presentationml.tags+xml"/>
  <Override PartName="/ppt/notesSlides/notesSlide14.xml" ContentType="application/vnd.openxmlformats-officedocument.presentationml.notesSlide+xml"/>
  <Override PartName="/ppt/tags/tag47.xml" ContentType="application/vnd.openxmlformats-officedocument.presentationml.tags+xml"/>
  <Override PartName="/ppt/notesSlides/notesSlide15.xml" ContentType="application/vnd.openxmlformats-officedocument.presentationml.notesSlide+xml"/>
  <Override PartName="/ppt/tags/tag48.xml" ContentType="application/vnd.openxmlformats-officedocument.presentationml.tags+xml"/>
  <Override PartName="/ppt/notesSlides/notesSlide16.xml" ContentType="application/vnd.openxmlformats-officedocument.presentationml.notesSlide+xml"/>
  <Override PartName="/ppt/tags/tag49.xml" ContentType="application/vnd.openxmlformats-officedocument.presentationml.tags+xml"/>
  <Override PartName="/ppt/notesSlides/notesSlide17.xml" ContentType="application/vnd.openxmlformats-officedocument.presentationml.notesSlide+xml"/>
  <Override PartName="/ppt/tags/tag50.xml" ContentType="application/vnd.openxmlformats-officedocument.presentationml.tags+xml"/>
  <Override PartName="/ppt/notesSlides/notesSlide18.xml" ContentType="application/vnd.openxmlformats-officedocument.presentationml.notesSlide+xml"/>
  <Override PartName="/ppt/tags/tag51.xml" ContentType="application/vnd.openxmlformats-officedocument.presentationml.tags+xml"/>
  <Override PartName="/ppt/notesSlides/notesSlide19.xml" ContentType="application/vnd.openxmlformats-officedocument.presentationml.notesSlide+xml"/>
  <Override PartName="/ppt/tags/tag52.xml" ContentType="application/vnd.openxmlformats-officedocument.presentationml.tags+xml"/>
  <Override PartName="/ppt/notesSlides/notesSlide20.xml" ContentType="application/vnd.openxmlformats-officedocument.presentationml.notesSlide+xml"/>
  <Override PartName="/ppt/tags/tag53.xml" ContentType="application/vnd.openxmlformats-officedocument.presentationml.tags+xml"/>
  <Override PartName="/ppt/notesSlides/notesSlide21.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22.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23.xml" ContentType="application/vnd.openxmlformats-officedocument.presentationml.notesSlide+xml"/>
  <Override PartName="/ppt/tags/tag8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85.xml" ContentType="application/vnd.openxmlformats-officedocument.presentationml.tags+xml"/>
  <Override PartName="/ppt/notesSlides/notesSlide26.xml" ContentType="application/vnd.openxmlformats-officedocument.presentationml.notesSlide+xml"/>
  <Override PartName="/ppt/tags/tag86.xml" ContentType="application/vnd.openxmlformats-officedocument.presentationml.tags+xml"/>
  <Override PartName="/ppt/notesSlides/notesSlide27.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28.xml" ContentType="application/vnd.openxmlformats-officedocument.presentationml.notesSlide+xml"/>
  <Override PartName="/ppt/tags/tag102.xml" ContentType="application/vnd.openxmlformats-officedocument.presentationml.tags+xml"/>
  <Override PartName="/ppt/notesSlides/notesSlide29.xml" ContentType="application/vnd.openxmlformats-officedocument.presentationml.notesSlide+xml"/>
  <Override PartName="/ppt/tags/tag103.xml" ContentType="application/vnd.openxmlformats-officedocument.presentationml.tags+xml"/>
  <Override PartName="/ppt/notesSlides/notesSlide30.xml" ContentType="application/vnd.openxmlformats-officedocument.presentationml.notesSlide+xml"/>
  <Override PartName="/ppt/theme/themeOverride3.xml" ContentType="application/vnd.openxmlformats-officedocument.themeOverr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3"/>
  </p:notesMasterIdLst>
  <p:sldIdLst>
    <p:sldId id="256" r:id="rId2"/>
    <p:sldId id="297" r:id="rId3"/>
    <p:sldId id="327" r:id="rId4"/>
    <p:sldId id="351" r:id="rId5"/>
    <p:sldId id="332" r:id="rId6"/>
    <p:sldId id="331" r:id="rId7"/>
    <p:sldId id="352" r:id="rId8"/>
    <p:sldId id="353" r:id="rId9"/>
    <p:sldId id="354" r:id="rId10"/>
    <p:sldId id="355" r:id="rId11"/>
    <p:sldId id="356" r:id="rId12"/>
    <p:sldId id="357" r:id="rId13"/>
    <p:sldId id="273" r:id="rId14"/>
    <p:sldId id="358" r:id="rId15"/>
    <p:sldId id="359" r:id="rId16"/>
    <p:sldId id="360" r:id="rId17"/>
    <p:sldId id="361" r:id="rId18"/>
    <p:sldId id="362" r:id="rId19"/>
    <p:sldId id="339" r:id="rId20"/>
    <p:sldId id="363" r:id="rId21"/>
    <p:sldId id="364" r:id="rId22"/>
    <p:sldId id="298" r:id="rId23"/>
    <p:sldId id="365" r:id="rId24"/>
    <p:sldId id="366" r:id="rId25"/>
    <p:sldId id="367" r:id="rId26"/>
    <p:sldId id="368" r:id="rId27"/>
    <p:sldId id="369" r:id="rId28"/>
    <p:sldId id="370" r:id="rId29"/>
    <p:sldId id="371" r:id="rId30"/>
    <p:sldId id="372" r:id="rId31"/>
    <p:sldId id="284" r:id="rId32"/>
  </p:sldIdLst>
  <p:sldSz cx="12192000" cy="6858000"/>
  <p:notesSz cx="6858000" cy="9144000"/>
  <p:embeddedFontLst>
    <p:embeddedFont>
      <p:font typeface="Agency FB" panose="020B0503020202020204" pitchFamily="34" charset="0"/>
      <p:regular r:id="rId34"/>
      <p:bold r:id="rId35"/>
    </p:embeddedFont>
    <p:embeddedFont>
      <p:font typeface="等线" panose="02010600030101010101" pitchFamily="2" charset="-122"/>
      <p:regular r:id="rId36"/>
      <p:bold r:id="rId37"/>
    </p:embeddedFont>
    <p:embeddedFont>
      <p:font typeface="黑体" panose="02010609060101010101" pitchFamily="49" charset="-122"/>
      <p:regular r:id="rId38"/>
    </p:embeddedFont>
    <p:embeddedFont>
      <p:font typeface="微软雅黑" panose="020B0503020204020204" pitchFamily="34" charset="-122"/>
      <p:regular r:id="rId39"/>
      <p:bold r:id="rId40"/>
    </p:embeddedFont>
  </p:embeddedFontLst>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9">
          <p15:clr>
            <a:srgbClr val="A4A3A4"/>
          </p15:clr>
        </p15:guide>
        <p15:guide id="2" orient="horz" pos="4190">
          <p15:clr>
            <a:srgbClr val="A4A3A4"/>
          </p15:clr>
        </p15:guide>
        <p15:guide id="3" pos="230">
          <p15:clr>
            <a:srgbClr val="A4A3A4"/>
          </p15:clr>
        </p15:guide>
        <p15:guide id="4" pos="7454">
          <p15:clr>
            <a:srgbClr val="A4A3A4"/>
          </p15:clr>
        </p15:guide>
        <p15:guide id="5" orient="horz" pos="561">
          <p15:clr>
            <a:srgbClr val="A4A3A4"/>
          </p15:clr>
        </p15:guide>
        <p15:guide id="6" orient="horz" pos="700">
          <p15:clr>
            <a:srgbClr val="A4A3A4"/>
          </p15:clr>
        </p15:guide>
        <p15:guide id="7" orient="horz" pos="4017">
          <p15:clr>
            <a:srgbClr val="A4A3A4"/>
          </p15:clr>
        </p15:guide>
        <p15:guide id="8" orient="horz" pos="385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86D0"/>
    <a:srgbClr val="197BC8"/>
    <a:srgbClr val="003867"/>
    <a:srgbClr val="F3F3F3"/>
    <a:srgbClr val="F7FCFE"/>
    <a:srgbClr val="FFFFFC"/>
    <a:srgbClr val="FFFFFF"/>
    <a:srgbClr val="E6E6E6"/>
    <a:srgbClr val="44BE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4618" autoAdjust="0"/>
  </p:normalViewPr>
  <p:slideViewPr>
    <p:cSldViewPr snapToGrid="0" showGuides="1">
      <p:cViewPr varScale="1">
        <p:scale>
          <a:sx n="84" d="100"/>
          <a:sy n="84" d="100"/>
        </p:scale>
        <p:origin x="773" y="67"/>
      </p:cViewPr>
      <p:guideLst>
        <p:guide orient="horz" pos="129"/>
        <p:guide orient="horz" pos="4190"/>
        <p:guide pos="230"/>
        <p:guide pos="7454"/>
        <p:guide orient="horz" pos="561"/>
        <p:guide orient="horz" pos="700"/>
        <p:guide orient="horz" pos="4017"/>
        <p:guide orient="horz" pos="3852"/>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t>2021/11/24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10</a:t>
            </a:fld>
            <a:endParaRPr lang="zh-CN" altLang="en-US"/>
          </a:p>
        </p:txBody>
      </p:sp>
    </p:spTree>
    <p:extLst>
      <p:ext uri="{BB962C8B-B14F-4D97-AF65-F5344CB8AC3E}">
        <p14:creationId xmlns:p14="http://schemas.microsoft.com/office/powerpoint/2010/main" val="2913328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11</a:t>
            </a:fld>
            <a:endParaRPr lang="zh-CN" altLang="en-US"/>
          </a:p>
        </p:txBody>
      </p:sp>
    </p:spTree>
    <p:extLst>
      <p:ext uri="{BB962C8B-B14F-4D97-AF65-F5344CB8AC3E}">
        <p14:creationId xmlns:p14="http://schemas.microsoft.com/office/powerpoint/2010/main" val="2704554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12</a:t>
            </a:fld>
            <a:endParaRPr lang="zh-CN" altLang="en-US"/>
          </a:p>
        </p:txBody>
      </p:sp>
    </p:spTree>
    <p:extLst>
      <p:ext uri="{BB962C8B-B14F-4D97-AF65-F5344CB8AC3E}">
        <p14:creationId xmlns:p14="http://schemas.microsoft.com/office/powerpoint/2010/main" val="1423494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14</a:t>
            </a:fld>
            <a:endParaRPr lang="zh-CN" altLang="en-US"/>
          </a:p>
        </p:txBody>
      </p:sp>
    </p:spTree>
    <p:extLst>
      <p:ext uri="{BB962C8B-B14F-4D97-AF65-F5344CB8AC3E}">
        <p14:creationId xmlns:p14="http://schemas.microsoft.com/office/powerpoint/2010/main" val="3199377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15</a:t>
            </a:fld>
            <a:endParaRPr lang="zh-CN" altLang="en-US"/>
          </a:p>
        </p:txBody>
      </p:sp>
    </p:spTree>
    <p:extLst>
      <p:ext uri="{BB962C8B-B14F-4D97-AF65-F5344CB8AC3E}">
        <p14:creationId xmlns:p14="http://schemas.microsoft.com/office/powerpoint/2010/main" val="3162647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16</a:t>
            </a:fld>
            <a:endParaRPr lang="zh-CN" altLang="en-US"/>
          </a:p>
        </p:txBody>
      </p:sp>
    </p:spTree>
    <p:extLst>
      <p:ext uri="{BB962C8B-B14F-4D97-AF65-F5344CB8AC3E}">
        <p14:creationId xmlns:p14="http://schemas.microsoft.com/office/powerpoint/2010/main" val="84968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17</a:t>
            </a:fld>
            <a:endParaRPr lang="zh-CN" altLang="en-US"/>
          </a:p>
        </p:txBody>
      </p:sp>
    </p:spTree>
    <p:extLst>
      <p:ext uri="{BB962C8B-B14F-4D97-AF65-F5344CB8AC3E}">
        <p14:creationId xmlns:p14="http://schemas.microsoft.com/office/powerpoint/2010/main" val="9353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18</a:t>
            </a:fld>
            <a:endParaRPr lang="zh-CN" altLang="en-US"/>
          </a:p>
        </p:txBody>
      </p:sp>
    </p:spTree>
    <p:extLst>
      <p:ext uri="{BB962C8B-B14F-4D97-AF65-F5344CB8AC3E}">
        <p14:creationId xmlns:p14="http://schemas.microsoft.com/office/powerpoint/2010/main" val="3670664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19</a:t>
            </a:fld>
            <a:endParaRPr lang="zh-CN" altLang="en-US"/>
          </a:p>
        </p:txBody>
      </p:sp>
    </p:spTree>
    <p:extLst>
      <p:ext uri="{BB962C8B-B14F-4D97-AF65-F5344CB8AC3E}">
        <p14:creationId xmlns:p14="http://schemas.microsoft.com/office/powerpoint/2010/main" val="224573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20</a:t>
            </a:fld>
            <a:endParaRPr lang="zh-CN" altLang="en-US"/>
          </a:p>
        </p:txBody>
      </p:sp>
    </p:spTree>
    <p:extLst>
      <p:ext uri="{BB962C8B-B14F-4D97-AF65-F5344CB8AC3E}">
        <p14:creationId xmlns:p14="http://schemas.microsoft.com/office/powerpoint/2010/main" val="2845933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21</a:t>
            </a:fld>
            <a:endParaRPr lang="zh-CN" altLang="en-US"/>
          </a:p>
        </p:txBody>
      </p:sp>
    </p:spTree>
    <p:extLst>
      <p:ext uri="{BB962C8B-B14F-4D97-AF65-F5344CB8AC3E}">
        <p14:creationId xmlns:p14="http://schemas.microsoft.com/office/powerpoint/2010/main" val="12828310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23</a:t>
            </a:fld>
            <a:endParaRPr lang="zh-CN" altLang="en-US"/>
          </a:p>
        </p:txBody>
      </p:sp>
    </p:spTree>
    <p:extLst>
      <p:ext uri="{BB962C8B-B14F-4D97-AF65-F5344CB8AC3E}">
        <p14:creationId xmlns:p14="http://schemas.microsoft.com/office/powerpoint/2010/main" val="14396152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24</a:t>
            </a:fld>
            <a:endParaRPr lang="zh-CN" altLang="en-US"/>
          </a:p>
        </p:txBody>
      </p:sp>
    </p:spTree>
    <p:extLst>
      <p:ext uri="{BB962C8B-B14F-4D97-AF65-F5344CB8AC3E}">
        <p14:creationId xmlns:p14="http://schemas.microsoft.com/office/powerpoint/2010/main" val="1517450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25</a:t>
            </a:fld>
            <a:endParaRPr lang="zh-CN" altLang="en-US"/>
          </a:p>
        </p:txBody>
      </p:sp>
    </p:spTree>
    <p:extLst>
      <p:ext uri="{BB962C8B-B14F-4D97-AF65-F5344CB8AC3E}">
        <p14:creationId xmlns:p14="http://schemas.microsoft.com/office/powerpoint/2010/main" val="30539515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26</a:t>
            </a:fld>
            <a:endParaRPr lang="zh-CN" altLang="en-US"/>
          </a:p>
        </p:txBody>
      </p:sp>
    </p:spTree>
    <p:extLst>
      <p:ext uri="{BB962C8B-B14F-4D97-AF65-F5344CB8AC3E}">
        <p14:creationId xmlns:p14="http://schemas.microsoft.com/office/powerpoint/2010/main" val="1596251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27</a:t>
            </a:fld>
            <a:endParaRPr lang="zh-CN" altLang="en-US"/>
          </a:p>
        </p:txBody>
      </p:sp>
    </p:spTree>
    <p:extLst>
      <p:ext uri="{BB962C8B-B14F-4D97-AF65-F5344CB8AC3E}">
        <p14:creationId xmlns:p14="http://schemas.microsoft.com/office/powerpoint/2010/main" val="3593455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28</a:t>
            </a:fld>
            <a:endParaRPr lang="zh-CN" altLang="en-US"/>
          </a:p>
        </p:txBody>
      </p:sp>
    </p:spTree>
    <p:extLst>
      <p:ext uri="{BB962C8B-B14F-4D97-AF65-F5344CB8AC3E}">
        <p14:creationId xmlns:p14="http://schemas.microsoft.com/office/powerpoint/2010/main" val="16293875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29</a:t>
            </a:fld>
            <a:endParaRPr lang="zh-CN" altLang="en-US"/>
          </a:p>
        </p:txBody>
      </p:sp>
    </p:spTree>
    <p:extLst>
      <p:ext uri="{BB962C8B-B14F-4D97-AF65-F5344CB8AC3E}">
        <p14:creationId xmlns:p14="http://schemas.microsoft.com/office/powerpoint/2010/main" val="255231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3</a:t>
            </a:fld>
            <a:endParaRPr lang="zh-CN" altLang="en-US"/>
          </a:p>
        </p:txBody>
      </p:sp>
    </p:spTree>
    <p:extLst>
      <p:ext uri="{BB962C8B-B14F-4D97-AF65-F5344CB8AC3E}">
        <p14:creationId xmlns:p14="http://schemas.microsoft.com/office/powerpoint/2010/main" val="8454205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30</a:t>
            </a:fld>
            <a:endParaRPr lang="zh-CN" altLang="en-US"/>
          </a:p>
        </p:txBody>
      </p:sp>
    </p:spTree>
    <p:extLst>
      <p:ext uri="{BB962C8B-B14F-4D97-AF65-F5344CB8AC3E}">
        <p14:creationId xmlns:p14="http://schemas.microsoft.com/office/powerpoint/2010/main" val="28204924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31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4</a:t>
            </a:fld>
            <a:endParaRPr lang="zh-CN" altLang="en-US"/>
          </a:p>
        </p:txBody>
      </p:sp>
    </p:spTree>
    <p:extLst>
      <p:ext uri="{BB962C8B-B14F-4D97-AF65-F5344CB8AC3E}">
        <p14:creationId xmlns:p14="http://schemas.microsoft.com/office/powerpoint/2010/main" val="2855218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5</a:t>
            </a:fld>
            <a:endParaRPr lang="zh-CN" altLang="en-US"/>
          </a:p>
        </p:txBody>
      </p:sp>
    </p:spTree>
    <p:extLst>
      <p:ext uri="{BB962C8B-B14F-4D97-AF65-F5344CB8AC3E}">
        <p14:creationId xmlns:p14="http://schemas.microsoft.com/office/powerpoint/2010/main" val="1830078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6</a:t>
            </a:fld>
            <a:endParaRPr lang="zh-CN" altLang="en-US"/>
          </a:p>
        </p:txBody>
      </p:sp>
    </p:spTree>
    <p:extLst>
      <p:ext uri="{BB962C8B-B14F-4D97-AF65-F5344CB8AC3E}">
        <p14:creationId xmlns:p14="http://schemas.microsoft.com/office/powerpoint/2010/main" val="434329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7</a:t>
            </a:fld>
            <a:endParaRPr lang="zh-CN" altLang="en-US"/>
          </a:p>
        </p:txBody>
      </p:sp>
    </p:spTree>
    <p:extLst>
      <p:ext uri="{BB962C8B-B14F-4D97-AF65-F5344CB8AC3E}">
        <p14:creationId xmlns:p14="http://schemas.microsoft.com/office/powerpoint/2010/main" val="2193633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8</a:t>
            </a:fld>
            <a:endParaRPr lang="zh-CN" altLang="en-US"/>
          </a:p>
        </p:txBody>
      </p:sp>
    </p:spTree>
    <p:extLst>
      <p:ext uri="{BB962C8B-B14F-4D97-AF65-F5344CB8AC3E}">
        <p14:creationId xmlns:p14="http://schemas.microsoft.com/office/powerpoint/2010/main" val="832530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9</a:t>
            </a:fld>
            <a:endParaRPr lang="zh-CN" altLang="en-US"/>
          </a:p>
        </p:txBody>
      </p:sp>
    </p:spTree>
    <p:extLst>
      <p:ext uri="{BB962C8B-B14F-4D97-AF65-F5344CB8AC3E}">
        <p14:creationId xmlns:p14="http://schemas.microsoft.com/office/powerpoint/2010/main" val="2894771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400" advClick="0" advTm="5000">
        <p14:ripple/>
      </p:transition>
    </mc:Choice>
    <mc:Fallback xmlns="">
      <p:transition spd="slow"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400" advClick="0" advTm="5000">
        <p14:doors dir="vert"/>
      </p:transition>
    </mc:Choice>
    <mc:Fallback xmlns="">
      <p:transition spd="slow"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度页1">
    <p:spTree>
      <p:nvGrpSpPr>
        <p:cNvPr id="1" name=""/>
        <p:cNvGrpSpPr/>
        <p:nvPr/>
      </p:nvGrpSpPr>
      <p:grpSpPr>
        <a:xfrm>
          <a:off x="0" y="0"/>
          <a:ext cx="0" cy="0"/>
          <a:chOff x="0" y="0"/>
          <a:chExt cx="0" cy="0"/>
        </a:xfrm>
      </p:grpSpPr>
      <p:sp>
        <p:nvSpPr>
          <p:cNvPr id="4" name="图片占位符 3"/>
          <p:cNvSpPr>
            <a:spLocks noGrp="1"/>
          </p:cNvSpPr>
          <p:nvPr>
            <p:ph type="pic" sz="quarter" idx="10"/>
          </p:nvPr>
        </p:nvSpPr>
        <p:spPr>
          <a:xfrm>
            <a:off x="0" y="0"/>
            <a:ext cx="12192000" cy="6858000"/>
          </a:xfrm>
          <a:prstGeom prst="rect">
            <a:avLst/>
          </a:prstGeom>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内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advClick="0" advTm="5000">
        <p14:switch dir="r"/>
      </p:transition>
    </mc:Choice>
    <mc:Fallback xmlns="">
      <p:transition spd="slow" advClick="0"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内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advClick="0" advTm="5000">
        <p14:flip dir="r"/>
      </p:transition>
    </mc:Choice>
    <mc:Fallback xmlns="">
      <p:transition spd="slow" advClick="0"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内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advClick="0" advTm="5000">
        <p:blinds dir="vert"/>
      </p:transition>
    </mc:Choice>
    <mc:Fallback xmlns="">
      <p:transition spd="slow" advClick="0" advTm="5000">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30.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31.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18" Type="http://schemas.openxmlformats.org/officeDocument/2006/relationships/image" Target="../media/image2.jpe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notesSlide" Target="../notesSlides/notesSlide13.xml"/><Relationship Id="rId2" Type="http://schemas.openxmlformats.org/officeDocument/2006/relationships/tags" Target="../tags/tag32.xml"/><Relationship Id="rId16" Type="http://schemas.openxmlformats.org/officeDocument/2006/relationships/slideLayout" Target="../slideLayouts/slideLayout4.xml"/><Relationship Id="rId1" Type="http://schemas.openxmlformats.org/officeDocument/2006/relationships/themeOverride" Target="../theme/themeOverride2.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5" Type="http://schemas.openxmlformats.org/officeDocument/2006/relationships/tags" Target="../tags/tag45.xml"/><Relationship Id="rId10" Type="http://schemas.openxmlformats.org/officeDocument/2006/relationships/tags" Target="../tags/tag40.xml"/><Relationship Id="rId19" Type="http://schemas.openxmlformats.org/officeDocument/2006/relationships/image" Target="../media/image5.png"/><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46.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47.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48.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49.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50.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5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image" Target="../media/image2.jpeg"/><Relationship Id="rId2" Type="http://schemas.openxmlformats.org/officeDocument/2006/relationships/tags" Target="../tags/tag3.xml"/><Relationship Id="rId16" Type="http://schemas.openxmlformats.org/officeDocument/2006/relationships/notesSlide" Target="../notesSlides/notesSlide2.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slideLayout" Target="../slideLayouts/slideLayout4.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52.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53.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tags" Target="../tags/tag66.xml"/><Relationship Id="rId18" Type="http://schemas.openxmlformats.org/officeDocument/2006/relationships/image" Target="../media/image2.jpeg"/><Relationship Id="rId3" Type="http://schemas.openxmlformats.org/officeDocument/2006/relationships/tags" Target="../tags/tag56.xml"/><Relationship Id="rId7" Type="http://schemas.openxmlformats.org/officeDocument/2006/relationships/tags" Target="../tags/tag60.xml"/><Relationship Id="rId12" Type="http://schemas.openxmlformats.org/officeDocument/2006/relationships/tags" Target="../tags/tag65.xml"/><Relationship Id="rId17" Type="http://schemas.openxmlformats.org/officeDocument/2006/relationships/notesSlide" Target="../notesSlides/notesSlide22.xml"/><Relationship Id="rId2" Type="http://schemas.openxmlformats.org/officeDocument/2006/relationships/tags" Target="../tags/tag55.xml"/><Relationship Id="rId16" Type="http://schemas.openxmlformats.org/officeDocument/2006/relationships/slideLayout" Target="../slideLayouts/slideLayout4.xml"/><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tags" Target="../tags/tag64.xml"/><Relationship Id="rId5" Type="http://schemas.openxmlformats.org/officeDocument/2006/relationships/tags" Target="../tags/tag58.xml"/><Relationship Id="rId15" Type="http://schemas.openxmlformats.org/officeDocument/2006/relationships/tags" Target="../tags/tag68.xml"/><Relationship Id="rId10" Type="http://schemas.openxmlformats.org/officeDocument/2006/relationships/tags" Target="../tags/tag63.xml"/><Relationship Id="rId4" Type="http://schemas.openxmlformats.org/officeDocument/2006/relationships/tags" Target="../tags/tag57.xml"/><Relationship Id="rId9" Type="http://schemas.openxmlformats.org/officeDocument/2006/relationships/tags" Target="../tags/tag62.xml"/><Relationship Id="rId14" Type="http://schemas.openxmlformats.org/officeDocument/2006/relationships/tags" Target="../tags/tag67.xml"/></Relationships>
</file>

<file path=ppt/slides/_rels/slide23.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image" Target="../media/image2.jpeg"/><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notesSlide" Target="../notesSlides/notesSlide23.xml"/><Relationship Id="rId2" Type="http://schemas.openxmlformats.org/officeDocument/2006/relationships/tags" Target="../tags/tag70.xml"/><Relationship Id="rId16" Type="http://schemas.openxmlformats.org/officeDocument/2006/relationships/slideLayout" Target="../slideLayouts/slideLayout4.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tags" Target="../tags/tag83.xml"/><Relationship Id="rId10" Type="http://schemas.openxmlformats.org/officeDocument/2006/relationships/tags" Target="../tags/tag78.xml"/><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84.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85.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86.xml"/><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8" Type="http://schemas.openxmlformats.org/officeDocument/2006/relationships/tags" Target="../tags/tag94.xml"/><Relationship Id="rId13" Type="http://schemas.openxmlformats.org/officeDocument/2006/relationships/tags" Target="../tags/tag99.xml"/><Relationship Id="rId18" Type="http://schemas.openxmlformats.org/officeDocument/2006/relationships/image" Target="../media/image2.jpeg"/><Relationship Id="rId3" Type="http://schemas.openxmlformats.org/officeDocument/2006/relationships/tags" Target="../tags/tag89.xml"/><Relationship Id="rId7" Type="http://schemas.openxmlformats.org/officeDocument/2006/relationships/tags" Target="../tags/tag93.xml"/><Relationship Id="rId12" Type="http://schemas.openxmlformats.org/officeDocument/2006/relationships/tags" Target="../tags/tag98.xml"/><Relationship Id="rId17" Type="http://schemas.openxmlformats.org/officeDocument/2006/relationships/notesSlide" Target="../notesSlides/notesSlide28.xml"/><Relationship Id="rId2" Type="http://schemas.openxmlformats.org/officeDocument/2006/relationships/tags" Target="../tags/tag88.xml"/><Relationship Id="rId16" Type="http://schemas.openxmlformats.org/officeDocument/2006/relationships/slideLayout" Target="../slideLayouts/slideLayout4.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tags" Target="../tags/tag97.xml"/><Relationship Id="rId5" Type="http://schemas.openxmlformats.org/officeDocument/2006/relationships/tags" Target="../tags/tag91.xml"/><Relationship Id="rId15" Type="http://schemas.openxmlformats.org/officeDocument/2006/relationships/tags" Target="../tags/tag101.xml"/><Relationship Id="rId10" Type="http://schemas.openxmlformats.org/officeDocument/2006/relationships/tags" Target="../tags/tag96.xml"/><Relationship Id="rId4" Type="http://schemas.openxmlformats.org/officeDocument/2006/relationships/tags" Target="../tags/tag90.xml"/><Relationship Id="rId9" Type="http://schemas.openxmlformats.org/officeDocument/2006/relationships/tags" Target="../tags/tag95.xml"/><Relationship Id="rId14" Type="http://schemas.openxmlformats.org/officeDocument/2006/relationships/tags" Target="../tags/tag10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10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6.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103.xml"/><Relationship Id="rId4"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7.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4.jpeg"/><Relationship Id="rId5" Type="http://schemas.openxmlformats.org/officeDocument/2006/relationships/notesSlide" Target="../notesSlides/notesSlide5.xml"/><Relationship Id="rId4"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notesSlide" Target="../notesSlides/notesSlide6.xml"/><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26.xml"/><Relationship Id="rId7" Type="http://schemas.openxmlformats.org/officeDocument/2006/relationships/slideLayout" Target="../slideLayouts/slideLayout4.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l="34321"/>
          <a:stretch>
            <a:fillRect/>
          </a:stretch>
        </p:blipFill>
        <p:spPr>
          <a:xfrm>
            <a:off x="-2692400" y="0"/>
            <a:ext cx="8354869" cy="6858000"/>
          </a:xfrm>
          <a:prstGeom prst="rect">
            <a:avLst/>
          </a:prstGeom>
        </p:spPr>
      </p:pic>
      <p:sp>
        <p:nvSpPr>
          <p:cNvPr id="4" name="文本框 3"/>
          <p:cNvSpPr txBox="1"/>
          <p:nvPr/>
        </p:nvSpPr>
        <p:spPr>
          <a:xfrm>
            <a:off x="9338334" y="832864"/>
            <a:ext cx="2685351" cy="2215991"/>
          </a:xfrm>
          <a:prstGeom prst="rect">
            <a:avLst/>
          </a:prstGeom>
          <a:noFill/>
        </p:spPr>
        <p:txBody>
          <a:bodyPr vert="horz" wrap="none" rtlCol="0">
            <a:spAutoFit/>
          </a:bodyPr>
          <a:lstStyle>
            <a:defPPr>
              <a:defRPr lang="zh-CN"/>
            </a:defPPr>
            <a:lvl1pPr algn="ctr">
              <a:defRPr sz="7200" b="1">
                <a:solidFill>
                  <a:schemeClr val="accent5">
                    <a:lumMod val="50000"/>
                  </a:schemeClr>
                </a:solidFill>
                <a:latin typeface="Agency FB" panose="020B0503020202020204" pitchFamily="34" charset="0"/>
              </a:defRPr>
            </a:lvl1pPr>
          </a:lstStyle>
          <a:p>
            <a:pPr lvl="0">
              <a:defRPr/>
            </a:pPr>
            <a:r>
              <a:rPr lang="en-US" altLang="zh-CN" sz="13800" dirty="0">
                <a:solidFill>
                  <a:srgbClr val="003867"/>
                </a:solidFill>
              </a:rPr>
              <a:t>C++</a:t>
            </a:r>
          </a:p>
        </p:txBody>
      </p:sp>
      <p:sp>
        <p:nvSpPr>
          <p:cNvPr id="5" name="文本框 4"/>
          <p:cNvSpPr txBox="1"/>
          <p:nvPr/>
        </p:nvSpPr>
        <p:spPr>
          <a:xfrm>
            <a:off x="5536274" y="2709666"/>
            <a:ext cx="7803590" cy="1015663"/>
          </a:xfrm>
          <a:prstGeom prst="rect">
            <a:avLst/>
          </a:prstGeom>
          <a:noFill/>
        </p:spPr>
        <p:txBody>
          <a:bodyPr wrap="square" rtlCol="0">
            <a:spAutoFit/>
          </a:bodyPr>
          <a:lstStyle/>
          <a:p>
            <a:pPr lvl="0">
              <a:defRPr/>
            </a:pPr>
            <a:r>
              <a:rPr lang="zh-CN" altLang="en-US" sz="6000" b="1" dirty="0">
                <a:solidFill>
                  <a:srgbClr val="003867"/>
                </a:solidFill>
                <a:latin typeface="微软雅黑" panose="020B0503020204020204" pitchFamily="34" charset="-122"/>
                <a:ea typeface="微软雅黑" panose="020B0503020204020204" pitchFamily="34" charset="-122"/>
              </a:rPr>
              <a:t>面向对象程序设计</a:t>
            </a:r>
            <a:endParaRPr kumimoji="0" lang="zh-CN" altLang="en-US" sz="6000" b="1" i="0" u="none" strike="noStrike" kern="1200" cap="none" spc="0" normalizeH="0" baseline="0" noProof="0" dirty="0">
              <a:ln>
                <a:noFill/>
              </a:ln>
              <a:solidFill>
                <a:srgbClr val="003867"/>
              </a:solidFill>
              <a:uLnTx/>
              <a:uFillTx/>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9202708" y="3748606"/>
            <a:ext cx="2031325" cy="461665"/>
          </a:xfrm>
          <a:prstGeom prst="rect">
            <a:avLst/>
          </a:prstGeom>
          <a:noFill/>
          <a:effectLst>
            <a:outerShdw blurRad="114300" dist="38100" dir="5460000" algn="tr" rotWithShape="0">
              <a:prstClr val="black">
                <a:alpha val="16000"/>
              </a:prstClr>
            </a:outerShdw>
          </a:effectLst>
        </p:spPr>
        <p:txBody>
          <a:bodyPr wrap="none" rtlCol="0">
            <a:spAutoFit/>
          </a:bodyPr>
          <a:lstStyle>
            <a:defPPr>
              <a:defRPr lang="zh-CN"/>
            </a:defPPr>
            <a:lvl1pPr>
              <a:defRPr sz="40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pPr lvl="0" algn="r">
              <a:defRPr/>
            </a:pPr>
            <a:r>
              <a:rPr lang="zh-CN" altLang="en-US" sz="2400" dirty="0">
                <a:solidFill>
                  <a:srgbClr val="003867"/>
                </a:solidFill>
                <a:effectLst/>
              </a:rPr>
              <a:t>华控梦图团队</a:t>
            </a:r>
          </a:p>
        </p:txBody>
      </p:sp>
      <p:cxnSp>
        <p:nvCxnSpPr>
          <p:cNvPr id="7" name="直接连接符 6"/>
          <p:cNvCxnSpPr/>
          <p:nvPr/>
        </p:nvCxnSpPr>
        <p:spPr>
          <a:xfrm>
            <a:off x="4825497" y="3707806"/>
            <a:ext cx="7061788" cy="0"/>
          </a:xfrm>
          <a:prstGeom prst="line">
            <a:avLst/>
          </a:prstGeom>
          <a:ln w="6350">
            <a:solidFill>
              <a:srgbClr val="404040"/>
            </a:solidFill>
          </a:ln>
        </p:spPr>
        <p:style>
          <a:lnRef idx="1">
            <a:schemeClr val="accent1"/>
          </a:lnRef>
          <a:fillRef idx="0">
            <a:schemeClr val="accent1"/>
          </a:fillRef>
          <a:effectRef idx="0">
            <a:schemeClr val="accent1"/>
          </a:effectRef>
          <a:fontRef idx="minor">
            <a:schemeClr val="tx1"/>
          </a:fontRef>
        </p:style>
      </p:cxnSp>
      <p:sp>
        <p:nvSpPr>
          <p:cNvPr id="8" name="TextBox 84"/>
          <p:cNvSpPr txBox="1"/>
          <p:nvPr/>
        </p:nvSpPr>
        <p:spPr>
          <a:xfrm>
            <a:off x="8990310" y="4425080"/>
            <a:ext cx="2456122" cy="307777"/>
          </a:xfrm>
          <a:prstGeom prst="rect">
            <a:avLst/>
          </a:prstGeom>
          <a:noFill/>
        </p:spPr>
        <p:txBody>
          <a:bodyPr wrap="none" rtlCol="0">
            <a:spAutoFit/>
          </a:bodyPr>
          <a:lstStyle/>
          <a:p>
            <a:r>
              <a:rPr lang="zh-CN" altLang="en-US" sz="1400" b="1" dirty="0">
                <a:solidFill>
                  <a:srgbClr val="003867"/>
                </a:solidFill>
                <a:latin typeface="微软雅黑" panose="020B0503020204020204" pitchFamily="34" charset="-122"/>
                <a:ea typeface="微软雅黑" panose="020B0503020204020204" pitchFamily="34" charset="-122"/>
              </a:rPr>
              <a:t>黄伟杰      日期：</a:t>
            </a:r>
            <a:r>
              <a:rPr lang="en-US" altLang="zh-CN" sz="1400" b="1" dirty="0">
                <a:solidFill>
                  <a:srgbClr val="003867"/>
                </a:solidFill>
                <a:latin typeface="微软雅黑" panose="020B0503020204020204" pitchFamily="34" charset="-122"/>
                <a:ea typeface="微软雅黑" panose="020B0503020204020204" pitchFamily="34" charset="-122"/>
              </a:rPr>
              <a:t>2021.8.22</a:t>
            </a:r>
          </a:p>
        </p:txBody>
      </p:sp>
    </p:spTree>
  </p:cSld>
  <p:clrMapOvr>
    <a:masterClrMapping/>
  </p:clrMapOvr>
  <mc:AlternateContent xmlns:mc="http://schemas.openxmlformats.org/markup-compatibility/2006" xmlns:p14="http://schemas.microsoft.com/office/powerpoint/2010/main">
    <mc:Choice Requires="p14">
      <p:transition spd="slow" p14:dur="1400" advClick="0" advTm="5000">
        <p14:ripple/>
      </p:transition>
    </mc:Choice>
    <mc:Fallback xmlns="">
      <p:transition spd="slow" advClick="0" advTm="5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40000">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14:bounceEnd="4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8" fill="hold" grpId="0" nodeType="afterEffect" p14:presetBounceEnd="40000">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 calcmode="lin" valueType="num" p14:bounceEnd="40000">
                                          <p:cBhvr additive="base">
                                            <p:cTn id="12" dur="500" fill="hold"/>
                                            <p:tgtEl>
                                              <p:spTgt spid="5"/>
                                            </p:tgtEl>
                                            <p:attrNameLst>
                                              <p:attrName>ppt_x</p:attrName>
                                            </p:attrNameLst>
                                          </p:cBhvr>
                                          <p:tavLst>
                                            <p:tav tm="0">
                                              <p:val>
                                                <p:strVal val="0-#ppt_w/2"/>
                                              </p:val>
                                            </p:tav>
                                            <p:tav tm="100000">
                                              <p:val>
                                                <p:strVal val="#ppt_x"/>
                                              </p:val>
                                            </p:tav>
                                          </p:tavLst>
                                        </p:anim>
                                        <p:anim calcmode="lin" valueType="num" p14:bounceEnd="40000">
                                          <p:cBhvr additive="base">
                                            <p:cTn id="13" dur="500" fill="hold"/>
                                            <p:tgtEl>
                                              <p:spTgt spid="5"/>
                                            </p:tgtEl>
                                            <p:attrNameLst>
                                              <p:attrName>ppt_y</p:attrName>
                                            </p:attrNameLst>
                                          </p:cBhvr>
                                          <p:tavLst>
                                            <p:tav tm="0">
                                              <p:val>
                                                <p:strVal val="#ppt_y"/>
                                              </p:val>
                                            </p:tav>
                                            <p:tav tm="100000">
                                              <p:val>
                                                <p:strVal val="#ppt_y"/>
                                              </p:val>
                                            </p:tav>
                                          </p:tavLst>
                                        </p:anim>
                                      </p:childTnLst>
                                    </p:cTn>
                                  </p:par>
                                  <p:par>
                                    <p:cTn id="14" presetID="16" presetClass="entr" presetSubtype="37"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outVertical)">
                                          <p:cBhvr>
                                            <p:cTn id="16" dur="500"/>
                                            <p:tgtEl>
                                              <p:spTgt spid="7"/>
                                            </p:tgtEl>
                                          </p:cBhvr>
                                        </p:animEffect>
                                      </p:childTnLst>
                                    </p:cTn>
                                  </p:par>
                                </p:childTnLst>
                              </p:cTn>
                            </p:par>
                            <p:par>
                              <p:cTn id="17" fill="hold">
                                <p:stCondLst>
                                  <p:cond delay="1450"/>
                                </p:stCondLst>
                                <p:childTnLst>
                                  <p:par>
                                    <p:cTn id="18" presetID="53" presetClass="entr" presetSubtype="16"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par>
                              <p:cTn id="23" fill="hold">
                                <p:stCondLst>
                                  <p:cond delay="1950"/>
                                </p:stCondLst>
                                <p:childTnLst>
                                  <p:par>
                                    <p:cTn id="24" presetID="42"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par>
                                    <p:cTn id="7" presetID="2" presetClass="entr" presetSubtype="2" fill="hold" grpId="0" nodeType="withEffect">
                                      <p:stCondLst>
                                        <p:cond delay="0"/>
                                      </p:stCondLst>
                                      <p:iterate type="lt">
                                        <p:tmPct val="10000"/>
                                      </p:iterate>
                                      <p:childTnLst>
                                        <p:set>
                                          <p:cBhvr>
                                            <p:cTn id="8" dur="1" fill="hold">
                                              <p:stCondLst>
                                                <p:cond delay="0"/>
                                              </p:stCondLst>
                                            </p:cTn>
                                            <p:tgtEl>
                                              <p:spTgt spid="4"/>
                                            </p:tgtEl>
                                            <p:attrNameLst>
                                              <p:attrName>style.visibility</p:attrName>
                                            </p:attrNameLst>
                                          </p:cBhvr>
                                          <p:to>
                                            <p:strVal val="visible"/>
                                          </p:to>
                                        </p:set>
                                        <p:anim calcmode="lin" valueType="num">
                                          <p:cBhvr additive="base">
                                            <p:cTn id="9" dur="500" fill="hold"/>
                                            <p:tgtEl>
                                              <p:spTgt spid="4"/>
                                            </p:tgtEl>
                                            <p:attrNameLst>
                                              <p:attrName>ppt_x</p:attrName>
                                            </p:attrNameLst>
                                          </p:cBhvr>
                                          <p:tavLst>
                                            <p:tav tm="0">
                                              <p:val>
                                                <p:strVal val="1+#ppt_w/2"/>
                                              </p:val>
                                            </p:tav>
                                            <p:tav tm="100000">
                                              <p:val>
                                                <p:strVal val="#ppt_x"/>
                                              </p:val>
                                            </p:tav>
                                          </p:tavLst>
                                        </p:anim>
                                        <p:anim calcmode="lin" valueType="num">
                                          <p:cBhvr additive="base">
                                            <p:cTn id="10" dur="500" fill="hold"/>
                                            <p:tgtEl>
                                              <p:spTgt spid="4"/>
                                            </p:tgtEl>
                                            <p:attrNameLst>
                                              <p:attrName>ppt_y</p:attrName>
                                            </p:attrNameLst>
                                          </p:cBhvr>
                                          <p:tavLst>
                                            <p:tav tm="0">
                                              <p:val>
                                                <p:strVal val="#ppt_y"/>
                                              </p:val>
                                            </p:tav>
                                            <p:tav tm="100000">
                                              <p:val>
                                                <p:strVal val="#ppt_y"/>
                                              </p:val>
                                            </p:tav>
                                          </p:tavLst>
                                        </p:anim>
                                      </p:childTnLst>
                                    </p:cTn>
                                  </p:par>
                                </p:childTnLst>
                              </p:cTn>
                            </p:par>
                            <p:par>
                              <p:cTn id="11" fill="hold">
                                <p:stCondLst>
                                  <p:cond delay="600"/>
                                </p:stCondLst>
                                <p:childTnLst>
                                  <p:par>
                                    <p:cTn id="12" presetID="2" presetClass="entr" presetSubtype="8" fill="hold" grpId="0" nodeType="afterEffect">
                                      <p:stCondLst>
                                        <p:cond delay="0"/>
                                      </p:stCondLst>
                                      <p:iterate type="lt">
                                        <p:tmPct val="10000"/>
                                      </p:iterate>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par>
                                    <p:cTn id="16" presetID="16" presetClass="entr" presetSubtype="37"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outVertical)">
                                          <p:cBhvr>
                                            <p:cTn id="18" dur="500"/>
                                            <p:tgtEl>
                                              <p:spTgt spid="7"/>
                                            </p:tgtEl>
                                          </p:cBhvr>
                                        </p:animEffect>
                                      </p:childTnLst>
                                    </p:cTn>
                                  </p:par>
                                </p:childTnLst>
                              </p:cTn>
                            </p:par>
                            <p:par>
                              <p:cTn id="19" fill="hold">
                                <p:stCondLst>
                                  <p:cond delay="1450"/>
                                </p:stCondLst>
                                <p:childTnLst>
                                  <p:par>
                                    <p:cTn id="20" presetID="53" presetClass="entr" presetSubtype="16"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childTnLst>
                              </p:cTn>
                            </p:par>
                            <p:par>
                              <p:cTn id="25" fill="hold">
                                <p:stCondLst>
                                  <p:cond delay="1950"/>
                                </p:stCondLst>
                                <p:childTnLst>
                                  <p:par>
                                    <p:cTn id="26" presetID="42"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31" repeatCount="indefinite" fill="remove" display="0">
                      <p:stCondLst>
                        <p:cond delay="indefinite"/>
                      </p:stCondLst>
                      <p:endCondLst>
                        <p:cond evt="onStopAudio" delay="0">
                          <p:tgtEl>
                            <p:sldTgt/>
                          </p:tgtEl>
                        </p:cond>
                      </p:endCondLst>
                    </p:cTn>
                    <p:tgtEl>
                      <p:spTgt spid="9"/>
                    </p:tgtEl>
                  </p:cMediaNode>
                </p:audio>
              </p:childTnLst>
            </p:cTn>
          </p:par>
        </p:tnLst>
        <p:bldLst>
          <p:bldP spid="4" grpId="0"/>
          <p:bldP spid="5" grpId="0"/>
          <p:bldP spid="6" grpId="0"/>
          <p:bldP spid="8"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
          <p:cNvSpPr txBox="1"/>
          <p:nvPr/>
        </p:nvSpPr>
        <p:spPr>
          <a:xfrm>
            <a:off x="6809466" y="1356705"/>
            <a:ext cx="4778249" cy="1293177"/>
          </a:xfrm>
          <a:prstGeom prst="rect">
            <a:avLst/>
          </a:prstGeom>
          <a:noFill/>
        </p:spPr>
        <p:txBody>
          <a:bodyPr wrap="none">
            <a:normAutofit fontScale="92500" lnSpcReduction="20000"/>
          </a:bodyPr>
          <a:lstStyle/>
          <a:p>
            <a:r>
              <a:rPr lang="en-US" altLang="zh-CN" sz="3200" dirty="0">
                <a:solidFill>
                  <a:schemeClr val="tx1">
                    <a:lumMod val="60000"/>
                    <a:lumOff val="40000"/>
                  </a:schemeClr>
                </a:solidFill>
              </a:rPr>
              <a:t>istream</a:t>
            </a:r>
            <a:r>
              <a:rPr lang="zh-CN" altLang="en-US" sz="3200" dirty="0">
                <a:solidFill>
                  <a:schemeClr val="tx1">
                    <a:lumMod val="60000"/>
                    <a:lumOff val="40000"/>
                  </a:schemeClr>
                </a:solidFill>
              </a:rPr>
              <a:t>类定义了许多用于从流</a:t>
            </a:r>
            <a:endParaRPr lang="en-US" altLang="zh-CN" sz="3200" dirty="0">
              <a:solidFill>
                <a:schemeClr val="tx1">
                  <a:lumMod val="60000"/>
                  <a:lumOff val="40000"/>
                </a:schemeClr>
              </a:solidFill>
            </a:endParaRPr>
          </a:p>
          <a:p>
            <a:r>
              <a:rPr lang="zh-CN" altLang="en-US" sz="3200" dirty="0">
                <a:solidFill>
                  <a:schemeClr val="tx1">
                    <a:lumMod val="60000"/>
                    <a:lumOff val="40000"/>
                  </a:schemeClr>
                </a:solidFill>
              </a:rPr>
              <a:t>中提取数据和操作文件的成员</a:t>
            </a:r>
            <a:endParaRPr lang="en-US" altLang="zh-CN" sz="3200" dirty="0">
              <a:solidFill>
                <a:schemeClr val="tx1">
                  <a:lumMod val="60000"/>
                  <a:lumOff val="40000"/>
                </a:schemeClr>
              </a:solidFill>
            </a:endParaRPr>
          </a:p>
          <a:p>
            <a:r>
              <a:rPr lang="zh-CN" altLang="en-US" sz="3200" dirty="0">
                <a:solidFill>
                  <a:schemeClr val="tx1">
                    <a:lumMod val="60000"/>
                    <a:lumOff val="40000"/>
                  </a:schemeClr>
                </a:solidFill>
              </a:rPr>
              <a:t>函数 ，如下所示</a:t>
            </a:r>
          </a:p>
        </p:txBody>
      </p:sp>
      <p:sp>
        <p:nvSpPr>
          <p:cNvPr id="8" name="圆角矩形 6"/>
          <p:cNvSpPr/>
          <p:nvPr/>
        </p:nvSpPr>
        <p:spPr>
          <a:xfrm>
            <a:off x="5339914" y="1322403"/>
            <a:ext cx="1223393" cy="122400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任意多边形 8"/>
          <p:cNvSpPr/>
          <p:nvPr/>
        </p:nvSpPr>
        <p:spPr>
          <a:xfrm>
            <a:off x="5583584" y="1554216"/>
            <a:ext cx="736053" cy="760374"/>
          </a:xfrm>
          <a:custGeom>
            <a:avLst/>
            <a:gdLst>
              <a:gd name="connsiteX0" fmla="*/ 130655 w 587316"/>
              <a:gd name="connsiteY0" fmla="*/ 434401 h 606722"/>
              <a:gd name="connsiteX1" fmla="*/ 130655 w 587316"/>
              <a:gd name="connsiteY1" fmla="*/ 466128 h 606722"/>
              <a:gd name="connsiteX2" fmla="*/ 142047 w 587316"/>
              <a:gd name="connsiteY2" fmla="*/ 466128 h 606722"/>
              <a:gd name="connsiteX3" fmla="*/ 142047 w 587316"/>
              <a:gd name="connsiteY3" fmla="*/ 434401 h 606722"/>
              <a:gd name="connsiteX4" fmla="*/ 20648 w 587316"/>
              <a:gd name="connsiteY4" fmla="*/ 373614 h 606722"/>
              <a:gd name="connsiteX5" fmla="*/ 48061 w 587316"/>
              <a:gd name="connsiteY5" fmla="*/ 547178 h 606722"/>
              <a:gd name="connsiteX6" fmla="*/ 111608 w 587316"/>
              <a:gd name="connsiteY6" fmla="*/ 547178 h 606722"/>
              <a:gd name="connsiteX7" fmla="*/ 111608 w 587316"/>
              <a:gd name="connsiteY7" fmla="*/ 475637 h 606722"/>
              <a:gd name="connsiteX8" fmla="*/ 111608 w 587316"/>
              <a:gd name="connsiteY8" fmla="*/ 424981 h 606722"/>
              <a:gd name="connsiteX9" fmla="*/ 111608 w 587316"/>
              <a:gd name="connsiteY9" fmla="*/ 373614 h 606722"/>
              <a:gd name="connsiteX10" fmla="*/ 518778 w 587316"/>
              <a:gd name="connsiteY10" fmla="*/ 371157 h 606722"/>
              <a:gd name="connsiteX11" fmla="*/ 553937 w 587316"/>
              <a:gd name="connsiteY11" fmla="*/ 391400 h 606722"/>
              <a:gd name="connsiteX12" fmla="*/ 557497 w 587316"/>
              <a:gd name="connsiteY12" fmla="*/ 404362 h 606722"/>
              <a:gd name="connsiteX13" fmla="*/ 549219 w 587316"/>
              <a:gd name="connsiteY13" fmla="*/ 409068 h 606722"/>
              <a:gd name="connsiteX14" fmla="*/ 544502 w 587316"/>
              <a:gd name="connsiteY14" fmla="*/ 407825 h 606722"/>
              <a:gd name="connsiteX15" fmla="*/ 509344 w 587316"/>
              <a:gd name="connsiteY15" fmla="*/ 387582 h 606722"/>
              <a:gd name="connsiteX16" fmla="*/ 505783 w 587316"/>
              <a:gd name="connsiteY16" fmla="*/ 374619 h 606722"/>
              <a:gd name="connsiteX17" fmla="*/ 518778 w 587316"/>
              <a:gd name="connsiteY17" fmla="*/ 371157 h 606722"/>
              <a:gd name="connsiteX18" fmla="*/ 537211 w 587316"/>
              <a:gd name="connsiteY18" fmla="*/ 283673 h 606722"/>
              <a:gd name="connsiteX19" fmla="*/ 577793 w 587316"/>
              <a:gd name="connsiteY19" fmla="*/ 283673 h 606722"/>
              <a:gd name="connsiteX20" fmla="*/ 587316 w 587316"/>
              <a:gd name="connsiteY20" fmla="*/ 293200 h 606722"/>
              <a:gd name="connsiteX21" fmla="*/ 577793 w 587316"/>
              <a:gd name="connsiteY21" fmla="*/ 302726 h 606722"/>
              <a:gd name="connsiteX22" fmla="*/ 537211 w 587316"/>
              <a:gd name="connsiteY22" fmla="*/ 302726 h 606722"/>
              <a:gd name="connsiteX23" fmla="*/ 527688 w 587316"/>
              <a:gd name="connsiteY23" fmla="*/ 293200 h 606722"/>
              <a:gd name="connsiteX24" fmla="*/ 537211 w 587316"/>
              <a:gd name="connsiteY24" fmla="*/ 283673 h 606722"/>
              <a:gd name="connsiteX25" fmla="*/ 50098 w 587316"/>
              <a:gd name="connsiteY25" fmla="*/ 273582 h 606722"/>
              <a:gd name="connsiteX26" fmla="*/ 90680 w 587316"/>
              <a:gd name="connsiteY26" fmla="*/ 273582 h 606722"/>
              <a:gd name="connsiteX27" fmla="*/ 100203 w 587316"/>
              <a:gd name="connsiteY27" fmla="*/ 283073 h 606722"/>
              <a:gd name="connsiteX28" fmla="*/ 90680 w 587316"/>
              <a:gd name="connsiteY28" fmla="*/ 292564 h 606722"/>
              <a:gd name="connsiteX29" fmla="*/ 50098 w 587316"/>
              <a:gd name="connsiteY29" fmla="*/ 292564 h 606722"/>
              <a:gd name="connsiteX30" fmla="*/ 40575 w 587316"/>
              <a:gd name="connsiteY30" fmla="*/ 283073 h 606722"/>
              <a:gd name="connsiteX31" fmla="*/ 50098 w 587316"/>
              <a:gd name="connsiteY31" fmla="*/ 273582 h 606722"/>
              <a:gd name="connsiteX32" fmla="*/ 19046 w 587316"/>
              <a:gd name="connsiteY32" fmla="*/ 252038 h 606722"/>
              <a:gd name="connsiteX33" fmla="*/ 19046 w 587316"/>
              <a:gd name="connsiteY33" fmla="*/ 354684 h 606722"/>
              <a:gd name="connsiteX34" fmla="*/ 111608 w 587316"/>
              <a:gd name="connsiteY34" fmla="*/ 354684 h 606722"/>
              <a:gd name="connsiteX35" fmla="*/ 111608 w 587316"/>
              <a:gd name="connsiteY35" fmla="*/ 252038 h 606722"/>
              <a:gd name="connsiteX36" fmla="*/ 445913 w 587316"/>
              <a:gd name="connsiteY36" fmla="*/ 202664 h 606722"/>
              <a:gd name="connsiteX37" fmla="*/ 455359 w 587316"/>
              <a:gd name="connsiteY37" fmla="*/ 212170 h 606722"/>
              <a:gd name="connsiteX38" fmla="*/ 455359 w 587316"/>
              <a:gd name="connsiteY38" fmla="*/ 262806 h 606722"/>
              <a:gd name="connsiteX39" fmla="*/ 445913 w 587316"/>
              <a:gd name="connsiteY39" fmla="*/ 272312 h 606722"/>
              <a:gd name="connsiteX40" fmla="*/ 436377 w 587316"/>
              <a:gd name="connsiteY40" fmla="*/ 262806 h 606722"/>
              <a:gd name="connsiteX41" fmla="*/ 436377 w 587316"/>
              <a:gd name="connsiteY41" fmla="*/ 212170 h 606722"/>
              <a:gd name="connsiteX42" fmla="*/ 445913 w 587316"/>
              <a:gd name="connsiteY42" fmla="*/ 202664 h 606722"/>
              <a:gd name="connsiteX43" fmla="*/ 544502 w 587316"/>
              <a:gd name="connsiteY43" fmla="*/ 178654 h 606722"/>
              <a:gd name="connsiteX44" fmla="*/ 557497 w 587316"/>
              <a:gd name="connsiteY44" fmla="*/ 182116 h 606722"/>
              <a:gd name="connsiteX45" fmla="*/ 553937 w 587316"/>
              <a:gd name="connsiteY45" fmla="*/ 195079 h 606722"/>
              <a:gd name="connsiteX46" fmla="*/ 518778 w 587316"/>
              <a:gd name="connsiteY46" fmla="*/ 215322 h 606722"/>
              <a:gd name="connsiteX47" fmla="*/ 514061 w 587316"/>
              <a:gd name="connsiteY47" fmla="*/ 216565 h 606722"/>
              <a:gd name="connsiteX48" fmla="*/ 505783 w 587316"/>
              <a:gd name="connsiteY48" fmla="*/ 211859 h 606722"/>
              <a:gd name="connsiteX49" fmla="*/ 509344 w 587316"/>
              <a:gd name="connsiteY49" fmla="*/ 198897 h 606722"/>
              <a:gd name="connsiteX50" fmla="*/ 375499 w 587316"/>
              <a:gd name="connsiteY50" fmla="*/ 90026 h 606722"/>
              <a:gd name="connsiteX51" fmla="*/ 130655 w 587316"/>
              <a:gd name="connsiteY51" fmla="*/ 247683 h 606722"/>
              <a:gd name="connsiteX52" fmla="*/ 130655 w 587316"/>
              <a:gd name="connsiteY52" fmla="*/ 359128 h 606722"/>
              <a:gd name="connsiteX53" fmla="*/ 375499 w 587316"/>
              <a:gd name="connsiteY53" fmla="*/ 524694 h 606722"/>
              <a:gd name="connsiteX54" fmla="*/ 445913 w 587316"/>
              <a:gd name="connsiteY54" fmla="*/ 40505 h 606722"/>
              <a:gd name="connsiteX55" fmla="*/ 455359 w 587316"/>
              <a:gd name="connsiteY55" fmla="*/ 50017 h 606722"/>
              <a:gd name="connsiteX56" fmla="*/ 455359 w 587316"/>
              <a:gd name="connsiteY56" fmla="*/ 171630 h 606722"/>
              <a:gd name="connsiteX57" fmla="*/ 445913 w 587316"/>
              <a:gd name="connsiteY57" fmla="*/ 181142 h 606722"/>
              <a:gd name="connsiteX58" fmla="*/ 436377 w 587316"/>
              <a:gd name="connsiteY58" fmla="*/ 171630 h 606722"/>
              <a:gd name="connsiteX59" fmla="*/ 436377 w 587316"/>
              <a:gd name="connsiteY59" fmla="*/ 50017 h 606722"/>
              <a:gd name="connsiteX60" fmla="*/ 445913 w 587316"/>
              <a:gd name="connsiteY60" fmla="*/ 40505 h 606722"/>
              <a:gd name="connsiteX61" fmla="*/ 394456 w 587316"/>
              <a:gd name="connsiteY61" fmla="*/ 19018 h 606722"/>
              <a:gd name="connsiteX62" fmla="*/ 394456 w 587316"/>
              <a:gd name="connsiteY62" fmla="*/ 72608 h 606722"/>
              <a:gd name="connsiteX63" fmla="*/ 394456 w 587316"/>
              <a:gd name="connsiteY63" fmla="*/ 542646 h 606722"/>
              <a:gd name="connsiteX64" fmla="*/ 394456 w 587316"/>
              <a:gd name="connsiteY64" fmla="*/ 587704 h 606722"/>
              <a:gd name="connsiteX65" fmla="*/ 466815 w 587316"/>
              <a:gd name="connsiteY65" fmla="*/ 587704 h 606722"/>
              <a:gd name="connsiteX66" fmla="*/ 466815 w 587316"/>
              <a:gd name="connsiteY66" fmla="*/ 19018 h 606722"/>
              <a:gd name="connsiteX67" fmla="*/ 384933 w 587316"/>
              <a:gd name="connsiteY67" fmla="*/ 0 h 606722"/>
              <a:gd name="connsiteX68" fmla="*/ 476338 w 587316"/>
              <a:gd name="connsiteY68" fmla="*/ 0 h 606722"/>
              <a:gd name="connsiteX69" fmla="*/ 485772 w 587316"/>
              <a:gd name="connsiteY69" fmla="*/ 9509 h 606722"/>
              <a:gd name="connsiteX70" fmla="*/ 485772 w 587316"/>
              <a:gd name="connsiteY70" fmla="*/ 597213 h 606722"/>
              <a:gd name="connsiteX71" fmla="*/ 476338 w 587316"/>
              <a:gd name="connsiteY71" fmla="*/ 606722 h 606722"/>
              <a:gd name="connsiteX72" fmla="*/ 384933 w 587316"/>
              <a:gd name="connsiteY72" fmla="*/ 606722 h 606722"/>
              <a:gd name="connsiteX73" fmla="*/ 375499 w 587316"/>
              <a:gd name="connsiteY73" fmla="*/ 597213 h 606722"/>
              <a:gd name="connsiteX74" fmla="*/ 375499 w 587316"/>
              <a:gd name="connsiteY74" fmla="*/ 547623 h 606722"/>
              <a:gd name="connsiteX75" fmla="*/ 130655 w 587316"/>
              <a:gd name="connsiteY75" fmla="*/ 382056 h 606722"/>
              <a:gd name="connsiteX76" fmla="*/ 130655 w 587316"/>
              <a:gd name="connsiteY76" fmla="*/ 415472 h 606722"/>
              <a:gd name="connsiteX77" fmla="*/ 151570 w 587316"/>
              <a:gd name="connsiteY77" fmla="*/ 415472 h 606722"/>
              <a:gd name="connsiteX78" fmla="*/ 161093 w 587316"/>
              <a:gd name="connsiteY78" fmla="*/ 424981 h 606722"/>
              <a:gd name="connsiteX79" fmla="*/ 161093 w 587316"/>
              <a:gd name="connsiteY79" fmla="*/ 475637 h 606722"/>
              <a:gd name="connsiteX80" fmla="*/ 151570 w 587316"/>
              <a:gd name="connsiteY80" fmla="*/ 485147 h 606722"/>
              <a:gd name="connsiteX81" fmla="*/ 130655 w 587316"/>
              <a:gd name="connsiteY81" fmla="*/ 485147 h 606722"/>
              <a:gd name="connsiteX82" fmla="*/ 130655 w 587316"/>
              <a:gd name="connsiteY82" fmla="*/ 556688 h 606722"/>
              <a:gd name="connsiteX83" fmla="*/ 121131 w 587316"/>
              <a:gd name="connsiteY83" fmla="*/ 566197 h 606722"/>
              <a:gd name="connsiteX84" fmla="*/ 39962 w 587316"/>
              <a:gd name="connsiteY84" fmla="*/ 566197 h 606722"/>
              <a:gd name="connsiteX85" fmla="*/ 30528 w 587316"/>
              <a:gd name="connsiteY85" fmla="*/ 558110 h 606722"/>
              <a:gd name="connsiteX86" fmla="*/ 89 w 587316"/>
              <a:gd name="connsiteY86" fmla="*/ 365615 h 606722"/>
              <a:gd name="connsiteX87" fmla="*/ 89 w 587316"/>
              <a:gd name="connsiteY87" fmla="*/ 365437 h 606722"/>
              <a:gd name="connsiteX88" fmla="*/ 0 w 587316"/>
              <a:gd name="connsiteY88" fmla="*/ 364904 h 606722"/>
              <a:gd name="connsiteX89" fmla="*/ 0 w 587316"/>
              <a:gd name="connsiteY89" fmla="*/ 364371 h 606722"/>
              <a:gd name="connsiteX90" fmla="*/ 0 w 587316"/>
              <a:gd name="connsiteY90" fmla="*/ 364104 h 606722"/>
              <a:gd name="connsiteX91" fmla="*/ 0 w 587316"/>
              <a:gd name="connsiteY91" fmla="*/ 242529 h 606722"/>
              <a:gd name="connsiteX92" fmla="*/ 9523 w 587316"/>
              <a:gd name="connsiteY92" fmla="*/ 233020 h 606722"/>
              <a:gd name="connsiteX93" fmla="*/ 118372 w 587316"/>
              <a:gd name="connsiteY93" fmla="*/ 233020 h 606722"/>
              <a:gd name="connsiteX94" fmla="*/ 375499 w 587316"/>
              <a:gd name="connsiteY94" fmla="*/ 67364 h 606722"/>
              <a:gd name="connsiteX95" fmla="*/ 375499 w 587316"/>
              <a:gd name="connsiteY95" fmla="*/ 9509 h 606722"/>
              <a:gd name="connsiteX96" fmla="*/ 384933 w 587316"/>
              <a:gd name="connsiteY96"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587316" h="606722">
                <a:moveTo>
                  <a:pt x="130655" y="434401"/>
                </a:moveTo>
                <a:lnTo>
                  <a:pt x="130655" y="466128"/>
                </a:lnTo>
                <a:lnTo>
                  <a:pt x="142047" y="466128"/>
                </a:lnTo>
                <a:lnTo>
                  <a:pt x="142047" y="434401"/>
                </a:lnTo>
                <a:close/>
                <a:moveTo>
                  <a:pt x="20648" y="373614"/>
                </a:moveTo>
                <a:lnTo>
                  <a:pt x="48061" y="547178"/>
                </a:lnTo>
                <a:lnTo>
                  <a:pt x="111608" y="547178"/>
                </a:lnTo>
                <a:lnTo>
                  <a:pt x="111608" y="475637"/>
                </a:lnTo>
                <a:lnTo>
                  <a:pt x="111608" y="424981"/>
                </a:lnTo>
                <a:lnTo>
                  <a:pt x="111608" y="373614"/>
                </a:lnTo>
                <a:close/>
                <a:moveTo>
                  <a:pt x="518778" y="371157"/>
                </a:moveTo>
                <a:lnTo>
                  <a:pt x="553937" y="391400"/>
                </a:lnTo>
                <a:cubicBezTo>
                  <a:pt x="558565" y="393974"/>
                  <a:pt x="560078" y="399834"/>
                  <a:pt x="557497" y="404362"/>
                </a:cubicBezTo>
                <a:cubicBezTo>
                  <a:pt x="555717" y="407381"/>
                  <a:pt x="552512" y="409068"/>
                  <a:pt x="549219" y="409068"/>
                </a:cubicBezTo>
                <a:cubicBezTo>
                  <a:pt x="547617" y="409068"/>
                  <a:pt x="545926" y="408713"/>
                  <a:pt x="544502" y="407825"/>
                </a:cubicBezTo>
                <a:lnTo>
                  <a:pt x="509344" y="387582"/>
                </a:lnTo>
                <a:cubicBezTo>
                  <a:pt x="504715" y="384918"/>
                  <a:pt x="503202" y="379147"/>
                  <a:pt x="505783" y="374619"/>
                </a:cubicBezTo>
                <a:cubicBezTo>
                  <a:pt x="508454" y="370091"/>
                  <a:pt x="514239" y="368493"/>
                  <a:pt x="518778" y="371157"/>
                </a:cubicBezTo>
                <a:close/>
                <a:moveTo>
                  <a:pt x="537211" y="283673"/>
                </a:moveTo>
                <a:lnTo>
                  <a:pt x="577793" y="283673"/>
                </a:lnTo>
                <a:cubicBezTo>
                  <a:pt x="583044" y="283673"/>
                  <a:pt x="587316" y="287947"/>
                  <a:pt x="587316" y="293200"/>
                </a:cubicBezTo>
                <a:cubicBezTo>
                  <a:pt x="587316" y="298452"/>
                  <a:pt x="583044" y="302726"/>
                  <a:pt x="577793" y="302726"/>
                </a:cubicBezTo>
                <a:lnTo>
                  <a:pt x="537211" y="302726"/>
                </a:lnTo>
                <a:cubicBezTo>
                  <a:pt x="531960" y="302726"/>
                  <a:pt x="527688" y="298452"/>
                  <a:pt x="527688" y="293200"/>
                </a:cubicBezTo>
                <a:cubicBezTo>
                  <a:pt x="527688" y="287947"/>
                  <a:pt x="531960" y="283673"/>
                  <a:pt x="537211" y="283673"/>
                </a:cubicBezTo>
                <a:close/>
                <a:moveTo>
                  <a:pt x="50098" y="273582"/>
                </a:moveTo>
                <a:lnTo>
                  <a:pt x="90680" y="273582"/>
                </a:lnTo>
                <a:cubicBezTo>
                  <a:pt x="95931" y="273582"/>
                  <a:pt x="100203" y="277840"/>
                  <a:pt x="100203" y="283073"/>
                </a:cubicBezTo>
                <a:cubicBezTo>
                  <a:pt x="100203" y="288306"/>
                  <a:pt x="95931" y="292564"/>
                  <a:pt x="90680" y="292564"/>
                </a:cubicBezTo>
                <a:lnTo>
                  <a:pt x="50098" y="292564"/>
                </a:lnTo>
                <a:cubicBezTo>
                  <a:pt x="44847" y="292564"/>
                  <a:pt x="40575" y="288306"/>
                  <a:pt x="40575" y="283073"/>
                </a:cubicBezTo>
                <a:cubicBezTo>
                  <a:pt x="40575" y="277840"/>
                  <a:pt x="44847" y="273582"/>
                  <a:pt x="50098" y="273582"/>
                </a:cubicBezTo>
                <a:close/>
                <a:moveTo>
                  <a:pt x="19046" y="252038"/>
                </a:moveTo>
                <a:lnTo>
                  <a:pt x="19046" y="354684"/>
                </a:lnTo>
                <a:lnTo>
                  <a:pt x="111608" y="354684"/>
                </a:lnTo>
                <a:lnTo>
                  <a:pt x="111608" y="252038"/>
                </a:lnTo>
                <a:close/>
                <a:moveTo>
                  <a:pt x="445913" y="202664"/>
                </a:moveTo>
                <a:cubicBezTo>
                  <a:pt x="451171" y="202664"/>
                  <a:pt x="455359" y="206928"/>
                  <a:pt x="455359" y="212170"/>
                </a:cubicBezTo>
                <a:lnTo>
                  <a:pt x="455359" y="262806"/>
                </a:lnTo>
                <a:cubicBezTo>
                  <a:pt x="455359" y="268048"/>
                  <a:pt x="451171" y="272312"/>
                  <a:pt x="445913" y="272312"/>
                </a:cubicBezTo>
                <a:cubicBezTo>
                  <a:pt x="440655" y="272312"/>
                  <a:pt x="436377" y="268048"/>
                  <a:pt x="436377" y="262806"/>
                </a:cubicBezTo>
                <a:lnTo>
                  <a:pt x="436377" y="212170"/>
                </a:lnTo>
                <a:cubicBezTo>
                  <a:pt x="436377" y="206928"/>
                  <a:pt x="440655" y="202664"/>
                  <a:pt x="445913" y="202664"/>
                </a:cubicBezTo>
                <a:close/>
                <a:moveTo>
                  <a:pt x="544502" y="178654"/>
                </a:moveTo>
                <a:cubicBezTo>
                  <a:pt x="549041" y="175990"/>
                  <a:pt x="554827" y="177588"/>
                  <a:pt x="557497" y="182116"/>
                </a:cubicBezTo>
                <a:cubicBezTo>
                  <a:pt x="560078" y="186644"/>
                  <a:pt x="558565" y="192415"/>
                  <a:pt x="553937" y="195079"/>
                </a:cubicBezTo>
                <a:lnTo>
                  <a:pt x="518778" y="215322"/>
                </a:lnTo>
                <a:cubicBezTo>
                  <a:pt x="517354" y="216121"/>
                  <a:pt x="515663" y="216565"/>
                  <a:pt x="514061" y="216565"/>
                </a:cubicBezTo>
                <a:cubicBezTo>
                  <a:pt x="510768" y="216565"/>
                  <a:pt x="507564" y="214878"/>
                  <a:pt x="505783" y="211859"/>
                </a:cubicBezTo>
                <a:cubicBezTo>
                  <a:pt x="503202" y="207331"/>
                  <a:pt x="504715" y="201471"/>
                  <a:pt x="509344" y="198897"/>
                </a:cubicBezTo>
                <a:close/>
                <a:moveTo>
                  <a:pt x="375499" y="90026"/>
                </a:moveTo>
                <a:lnTo>
                  <a:pt x="130655" y="247683"/>
                </a:lnTo>
                <a:lnTo>
                  <a:pt x="130655" y="359128"/>
                </a:lnTo>
                <a:lnTo>
                  <a:pt x="375499" y="524694"/>
                </a:lnTo>
                <a:close/>
                <a:moveTo>
                  <a:pt x="445913" y="40505"/>
                </a:moveTo>
                <a:cubicBezTo>
                  <a:pt x="451171" y="40505"/>
                  <a:pt x="455359" y="44772"/>
                  <a:pt x="455359" y="50017"/>
                </a:cubicBezTo>
                <a:lnTo>
                  <a:pt x="455359" y="171630"/>
                </a:lnTo>
                <a:cubicBezTo>
                  <a:pt x="455359" y="176875"/>
                  <a:pt x="451171" y="181142"/>
                  <a:pt x="445913" y="181142"/>
                </a:cubicBezTo>
                <a:cubicBezTo>
                  <a:pt x="440655" y="181142"/>
                  <a:pt x="436377" y="176875"/>
                  <a:pt x="436377" y="171630"/>
                </a:cubicBezTo>
                <a:lnTo>
                  <a:pt x="436377" y="50017"/>
                </a:lnTo>
                <a:cubicBezTo>
                  <a:pt x="436377" y="44772"/>
                  <a:pt x="440655" y="40505"/>
                  <a:pt x="445913" y="40505"/>
                </a:cubicBezTo>
                <a:close/>
                <a:moveTo>
                  <a:pt x="394456" y="19018"/>
                </a:moveTo>
                <a:lnTo>
                  <a:pt x="394456" y="72608"/>
                </a:lnTo>
                <a:lnTo>
                  <a:pt x="394456" y="542646"/>
                </a:lnTo>
                <a:lnTo>
                  <a:pt x="394456" y="587704"/>
                </a:lnTo>
                <a:lnTo>
                  <a:pt x="466815" y="587704"/>
                </a:lnTo>
                <a:lnTo>
                  <a:pt x="466815" y="19018"/>
                </a:lnTo>
                <a:close/>
                <a:moveTo>
                  <a:pt x="384933" y="0"/>
                </a:moveTo>
                <a:lnTo>
                  <a:pt x="476338" y="0"/>
                </a:lnTo>
                <a:cubicBezTo>
                  <a:pt x="481589" y="0"/>
                  <a:pt x="485772" y="4266"/>
                  <a:pt x="485772" y="9509"/>
                </a:cubicBezTo>
                <a:lnTo>
                  <a:pt x="485772" y="597213"/>
                </a:lnTo>
                <a:cubicBezTo>
                  <a:pt x="485772" y="602456"/>
                  <a:pt x="481589" y="606722"/>
                  <a:pt x="476338" y="606722"/>
                </a:cubicBezTo>
                <a:lnTo>
                  <a:pt x="384933" y="606722"/>
                </a:lnTo>
                <a:cubicBezTo>
                  <a:pt x="379682" y="606722"/>
                  <a:pt x="375499" y="602456"/>
                  <a:pt x="375499" y="597213"/>
                </a:cubicBezTo>
                <a:lnTo>
                  <a:pt x="375499" y="547623"/>
                </a:lnTo>
                <a:lnTo>
                  <a:pt x="130655" y="382056"/>
                </a:lnTo>
                <a:lnTo>
                  <a:pt x="130655" y="415472"/>
                </a:lnTo>
                <a:lnTo>
                  <a:pt x="151570" y="415472"/>
                </a:lnTo>
                <a:cubicBezTo>
                  <a:pt x="156821" y="415472"/>
                  <a:pt x="161093" y="419738"/>
                  <a:pt x="161093" y="424981"/>
                </a:cubicBezTo>
                <a:lnTo>
                  <a:pt x="161093" y="475637"/>
                </a:lnTo>
                <a:cubicBezTo>
                  <a:pt x="161093" y="480881"/>
                  <a:pt x="156821" y="485147"/>
                  <a:pt x="151570" y="485147"/>
                </a:cubicBezTo>
                <a:lnTo>
                  <a:pt x="130655" y="485147"/>
                </a:lnTo>
                <a:lnTo>
                  <a:pt x="130655" y="556688"/>
                </a:lnTo>
                <a:cubicBezTo>
                  <a:pt x="130655" y="561931"/>
                  <a:pt x="126382" y="566197"/>
                  <a:pt x="121131" y="566197"/>
                </a:cubicBezTo>
                <a:lnTo>
                  <a:pt x="39962" y="566197"/>
                </a:lnTo>
                <a:cubicBezTo>
                  <a:pt x="35245" y="566197"/>
                  <a:pt x="31329" y="562731"/>
                  <a:pt x="30528" y="558110"/>
                </a:cubicBezTo>
                <a:lnTo>
                  <a:pt x="89" y="365615"/>
                </a:lnTo>
                <a:cubicBezTo>
                  <a:pt x="89" y="365526"/>
                  <a:pt x="89" y="365437"/>
                  <a:pt x="89" y="365437"/>
                </a:cubicBezTo>
                <a:cubicBezTo>
                  <a:pt x="89" y="365260"/>
                  <a:pt x="89" y="365082"/>
                  <a:pt x="0" y="364904"/>
                </a:cubicBezTo>
                <a:cubicBezTo>
                  <a:pt x="0" y="364726"/>
                  <a:pt x="0" y="364549"/>
                  <a:pt x="0" y="364371"/>
                </a:cubicBezTo>
                <a:cubicBezTo>
                  <a:pt x="0" y="364282"/>
                  <a:pt x="0" y="364193"/>
                  <a:pt x="0" y="364104"/>
                </a:cubicBezTo>
                <a:lnTo>
                  <a:pt x="0" y="242529"/>
                </a:lnTo>
                <a:cubicBezTo>
                  <a:pt x="0" y="237285"/>
                  <a:pt x="4272" y="233020"/>
                  <a:pt x="9523" y="233020"/>
                </a:cubicBezTo>
                <a:lnTo>
                  <a:pt x="118372" y="233020"/>
                </a:lnTo>
                <a:lnTo>
                  <a:pt x="375499" y="67364"/>
                </a:lnTo>
                <a:lnTo>
                  <a:pt x="375499" y="9509"/>
                </a:lnTo>
                <a:cubicBezTo>
                  <a:pt x="375499" y="4266"/>
                  <a:pt x="379682" y="0"/>
                  <a:pt x="384933"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cxnSp>
        <p:nvCxnSpPr>
          <p:cNvPr id="5" name="直接连接符 4"/>
          <p:cNvCxnSpPr/>
          <p:nvPr/>
        </p:nvCxnSpPr>
        <p:spPr>
          <a:xfrm>
            <a:off x="5405310" y="2735052"/>
            <a:ext cx="5282141"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圆角矩形 12"/>
          <p:cNvSpPr/>
          <p:nvPr/>
        </p:nvSpPr>
        <p:spPr>
          <a:xfrm>
            <a:off x="735064" y="1866880"/>
            <a:ext cx="3852428" cy="3915815"/>
          </a:xfrm>
          <a:prstGeom prst="roundRect">
            <a:avLst>
              <a:gd name="adj" fmla="val 5000"/>
            </a:avLst>
          </a:prstGeom>
          <a:blipFill dpi="0" rotWithShape="1">
            <a:blip r:embed="rId3"/>
            <a:srcRect/>
            <a:stretch>
              <a:fillRect l="-26234" r="-26234"/>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圆角矩形 3"/>
          <p:cNvSpPr/>
          <p:nvPr/>
        </p:nvSpPr>
        <p:spPr>
          <a:xfrm>
            <a:off x="3706875" y="466241"/>
            <a:ext cx="4778249" cy="659500"/>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accent1"/>
                </a:solidFill>
                <a:latin typeface="微软雅黑" panose="020B0503020204020204" pitchFamily="34" charset="-122"/>
                <a:ea typeface="微软雅黑" panose="020B0503020204020204" pitchFamily="34" charset="-122"/>
              </a:rPr>
              <a:t>istream</a:t>
            </a:r>
            <a:r>
              <a:rPr lang="zh-CN" altLang="en-US" sz="2400" b="1" dirty="0">
                <a:solidFill>
                  <a:schemeClr val="accent1"/>
                </a:solidFill>
                <a:latin typeface="微软雅黑" panose="020B0503020204020204" pitchFamily="34" charset="-122"/>
                <a:ea typeface="微软雅黑" panose="020B0503020204020204" pitchFamily="34" charset="-122"/>
              </a:rPr>
              <a:t>流中常用成员函数</a:t>
            </a:r>
            <a:endParaRPr lang="zh-CN" altLang="en-US" sz="2400" b="1" spc="300" dirty="0">
              <a:solidFill>
                <a:schemeClr val="accent1"/>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3461A6E3-8348-439D-9EA4-AD9FA1EB75F9}"/>
              </a:ext>
            </a:extLst>
          </p:cNvPr>
          <p:cNvSpPr txBox="1"/>
          <p:nvPr/>
        </p:nvSpPr>
        <p:spPr>
          <a:xfrm>
            <a:off x="4243096" y="2833987"/>
            <a:ext cx="6097554" cy="3785652"/>
          </a:xfrm>
          <a:prstGeom prst="rect">
            <a:avLst/>
          </a:prstGeom>
          <a:noFill/>
        </p:spPr>
        <p:txBody>
          <a:bodyPr wrap="square">
            <a:spAutoFit/>
          </a:bodyPr>
          <a:lstStyle/>
          <a:p>
            <a:pPr marL="735013" lvl="1" indent="-342900" eaLnBrk="1" hangingPunct="1">
              <a:lnSpc>
                <a:spcPct val="80000"/>
              </a:lnSpc>
              <a:buFont typeface="Arial" panose="020B0604020202020204" pitchFamily="34" charset="0"/>
              <a:buChar char="•"/>
            </a:pPr>
            <a:r>
              <a:rPr lang="en-US" altLang="zh-CN" sz="2000" dirty="0">
                <a:latin typeface="Times New Roman" panose="02020603050405020304" pitchFamily="18" charset="0"/>
              </a:rPr>
              <a:t>class  istream : virtual public ios {</a:t>
            </a:r>
          </a:p>
          <a:p>
            <a:pPr marL="735013" lvl="1" indent="-342900" eaLnBrk="1" hangingPunct="1">
              <a:lnSpc>
                <a:spcPct val="80000"/>
              </a:lnSpc>
              <a:buFont typeface="Arial" panose="020B0604020202020204" pitchFamily="34" charset="0"/>
              <a:buChar char="•"/>
            </a:pPr>
            <a:r>
              <a:rPr lang="en-US" altLang="zh-CN" sz="2000" dirty="0">
                <a:latin typeface="Times New Roman" panose="02020603050405020304" pitchFamily="18" charset="0"/>
              </a:rPr>
              <a:t>public:</a:t>
            </a:r>
          </a:p>
          <a:p>
            <a:pPr marL="735013" lvl="1" indent="-342900" eaLnBrk="1" hangingPunct="1">
              <a:lnSpc>
                <a:spcPct val="80000"/>
              </a:lnSpc>
              <a:buFont typeface="Arial" panose="020B0604020202020204" pitchFamily="34" charset="0"/>
              <a:buChar char="•"/>
            </a:pPr>
            <a:r>
              <a:rPr lang="en-US" altLang="zh-CN" sz="2000" dirty="0">
                <a:latin typeface="Times New Roman" panose="02020603050405020304" pitchFamily="18" charset="0"/>
              </a:rPr>
              <a:t>istream&amp; operator&gt;&gt;(double &amp;);	</a:t>
            </a:r>
          </a:p>
          <a:p>
            <a:pPr marL="735013" lvl="1" indent="-342900" eaLnBrk="1" hangingPunct="1">
              <a:lnSpc>
                <a:spcPct val="80000"/>
              </a:lnSpc>
              <a:buFont typeface="Arial" panose="020B0604020202020204" pitchFamily="34" charset="0"/>
              <a:buChar char="•"/>
            </a:pPr>
            <a:r>
              <a:rPr lang="en-US" altLang="zh-CN" sz="2000" dirty="0">
                <a:latin typeface="Times New Roman" panose="02020603050405020304" pitchFamily="18" charset="0"/>
              </a:rPr>
              <a:t>//</a:t>
            </a:r>
            <a:r>
              <a:rPr lang="zh-CN" altLang="en-US" sz="2000" dirty="0">
                <a:latin typeface="Times New Roman" panose="02020603050405020304" pitchFamily="18" charset="0"/>
              </a:rPr>
              <a:t>具有许多</a:t>
            </a:r>
            <a:r>
              <a:rPr lang="en-US" altLang="zh-CN" sz="2000" dirty="0">
                <a:latin typeface="Times New Roman" panose="02020603050405020304" pitchFamily="18" charset="0"/>
              </a:rPr>
              <a:t>operator&gt;&gt;</a:t>
            </a:r>
            <a:r>
              <a:rPr lang="zh-CN" altLang="en-US" sz="2000" dirty="0">
                <a:latin typeface="Times New Roman" panose="02020603050405020304" pitchFamily="18" charset="0"/>
              </a:rPr>
              <a:t>重载成员函数    </a:t>
            </a:r>
          </a:p>
          <a:p>
            <a:pPr marL="735013" lvl="1" indent="-342900" eaLnBrk="1" hangingPunct="1">
              <a:lnSpc>
                <a:spcPct val="80000"/>
              </a:lnSpc>
              <a:buFont typeface="Arial" panose="020B0604020202020204" pitchFamily="34" charset="0"/>
              <a:buChar char="•"/>
            </a:pPr>
            <a:r>
              <a:rPr lang="en-US" altLang="zh-CN" sz="2000" dirty="0">
                <a:latin typeface="Times New Roman" panose="02020603050405020304" pitchFamily="18" charset="0"/>
              </a:rPr>
              <a:t>......</a:t>
            </a:r>
          </a:p>
          <a:p>
            <a:pPr marL="735013" lvl="1" indent="-342900" eaLnBrk="1" hangingPunct="1">
              <a:lnSpc>
                <a:spcPct val="80000"/>
              </a:lnSpc>
              <a:buFont typeface="Arial" panose="020B0604020202020204" pitchFamily="34" charset="0"/>
              <a:buChar char="•"/>
            </a:pPr>
            <a:r>
              <a:rPr lang="en-US" altLang="zh-CN" sz="2000" dirty="0">
                <a:latin typeface="Times New Roman" panose="02020603050405020304" pitchFamily="18" charset="0"/>
              </a:rPr>
              <a:t>int get();</a:t>
            </a:r>
          </a:p>
          <a:p>
            <a:pPr marL="735013" lvl="1" indent="-342900" eaLnBrk="1" hangingPunct="1">
              <a:lnSpc>
                <a:spcPct val="80000"/>
              </a:lnSpc>
              <a:buFont typeface="Arial" panose="020B0604020202020204" pitchFamily="34" charset="0"/>
              <a:buChar char="•"/>
            </a:pPr>
            <a:r>
              <a:rPr lang="en-US" altLang="zh-CN" sz="2000" dirty="0">
                <a:latin typeface="Times New Roman" panose="02020603050405020304" pitchFamily="18" charset="0"/>
              </a:rPr>
              <a:t>istream&amp; get(char *,</a:t>
            </a:r>
            <a:r>
              <a:rPr lang="en-US" altLang="zh-CN" sz="2000" dirty="0" err="1">
                <a:latin typeface="Times New Roman" panose="02020603050405020304" pitchFamily="18" charset="0"/>
              </a:rPr>
              <a:t>int,char</a:t>
            </a:r>
            <a:r>
              <a:rPr lang="en-US" altLang="zh-CN" sz="2000" dirty="0">
                <a:latin typeface="Times New Roman" panose="02020603050405020304" pitchFamily="18" charset="0"/>
              </a:rPr>
              <a:t> ='\n');</a:t>
            </a:r>
          </a:p>
          <a:p>
            <a:pPr marL="735013" lvl="1" indent="-342900" eaLnBrk="1" hangingPunct="1">
              <a:lnSpc>
                <a:spcPct val="80000"/>
              </a:lnSpc>
              <a:buFont typeface="Arial" panose="020B0604020202020204" pitchFamily="34" charset="0"/>
              <a:buChar char="•"/>
            </a:pPr>
            <a:r>
              <a:rPr lang="en-US" altLang="zh-CN" sz="2000" dirty="0">
                <a:latin typeface="Times New Roman" panose="02020603050405020304" pitchFamily="18" charset="0"/>
              </a:rPr>
              <a:t>istream&amp; get(char &amp;);</a:t>
            </a:r>
          </a:p>
          <a:p>
            <a:pPr marL="735013" lvl="1" indent="-342900" eaLnBrk="1" hangingPunct="1">
              <a:lnSpc>
                <a:spcPct val="80000"/>
              </a:lnSpc>
              <a:buFont typeface="Arial" panose="020B0604020202020204" pitchFamily="34" charset="0"/>
              <a:buChar char="•"/>
            </a:pPr>
            <a:r>
              <a:rPr lang="en-US" altLang="zh-CN" sz="2000" dirty="0">
                <a:latin typeface="Times New Roman" panose="02020603050405020304" pitchFamily="18" charset="0"/>
              </a:rPr>
              <a:t>istream&amp; </a:t>
            </a:r>
            <a:r>
              <a:rPr lang="en-US" altLang="zh-CN" sz="2000" dirty="0" err="1">
                <a:latin typeface="Times New Roman" panose="02020603050405020304" pitchFamily="18" charset="0"/>
              </a:rPr>
              <a:t>getline</a:t>
            </a:r>
            <a:r>
              <a:rPr lang="en-US" altLang="zh-CN" sz="2000" dirty="0">
                <a:latin typeface="Times New Roman" panose="02020603050405020304" pitchFamily="18" charset="0"/>
              </a:rPr>
              <a:t>( char *,</a:t>
            </a:r>
            <a:r>
              <a:rPr lang="en-US" altLang="zh-CN" sz="2000" dirty="0" err="1">
                <a:latin typeface="Times New Roman" panose="02020603050405020304" pitchFamily="18" charset="0"/>
              </a:rPr>
              <a:t>int,char</a:t>
            </a:r>
            <a:r>
              <a:rPr lang="en-US" altLang="zh-CN" sz="2000" dirty="0">
                <a:latin typeface="Times New Roman" panose="02020603050405020304" pitchFamily="18" charset="0"/>
              </a:rPr>
              <a:t> ='\n');</a:t>
            </a:r>
          </a:p>
          <a:p>
            <a:pPr marL="735013" lvl="1" indent="-342900" eaLnBrk="1" hangingPunct="1">
              <a:lnSpc>
                <a:spcPct val="80000"/>
              </a:lnSpc>
              <a:buFont typeface="Arial" panose="020B0604020202020204" pitchFamily="34" charset="0"/>
              <a:buChar char="•"/>
            </a:pPr>
            <a:r>
              <a:rPr lang="en-US" altLang="zh-CN" sz="2000" dirty="0">
                <a:latin typeface="Times New Roman" panose="02020603050405020304" pitchFamily="18" charset="0"/>
              </a:rPr>
              <a:t>istream&amp; read(char *,int);</a:t>
            </a:r>
          </a:p>
          <a:p>
            <a:pPr marL="735013" lvl="1" indent="-342900" eaLnBrk="1" hangingPunct="1">
              <a:lnSpc>
                <a:spcPct val="80000"/>
              </a:lnSpc>
              <a:buFont typeface="Arial" panose="020B0604020202020204" pitchFamily="34" charset="0"/>
              <a:buChar char="•"/>
            </a:pPr>
            <a:r>
              <a:rPr lang="en-US" altLang="zh-CN" sz="2000" dirty="0">
                <a:latin typeface="Times New Roman" panose="02020603050405020304" pitchFamily="18" charset="0"/>
              </a:rPr>
              <a:t>istream&amp; ignore(int =1,int =EOF);</a:t>
            </a:r>
          </a:p>
          <a:p>
            <a:pPr marL="735013" lvl="1" indent="-342900" eaLnBrk="1" hangingPunct="1">
              <a:lnSpc>
                <a:spcPct val="80000"/>
              </a:lnSpc>
              <a:buFont typeface="Arial" panose="020B0604020202020204" pitchFamily="34" charset="0"/>
              <a:buChar char="•"/>
            </a:pPr>
            <a:r>
              <a:rPr lang="en-US" altLang="zh-CN" sz="2000" dirty="0">
                <a:latin typeface="Times New Roman" panose="02020603050405020304" pitchFamily="18" charset="0"/>
              </a:rPr>
              <a:t>int peek();</a:t>
            </a:r>
          </a:p>
          <a:p>
            <a:pPr marL="735013" lvl="1" indent="-342900" eaLnBrk="1" hangingPunct="1">
              <a:lnSpc>
                <a:spcPct val="80000"/>
              </a:lnSpc>
              <a:buFont typeface="Arial" panose="020B0604020202020204" pitchFamily="34" charset="0"/>
              <a:buChar char="•"/>
            </a:pPr>
            <a:r>
              <a:rPr lang="en-US" altLang="zh-CN" sz="2000" dirty="0">
                <a:latin typeface="Times New Roman" panose="02020603050405020304" pitchFamily="18" charset="0"/>
              </a:rPr>
              <a:t>istream&amp; putback(char);</a:t>
            </a:r>
          </a:p>
          <a:p>
            <a:pPr marL="735013" lvl="1" indent="-342900" eaLnBrk="1" hangingPunct="1">
              <a:lnSpc>
                <a:spcPct val="80000"/>
              </a:lnSpc>
              <a:buFont typeface="Arial" panose="020B0604020202020204" pitchFamily="34" charset="0"/>
              <a:buChar char="•"/>
            </a:pPr>
            <a:r>
              <a:rPr lang="en-US" altLang="zh-CN" sz="2000" dirty="0">
                <a:latin typeface="Times New Roman" panose="02020603050405020304" pitchFamily="18" charset="0"/>
              </a:rPr>
              <a:t>......</a:t>
            </a:r>
          </a:p>
          <a:p>
            <a:pPr marL="735013" lvl="1" indent="-342900" eaLnBrk="1" hangingPunct="1">
              <a:lnSpc>
                <a:spcPct val="80000"/>
              </a:lnSpc>
              <a:buFont typeface="Arial" panose="020B0604020202020204" pitchFamily="34" charset="0"/>
              <a:buChar char="•"/>
            </a:pPr>
            <a:r>
              <a:rPr lang="en-US" altLang="zh-CN" sz="2000" dirty="0">
                <a:latin typeface="Times New Roman" panose="02020603050405020304" pitchFamily="18" charset="0"/>
              </a:rPr>
              <a:t>};</a:t>
            </a:r>
          </a:p>
        </p:txBody>
      </p:sp>
      <p:sp>
        <p:nvSpPr>
          <p:cNvPr id="13" name="AutoShape 4">
            <a:extLst>
              <a:ext uri="{FF2B5EF4-FFF2-40B4-BE49-F238E27FC236}">
                <a16:creationId xmlns:a16="http://schemas.microsoft.com/office/drawing/2014/main" id="{ED9CC9DC-90D6-471C-BC9E-B2A7D46E7170}"/>
              </a:ext>
            </a:extLst>
          </p:cNvPr>
          <p:cNvSpPr>
            <a:spLocks noChangeArrowheads="1"/>
          </p:cNvSpPr>
          <p:nvPr/>
        </p:nvSpPr>
        <p:spPr bwMode="auto">
          <a:xfrm>
            <a:off x="9528175" y="3219336"/>
            <a:ext cx="2663825" cy="2447925"/>
          </a:xfrm>
          <a:prstGeom prst="cloudCallout">
            <a:avLst>
              <a:gd name="adj1" fmla="val -107509"/>
              <a:gd name="adj2" fmla="val -49806"/>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buChar char="¢"/>
              <a:defRPr sz="3200" b="1">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Font typeface="Wingdings" panose="05000000000000000000" pitchFamily="2" charset="2"/>
              <a:buChar char="¢"/>
              <a:defRPr sz="2800" b="1">
                <a:solidFill>
                  <a:schemeClr val="accent2"/>
                </a:solidFill>
                <a:latin typeface="微软雅黑" panose="020B0503020204020204" pitchFamily="34" charset="-122"/>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0" lang="en-US" altLang="zh-CN" sz="2400" dirty="0">
                <a:solidFill>
                  <a:srgbClr val="FF0000"/>
                </a:solidFill>
                <a:latin typeface="Times New Roman" panose="02020603050405020304" pitchFamily="18" charset="0"/>
              </a:rPr>
              <a:t>istream </a:t>
            </a:r>
            <a:r>
              <a:rPr kumimoji="0" lang="zh-CN" altLang="en-US" sz="2400" dirty="0">
                <a:solidFill>
                  <a:srgbClr val="FF0000"/>
                </a:solidFill>
                <a:latin typeface="Times New Roman" panose="02020603050405020304" pitchFamily="18" charset="0"/>
              </a:rPr>
              <a:t>或</a:t>
            </a:r>
            <a:r>
              <a:rPr kumimoji="0" lang="en-US" altLang="zh-CN" sz="2400" dirty="0" err="1">
                <a:solidFill>
                  <a:srgbClr val="FF0000"/>
                </a:solidFill>
                <a:latin typeface="Times New Roman" panose="02020603050405020304" pitchFamily="18" charset="0"/>
              </a:rPr>
              <a:t>istream.h</a:t>
            </a:r>
            <a:r>
              <a:rPr kumimoji="0" lang="zh-CN" altLang="en-US" sz="2400" dirty="0">
                <a:solidFill>
                  <a:srgbClr val="FF0000"/>
                </a:solidFill>
                <a:latin typeface="Times New Roman" panose="02020603050405020304" pitchFamily="18" charset="0"/>
              </a:rPr>
              <a:t>头文件中找到此</a:t>
            </a:r>
            <a:r>
              <a:rPr kumimoji="0" lang="en-US" altLang="zh-CN" sz="2400" dirty="0">
                <a:solidFill>
                  <a:srgbClr val="FF0000"/>
                </a:solidFill>
                <a:latin typeface="Times New Roman" panose="02020603050405020304" pitchFamily="18" charset="0"/>
              </a:rPr>
              <a:t>class</a:t>
            </a:r>
            <a:r>
              <a:rPr kumimoji="0" lang="zh-CN" altLang="en-US" sz="2400" dirty="0">
                <a:solidFill>
                  <a:srgbClr val="FF0000"/>
                </a:solidFill>
                <a:latin typeface="Times New Roman" panose="02020603050405020304" pitchFamily="18" charset="0"/>
              </a:rPr>
              <a:t>的声明！</a:t>
            </a:r>
          </a:p>
        </p:txBody>
      </p:sp>
    </p:spTree>
    <p:extLst>
      <p:ext uri="{BB962C8B-B14F-4D97-AF65-F5344CB8AC3E}">
        <p14:creationId xmlns:p14="http://schemas.microsoft.com/office/powerpoint/2010/main" val="1486931210"/>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1" presetClass="entr" presetSubtype="1"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100"/>
                                        <p:tgtEl>
                                          <p:spTgt spid="8"/>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par>
                          <p:cTn id="24" fill="hold">
                            <p:stCondLst>
                              <p:cond delay="1500"/>
                            </p:stCondLst>
                            <p:childTnLst>
                              <p:par>
                                <p:cTn id="25" presetID="37"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900" decel="100000" fill="hold"/>
                                        <p:tgtEl>
                                          <p:spTgt spid="5"/>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animBg="1"/>
      <p:bldP spid="17" grpId="0" animBg="1"/>
      <p:bldP spid="6" grpId="0" animBg="1"/>
      <p:bldP spid="15"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
          <p:cNvSpPr txBox="1"/>
          <p:nvPr/>
        </p:nvSpPr>
        <p:spPr>
          <a:xfrm>
            <a:off x="6809466" y="1356706"/>
            <a:ext cx="3877985" cy="1077218"/>
          </a:xfrm>
          <a:prstGeom prst="rect">
            <a:avLst/>
          </a:prstGeom>
          <a:noFill/>
        </p:spPr>
        <p:txBody>
          <a:bodyPr wrap="none">
            <a:normAutofit/>
          </a:bodyPr>
          <a:lstStyle/>
          <a:p>
            <a:r>
              <a:rPr lang="zh-CN" altLang="en-US" sz="3200" dirty="0">
                <a:solidFill>
                  <a:schemeClr val="tx1">
                    <a:lumMod val="60000"/>
                    <a:lumOff val="40000"/>
                  </a:schemeClr>
                </a:solidFill>
              </a:rPr>
              <a:t>几个常用的输入流成员函数</a:t>
            </a:r>
          </a:p>
        </p:txBody>
      </p:sp>
      <p:sp>
        <p:nvSpPr>
          <p:cNvPr id="11" name="千图PPT彼岸天：ID 8661124矩形 10"/>
          <p:cNvSpPr/>
          <p:nvPr>
            <p:custDataLst>
              <p:tags r:id="rId1"/>
            </p:custDataLst>
          </p:nvPr>
        </p:nvSpPr>
        <p:spPr>
          <a:xfrm>
            <a:off x="5436412" y="3429000"/>
            <a:ext cx="5757905" cy="1124001"/>
          </a:xfrm>
          <a:prstGeom prst="rect">
            <a:avLst/>
          </a:prstGeom>
        </p:spPr>
        <p:txBody>
          <a:bodyPr wrap="none">
            <a:noAutofit/>
          </a:bodyPr>
          <a:lstStyle/>
          <a:p>
            <a:pPr marL="342900" indent="-342900">
              <a:lnSpc>
                <a:spcPct val="150000"/>
              </a:lnSpc>
              <a:buFont typeface="Arial" panose="020B0604020202020204" pitchFamily="34" charset="0"/>
              <a:buChar char="•"/>
            </a:pPr>
            <a:r>
              <a:rPr lang="en-US" altLang="zh-CN" sz="2000" dirty="0"/>
              <a:t>int get( )</a:t>
            </a:r>
          </a:p>
          <a:p>
            <a:pPr marL="342900" indent="-342900">
              <a:lnSpc>
                <a:spcPct val="150000"/>
              </a:lnSpc>
              <a:buFont typeface="Arial" panose="020B0604020202020204" pitchFamily="34" charset="0"/>
              <a:buChar char="•"/>
            </a:pPr>
            <a:r>
              <a:rPr lang="en-US" altLang="zh-CN" sz="2000" dirty="0"/>
              <a:t>istream&amp; get( char * c, int </a:t>
            </a:r>
            <a:r>
              <a:rPr lang="en-US" altLang="zh-CN" sz="2000" dirty="0" err="1"/>
              <a:t>n,char</a:t>
            </a:r>
            <a:r>
              <a:rPr lang="en-US" altLang="zh-CN" sz="2000" dirty="0"/>
              <a:t> ='\n') </a:t>
            </a:r>
          </a:p>
          <a:p>
            <a:pPr marL="342900" indent="-342900">
              <a:lnSpc>
                <a:spcPct val="150000"/>
              </a:lnSpc>
              <a:buFont typeface="Arial" panose="020B0604020202020204" pitchFamily="34" charset="0"/>
              <a:buChar char="•"/>
            </a:pPr>
            <a:r>
              <a:rPr lang="en-US" altLang="zh-CN" sz="2000" dirty="0"/>
              <a:t>istream&amp; read(char *c, int n);</a:t>
            </a:r>
          </a:p>
          <a:p>
            <a:pPr marL="342900" indent="-342900">
              <a:lnSpc>
                <a:spcPct val="150000"/>
              </a:lnSpc>
              <a:buFont typeface="Arial" panose="020B0604020202020204" pitchFamily="34" charset="0"/>
              <a:buChar char="•"/>
            </a:pPr>
            <a:r>
              <a:rPr lang="en-US" altLang="zh-CN" sz="2000" dirty="0"/>
              <a:t>istream&amp; ignore(int =1,int =EOF)</a:t>
            </a:r>
          </a:p>
          <a:p>
            <a:pPr marL="342900" indent="-342900">
              <a:lnSpc>
                <a:spcPct val="150000"/>
              </a:lnSpc>
              <a:buFont typeface="Arial" panose="020B0604020202020204" pitchFamily="34" charset="0"/>
              <a:buChar char="•"/>
            </a:pPr>
            <a:r>
              <a:rPr lang="en-US" altLang="zh-CN" sz="2000" dirty="0"/>
              <a:t>istream&amp; </a:t>
            </a:r>
            <a:r>
              <a:rPr lang="en-US" altLang="zh-CN" sz="2000" dirty="0" err="1"/>
              <a:t>getline</a:t>
            </a:r>
            <a:r>
              <a:rPr lang="en-US" altLang="zh-CN" sz="2000" dirty="0"/>
              <a:t>(char *</a:t>
            </a:r>
            <a:r>
              <a:rPr lang="en-US" altLang="zh-CN" sz="2000" dirty="0" err="1"/>
              <a:t>c,int</a:t>
            </a:r>
            <a:r>
              <a:rPr lang="en-US" altLang="zh-CN" sz="2000" dirty="0"/>
              <a:t> </a:t>
            </a:r>
            <a:r>
              <a:rPr lang="en-US" altLang="zh-CN" sz="2000" dirty="0" err="1"/>
              <a:t>n,char</a:t>
            </a:r>
            <a:r>
              <a:rPr lang="en-US" altLang="zh-CN" sz="2000" dirty="0"/>
              <a:t> ='\n');</a:t>
            </a:r>
          </a:p>
        </p:txBody>
      </p:sp>
      <p:sp>
        <p:nvSpPr>
          <p:cNvPr id="8" name="圆角矩形 6"/>
          <p:cNvSpPr/>
          <p:nvPr/>
        </p:nvSpPr>
        <p:spPr>
          <a:xfrm>
            <a:off x="5339914" y="1322403"/>
            <a:ext cx="1223393" cy="122400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任意多边形 8"/>
          <p:cNvSpPr/>
          <p:nvPr/>
        </p:nvSpPr>
        <p:spPr>
          <a:xfrm>
            <a:off x="5583584" y="1554216"/>
            <a:ext cx="736053" cy="760374"/>
          </a:xfrm>
          <a:custGeom>
            <a:avLst/>
            <a:gdLst>
              <a:gd name="connsiteX0" fmla="*/ 130655 w 587316"/>
              <a:gd name="connsiteY0" fmla="*/ 434401 h 606722"/>
              <a:gd name="connsiteX1" fmla="*/ 130655 w 587316"/>
              <a:gd name="connsiteY1" fmla="*/ 466128 h 606722"/>
              <a:gd name="connsiteX2" fmla="*/ 142047 w 587316"/>
              <a:gd name="connsiteY2" fmla="*/ 466128 h 606722"/>
              <a:gd name="connsiteX3" fmla="*/ 142047 w 587316"/>
              <a:gd name="connsiteY3" fmla="*/ 434401 h 606722"/>
              <a:gd name="connsiteX4" fmla="*/ 20648 w 587316"/>
              <a:gd name="connsiteY4" fmla="*/ 373614 h 606722"/>
              <a:gd name="connsiteX5" fmla="*/ 48061 w 587316"/>
              <a:gd name="connsiteY5" fmla="*/ 547178 h 606722"/>
              <a:gd name="connsiteX6" fmla="*/ 111608 w 587316"/>
              <a:gd name="connsiteY6" fmla="*/ 547178 h 606722"/>
              <a:gd name="connsiteX7" fmla="*/ 111608 w 587316"/>
              <a:gd name="connsiteY7" fmla="*/ 475637 h 606722"/>
              <a:gd name="connsiteX8" fmla="*/ 111608 w 587316"/>
              <a:gd name="connsiteY8" fmla="*/ 424981 h 606722"/>
              <a:gd name="connsiteX9" fmla="*/ 111608 w 587316"/>
              <a:gd name="connsiteY9" fmla="*/ 373614 h 606722"/>
              <a:gd name="connsiteX10" fmla="*/ 518778 w 587316"/>
              <a:gd name="connsiteY10" fmla="*/ 371157 h 606722"/>
              <a:gd name="connsiteX11" fmla="*/ 553937 w 587316"/>
              <a:gd name="connsiteY11" fmla="*/ 391400 h 606722"/>
              <a:gd name="connsiteX12" fmla="*/ 557497 w 587316"/>
              <a:gd name="connsiteY12" fmla="*/ 404362 h 606722"/>
              <a:gd name="connsiteX13" fmla="*/ 549219 w 587316"/>
              <a:gd name="connsiteY13" fmla="*/ 409068 h 606722"/>
              <a:gd name="connsiteX14" fmla="*/ 544502 w 587316"/>
              <a:gd name="connsiteY14" fmla="*/ 407825 h 606722"/>
              <a:gd name="connsiteX15" fmla="*/ 509344 w 587316"/>
              <a:gd name="connsiteY15" fmla="*/ 387582 h 606722"/>
              <a:gd name="connsiteX16" fmla="*/ 505783 w 587316"/>
              <a:gd name="connsiteY16" fmla="*/ 374619 h 606722"/>
              <a:gd name="connsiteX17" fmla="*/ 518778 w 587316"/>
              <a:gd name="connsiteY17" fmla="*/ 371157 h 606722"/>
              <a:gd name="connsiteX18" fmla="*/ 537211 w 587316"/>
              <a:gd name="connsiteY18" fmla="*/ 283673 h 606722"/>
              <a:gd name="connsiteX19" fmla="*/ 577793 w 587316"/>
              <a:gd name="connsiteY19" fmla="*/ 283673 h 606722"/>
              <a:gd name="connsiteX20" fmla="*/ 587316 w 587316"/>
              <a:gd name="connsiteY20" fmla="*/ 293200 h 606722"/>
              <a:gd name="connsiteX21" fmla="*/ 577793 w 587316"/>
              <a:gd name="connsiteY21" fmla="*/ 302726 h 606722"/>
              <a:gd name="connsiteX22" fmla="*/ 537211 w 587316"/>
              <a:gd name="connsiteY22" fmla="*/ 302726 h 606722"/>
              <a:gd name="connsiteX23" fmla="*/ 527688 w 587316"/>
              <a:gd name="connsiteY23" fmla="*/ 293200 h 606722"/>
              <a:gd name="connsiteX24" fmla="*/ 537211 w 587316"/>
              <a:gd name="connsiteY24" fmla="*/ 283673 h 606722"/>
              <a:gd name="connsiteX25" fmla="*/ 50098 w 587316"/>
              <a:gd name="connsiteY25" fmla="*/ 273582 h 606722"/>
              <a:gd name="connsiteX26" fmla="*/ 90680 w 587316"/>
              <a:gd name="connsiteY26" fmla="*/ 273582 h 606722"/>
              <a:gd name="connsiteX27" fmla="*/ 100203 w 587316"/>
              <a:gd name="connsiteY27" fmla="*/ 283073 h 606722"/>
              <a:gd name="connsiteX28" fmla="*/ 90680 w 587316"/>
              <a:gd name="connsiteY28" fmla="*/ 292564 h 606722"/>
              <a:gd name="connsiteX29" fmla="*/ 50098 w 587316"/>
              <a:gd name="connsiteY29" fmla="*/ 292564 h 606722"/>
              <a:gd name="connsiteX30" fmla="*/ 40575 w 587316"/>
              <a:gd name="connsiteY30" fmla="*/ 283073 h 606722"/>
              <a:gd name="connsiteX31" fmla="*/ 50098 w 587316"/>
              <a:gd name="connsiteY31" fmla="*/ 273582 h 606722"/>
              <a:gd name="connsiteX32" fmla="*/ 19046 w 587316"/>
              <a:gd name="connsiteY32" fmla="*/ 252038 h 606722"/>
              <a:gd name="connsiteX33" fmla="*/ 19046 w 587316"/>
              <a:gd name="connsiteY33" fmla="*/ 354684 h 606722"/>
              <a:gd name="connsiteX34" fmla="*/ 111608 w 587316"/>
              <a:gd name="connsiteY34" fmla="*/ 354684 h 606722"/>
              <a:gd name="connsiteX35" fmla="*/ 111608 w 587316"/>
              <a:gd name="connsiteY35" fmla="*/ 252038 h 606722"/>
              <a:gd name="connsiteX36" fmla="*/ 445913 w 587316"/>
              <a:gd name="connsiteY36" fmla="*/ 202664 h 606722"/>
              <a:gd name="connsiteX37" fmla="*/ 455359 w 587316"/>
              <a:gd name="connsiteY37" fmla="*/ 212170 h 606722"/>
              <a:gd name="connsiteX38" fmla="*/ 455359 w 587316"/>
              <a:gd name="connsiteY38" fmla="*/ 262806 h 606722"/>
              <a:gd name="connsiteX39" fmla="*/ 445913 w 587316"/>
              <a:gd name="connsiteY39" fmla="*/ 272312 h 606722"/>
              <a:gd name="connsiteX40" fmla="*/ 436377 w 587316"/>
              <a:gd name="connsiteY40" fmla="*/ 262806 h 606722"/>
              <a:gd name="connsiteX41" fmla="*/ 436377 w 587316"/>
              <a:gd name="connsiteY41" fmla="*/ 212170 h 606722"/>
              <a:gd name="connsiteX42" fmla="*/ 445913 w 587316"/>
              <a:gd name="connsiteY42" fmla="*/ 202664 h 606722"/>
              <a:gd name="connsiteX43" fmla="*/ 544502 w 587316"/>
              <a:gd name="connsiteY43" fmla="*/ 178654 h 606722"/>
              <a:gd name="connsiteX44" fmla="*/ 557497 w 587316"/>
              <a:gd name="connsiteY44" fmla="*/ 182116 h 606722"/>
              <a:gd name="connsiteX45" fmla="*/ 553937 w 587316"/>
              <a:gd name="connsiteY45" fmla="*/ 195079 h 606722"/>
              <a:gd name="connsiteX46" fmla="*/ 518778 w 587316"/>
              <a:gd name="connsiteY46" fmla="*/ 215322 h 606722"/>
              <a:gd name="connsiteX47" fmla="*/ 514061 w 587316"/>
              <a:gd name="connsiteY47" fmla="*/ 216565 h 606722"/>
              <a:gd name="connsiteX48" fmla="*/ 505783 w 587316"/>
              <a:gd name="connsiteY48" fmla="*/ 211859 h 606722"/>
              <a:gd name="connsiteX49" fmla="*/ 509344 w 587316"/>
              <a:gd name="connsiteY49" fmla="*/ 198897 h 606722"/>
              <a:gd name="connsiteX50" fmla="*/ 375499 w 587316"/>
              <a:gd name="connsiteY50" fmla="*/ 90026 h 606722"/>
              <a:gd name="connsiteX51" fmla="*/ 130655 w 587316"/>
              <a:gd name="connsiteY51" fmla="*/ 247683 h 606722"/>
              <a:gd name="connsiteX52" fmla="*/ 130655 w 587316"/>
              <a:gd name="connsiteY52" fmla="*/ 359128 h 606722"/>
              <a:gd name="connsiteX53" fmla="*/ 375499 w 587316"/>
              <a:gd name="connsiteY53" fmla="*/ 524694 h 606722"/>
              <a:gd name="connsiteX54" fmla="*/ 445913 w 587316"/>
              <a:gd name="connsiteY54" fmla="*/ 40505 h 606722"/>
              <a:gd name="connsiteX55" fmla="*/ 455359 w 587316"/>
              <a:gd name="connsiteY55" fmla="*/ 50017 h 606722"/>
              <a:gd name="connsiteX56" fmla="*/ 455359 w 587316"/>
              <a:gd name="connsiteY56" fmla="*/ 171630 h 606722"/>
              <a:gd name="connsiteX57" fmla="*/ 445913 w 587316"/>
              <a:gd name="connsiteY57" fmla="*/ 181142 h 606722"/>
              <a:gd name="connsiteX58" fmla="*/ 436377 w 587316"/>
              <a:gd name="connsiteY58" fmla="*/ 171630 h 606722"/>
              <a:gd name="connsiteX59" fmla="*/ 436377 w 587316"/>
              <a:gd name="connsiteY59" fmla="*/ 50017 h 606722"/>
              <a:gd name="connsiteX60" fmla="*/ 445913 w 587316"/>
              <a:gd name="connsiteY60" fmla="*/ 40505 h 606722"/>
              <a:gd name="connsiteX61" fmla="*/ 394456 w 587316"/>
              <a:gd name="connsiteY61" fmla="*/ 19018 h 606722"/>
              <a:gd name="connsiteX62" fmla="*/ 394456 w 587316"/>
              <a:gd name="connsiteY62" fmla="*/ 72608 h 606722"/>
              <a:gd name="connsiteX63" fmla="*/ 394456 w 587316"/>
              <a:gd name="connsiteY63" fmla="*/ 542646 h 606722"/>
              <a:gd name="connsiteX64" fmla="*/ 394456 w 587316"/>
              <a:gd name="connsiteY64" fmla="*/ 587704 h 606722"/>
              <a:gd name="connsiteX65" fmla="*/ 466815 w 587316"/>
              <a:gd name="connsiteY65" fmla="*/ 587704 h 606722"/>
              <a:gd name="connsiteX66" fmla="*/ 466815 w 587316"/>
              <a:gd name="connsiteY66" fmla="*/ 19018 h 606722"/>
              <a:gd name="connsiteX67" fmla="*/ 384933 w 587316"/>
              <a:gd name="connsiteY67" fmla="*/ 0 h 606722"/>
              <a:gd name="connsiteX68" fmla="*/ 476338 w 587316"/>
              <a:gd name="connsiteY68" fmla="*/ 0 h 606722"/>
              <a:gd name="connsiteX69" fmla="*/ 485772 w 587316"/>
              <a:gd name="connsiteY69" fmla="*/ 9509 h 606722"/>
              <a:gd name="connsiteX70" fmla="*/ 485772 w 587316"/>
              <a:gd name="connsiteY70" fmla="*/ 597213 h 606722"/>
              <a:gd name="connsiteX71" fmla="*/ 476338 w 587316"/>
              <a:gd name="connsiteY71" fmla="*/ 606722 h 606722"/>
              <a:gd name="connsiteX72" fmla="*/ 384933 w 587316"/>
              <a:gd name="connsiteY72" fmla="*/ 606722 h 606722"/>
              <a:gd name="connsiteX73" fmla="*/ 375499 w 587316"/>
              <a:gd name="connsiteY73" fmla="*/ 597213 h 606722"/>
              <a:gd name="connsiteX74" fmla="*/ 375499 w 587316"/>
              <a:gd name="connsiteY74" fmla="*/ 547623 h 606722"/>
              <a:gd name="connsiteX75" fmla="*/ 130655 w 587316"/>
              <a:gd name="connsiteY75" fmla="*/ 382056 h 606722"/>
              <a:gd name="connsiteX76" fmla="*/ 130655 w 587316"/>
              <a:gd name="connsiteY76" fmla="*/ 415472 h 606722"/>
              <a:gd name="connsiteX77" fmla="*/ 151570 w 587316"/>
              <a:gd name="connsiteY77" fmla="*/ 415472 h 606722"/>
              <a:gd name="connsiteX78" fmla="*/ 161093 w 587316"/>
              <a:gd name="connsiteY78" fmla="*/ 424981 h 606722"/>
              <a:gd name="connsiteX79" fmla="*/ 161093 w 587316"/>
              <a:gd name="connsiteY79" fmla="*/ 475637 h 606722"/>
              <a:gd name="connsiteX80" fmla="*/ 151570 w 587316"/>
              <a:gd name="connsiteY80" fmla="*/ 485147 h 606722"/>
              <a:gd name="connsiteX81" fmla="*/ 130655 w 587316"/>
              <a:gd name="connsiteY81" fmla="*/ 485147 h 606722"/>
              <a:gd name="connsiteX82" fmla="*/ 130655 w 587316"/>
              <a:gd name="connsiteY82" fmla="*/ 556688 h 606722"/>
              <a:gd name="connsiteX83" fmla="*/ 121131 w 587316"/>
              <a:gd name="connsiteY83" fmla="*/ 566197 h 606722"/>
              <a:gd name="connsiteX84" fmla="*/ 39962 w 587316"/>
              <a:gd name="connsiteY84" fmla="*/ 566197 h 606722"/>
              <a:gd name="connsiteX85" fmla="*/ 30528 w 587316"/>
              <a:gd name="connsiteY85" fmla="*/ 558110 h 606722"/>
              <a:gd name="connsiteX86" fmla="*/ 89 w 587316"/>
              <a:gd name="connsiteY86" fmla="*/ 365615 h 606722"/>
              <a:gd name="connsiteX87" fmla="*/ 89 w 587316"/>
              <a:gd name="connsiteY87" fmla="*/ 365437 h 606722"/>
              <a:gd name="connsiteX88" fmla="*/ 0 w 587316"/>
              <a:gd name="connsiteY88" fmla="*/ 364904 h 606722"/>
              <a:gd name="connsiteX89" fmla="*/ 0 w 587316"/>
              <a:gd name="connsiteY89" fmla="*/ 364371 h 606722"/>
              <a:gd name="connsiteX90" fmla="*/ 0 w 587316"/>
              <a:gd name="connsiteY90" fmla="*/ 364104 h 606722"/>
              <a:gd name="connsiteX91" fmla="*/ 0 w 587316"/>
              <a:gd name="connsiteY91" fmla="*/ 242529 h 606722"/>
              <a:gd name="connsiteX92" fmla="*/ 9523 w 587316"/>
              <a:gd name="connsiteY92" fmla="*/ 233020 h 606722"/>
              <a:gd name="connsiteX93" fmla="*/ 118372 w 587316"/>
              <a:gd name="connsiteY93" fmla="*/ 233020 h 606722"/>
              <a:gd name="connsiteX94" fmla="*/ 375499 w 587316"/>
              <a:gd name="connsiteY94" fmla="*/ 67364 h 606722"/>
              <a:gd name="connsiteX95" fmla="*/ 375499 w 587316"/>
              <a:gd name="connsiteY95" fmla="*/ 9509 h 606722"/>
              <a:gd name="connsiteX96" fmla="*/ 384933 w 587316"/>
              <a:gd name="connsiteY96"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587316" h="606722">
                <a:moveTo>
                  <a:pt x="130655" y="434401"/>
                </a:moveTo>
                <a:lnTo>
                  <a:pt x="130655" y="466128"/>
                </a:lnTo>
                <a:lnTo>
                  <a:pt x="142047" y="466128"/>
                </a:lnTo>
                <a:lnTo>
                  <a:pt x="142047" y="434401"/>
                </a:lnTo>
                <a:close/>
                <a:moveTo>
                  <a:pt x="20648" y="373614"/>
                </a:moveTo>
                <a:lnTo>
                  <a:pt x="48061" y="547178"/>
                </a:lnTo>
                <a:lnTo>
                  <a:pt x="111608" y="547178"/>
                </a:lnTo>
                <a:lnTo>
                  <a:pt x="111608" y="475637"/>
                </a:lnTo>
                <a:lnTo>
                  <a:pt x="111608" y="424981"/>
                </a:lnTo>
                <a:lnTo>
                  <a:pt x="111608" y="373614"/>
                </a:lnTo>
                <a:close/>
                <a:moveTo>
                  <a:pt x="518778" y="371157"/>
                </a:moveTo>
                <a:lnTo>
                  <a:pt x="553937" y="391400"/>
                </a:lnTo>
                <a:cubicBezTo>
                  <a:pt x="558565" y="393974"/>
                  <a:pt x="560078" y="399834"/>
                  <a:pt x="557497" y="404362"/>
                </a:cubicBezTo>
                <a:cubicBezTo>
                  <a:pt x="555717" y="407381"/>
                  <a:pt x="552512" y="409068"/>
                  <a:pt x="549219" y="409068"/>
                </a:cubicBezTo>
                <a:cubicBezTo>
                  <a:pt x="547617" y="409068"/>
                  <a:pt x="545926" y="408713"/>
                  <a:pt x="544502" y="407825"/>
                </a:cubicBezTo>
                <a:lnTo>
                  <a:pt x="509344" y="387582"/>
                </a:lnTo>
                <a:cubicBezTo>
                  <a:pt x="504715" y="384918"/>
                  <a:pt x="503202" y="379147"/>
                  <a:pt x="505783" y="374619"/>
                </a:cubicBezTo>
                <a:cubicBezTo>
                  <a:pt x="508454" y="370091"/>
                  <a:pt x="514239" y="368493"/>
                  <a:pt x="518778" y="371157"/>
                </a:cubicBezTo>
                <a:close/>
                <a:moveTo>
                  <a:pt x="537211" y="283673"/>
                </a:moveTo>
                <a:lnTo>
                  <a:pt x="577793" y="283673"/>
                </a:lnTo>
                <a:cubicBezTo>
                  <a:pt x="583044" y="283673"/>
                  <a:pt x="587316" y="287947"/>
                  <a:pt x="587316" y="293200"/>
                </a:cubicBezTo>
                <a:cubicBezTo>
                  <a:pt x="587316" y="298452"/>
                  <a:pt x="583044" y="302726"/>
                  <a:pt x="577793" y="302726"/>
                </a:cubicBezTo>
                <a:lnTo>
                  <a:pt x="537211" y="302726"/>
                </a:lnTo>
                <a:cubicBezTo>
                  <a:pt x="531960" y="302726"/>
                  <a:pt x="527688" y="298452"/>
                  <a:pt x="527688" y="293200"/>
                </a:cubicBezTo>
                <a:cubicBezTo>
                  <a:pt x="527688" y="287947"/>
                  <a:pt x="531960" y="283673"/>
                  <a:pt x="537211" y="283673"/>
                </a:cubicBezTo>
                <a:close/>
                <a:moveTo>
                  <a:pt x="50098" y="273582"/>
                </a:moveTo>
                <a:lnTo>
                  <a:pt x="90680" y="273582"/>
                </a:lnTo>
                <a:cubicBezTo>
                  <a:pt x="95931" y="273582"/>
                  <a:pt x="100203" y="277840"/>
                  <a:pt x="100203" y="283073"/>
                </a:cubicBezTo>
                <a:cubicBezTo>
                  <a:pt x="100203" y="288306"/>
                  <a:pt x="95931" y="292564"/>
                  <a:pt x="90680" y="292564"/>
                </a:cubicBezTo>
                <a:lnTo>
                  <a:pt x="50098" y="292564"/>
                </a:lnTo>
                <a:cubicBezTo>
                  <a:pt x="44847" y="292564"/>
                  <a:pt x="40575" y="288306"/>
                  <a:pt x="40575" y="283073"/>
                </a:cubicBezTo>
                <a:cubicBezTo>
                  <a:pt x="40575" y="277840"/>
                  <a:pt x="44847" y="273582"/>
                  <a:pt x="50098" y="273582"/>
                </a:cubicBezTo>
                <a:close/>
                <a:moveTo>
                  <a:pt x="19046" y="252038"/>
                </a:moveTo>
                <a:lnTo>
                  <a:pt x="19046" y="354684"/>
                </a:lnTo>
                <a:lnTo>
                  <a:pt x="111608" y="354684"/>
                </a:lnTo>
                <a:lnTo>
                  <a:pt x="111608" y="252038"/>
                </a:lnTo>
                <a:close/>
                <a:moveTo>
                  <a:pt x="445913" y="202664"/>
                </a:moveTo>
                <a:cubicBezTo>
                  <a:pt x="451171" y="202664"/>
                  <a:pt x="455359" y="206928"/>
                  <a:pt x="455359" y="212170"/>
                </a:cubicBezTo>
                <a:lnTo>
                  <a:pt x="455359" y="262806"/>
                </a:lnTo>
                <a:cubicBezTo>
                  <a:pt x="455359" y="268048"/>
                  <a:pt x="451171" y="272312"/>
                  <a:pt x="445913" y="272312"/>
                </a:cubicBezTo>
                <a:cubicBezTo>
                  <a:pt x="440655" y="272312"/>
                  <a:pt x="436377" y="268048"/>
                  <a:pt x="436377" y="262806"/>
                </a:cubicBezTo>
                <a:lnTo>
                  <a:pt x="436377" y="212170"/>
                </a:lnTo>
                <a:cubicBezTo>
                  <a:pt x="436377" y="206928"/>
                  <a:pt x="440655" y="202664"/>
                  <a:pt x="445913" y="202664"/>
                </a:cubicBezTo>
                <a:close/>
                <a:moveTo>
                  <a:pt x="544502" y="178654"/>
                </a:moveTo>
                <a:cubicBezTo>
                  <a:pt x="549041" y="175990"/>
                  <a:pt x="554827" y="177588"/>
                  <a:pt x="557497" y="182116"/>
                </a:cubicBezTo>
                <a:cubicBezTo>
                  <a:pt x="560078" y="186644"/>
                  <a:pt x="558565" y="192415"/>
                  <a:pt x="553937" y="195079"/>
                </a:cubicBezTo>
                <a:lnTo>
                  <a:pt x="518778" y="215322"/>
                </a:lnTo>
                <a:cubicBezTo>
                  <a:pt x="517354" y="216121"/>
                  <a:pt x="515663" y="216565"/>
                  <a:pt x="514061" y="216565"/>
                </a:cubicBezTo>
                <a:cubicBezTo>
                  <a:pt x="510768" y="216565"/>
                  <a:pt x="507564" y="214878"/>
                  <a:pt x="505783" y="211859"/>
                </a:cubicBezTo>
                <a:cubicBezTo>
                  <a:pt x="503202" y="207331"/>
                  <a:pt x="504715" y="201471"/>
                  <a:pt x="509344" y="198897"/>
                </a:cubicBezTo>
                <a:close/>
                <a:moveTo>
                  <a:pt x="375499" y="90026"/>
                </a:moveTo>
                <a:lnTo>
                  <a:pt x="130655" y="247683"/>
                </a:lnTo>
                <a:lnTo>
                  <a:pt x="130655" y="359128"/>
                </a:lnTo>
                <a:lnTo>
                  <a:pt x="375499" y="524694"/>
                </a:lnTo>
                <a:close/>
                <a:moveTo>
                  <a:pt x="445913" y="40505"/>
                </a:moveTo>
                <a:cubicBezTo>
                  <a:pt x="451171" y="40505"/>
                  <a:pt x="455359" y="44772"/>
                  <a:pt x="455359" y="50017"/>
                </a:cubicBezTo>
                <a:lnTo>
                  <a:pt x="455359" y="171630"/>
                </a:lnTo>
                <a:cubicBezTo>
                  <a:pt x="455359" y="176875"/>
                  <a:pt x="451171" y="181142"/>
                  <a:pt x="445913" y="181142"/>
                </a:cubicBezTo>
                <a:cubicBezTo>
                  <a:pt x="440655" y="181142"/>
                  <a:pt x="436377" y="176875"/>
                  <a:pt x="436377" y="171630"/>
                </a:cubicBezTo>
                <a:lnTo>
                  <a:pt x="436377" y="50017"/>
                </a:lnTo>
                <a:cubicBezTo>
                  <a:pt x="436377" y="44772"/>
                  <a:pt x="440655" y="40505"/>
                  <a:pt x="445913" y="40505"/>
                </a:cubicBezTo>
                <a:close/>
                <a:moveTo>
                  <a:pt x="394456" y="19018"/>
                </a:moveTo>
                <a:lnTo>
                  <a:pt x="394456" y="72608"/>
                </a:lnTo>
                <a:lnTo>
                  <a:pt x="394456" y="542646"/>
                </a:lnTo>
                <a:lnTo>
                  <a:pt x="394456" y="587704"/>
                </a:lnTo>
                <a:lnTo>
                  <a:pt x="466815" y="587704"/>
                </a:lnTo>
                <a:lnTo>
                  <a:pt x="466815" y="19018"/>
                </a:lnTo>
                <a:close/>
                <a:moveTo>
                  <a:pt x="384933" y="0"/>
                </a:moveTo>
                <a:lnTo>
                  <a:pt x="476338" y="0"/>
                </a:lnTo>
                <a:cubicBezTo>
                  <a:pt x="481589" y="0"/>
                  <a:pt x="485772" y="4266"/>
                  <a:pt x="485772" y="9509"/>
                </a:cubicBezTo>
                <a:lnTo>
                  <a:pt x="485772" y="597213"/>
                </a:lnTo>
                <a:cubicBezTo>
                  <a:pt x="485772" y="602456"/>
                  <a:pt x="481589" y="606722"/>
                  <a:pt x="476338" y="606722"/>
                </a:cubicBezTo>
                <a:lnTo>
                  <a:pt x="384933" y="606722"/>
                </a:lnTo>
                <a:cubicBezTo>
                  <a:pt x="379682" y="606722"/>
                  <a:pt x="375499" y="602456"/>
                  <a:pt x="375499" y="597213"/>
                </a:cubicBezTo>
                <a:lnTo>
                  <a:pt x="375499" y="547623"/>
                </a:lnTo>
                <a:lnTo>
                  <a:pt x="130655" y="382056"/>
                </a:lnTo>
                <a:lnTo>
                  <a:pt x="130655" y="415472"/>
                </a:lnTo>
                <a:lnTo>
                  <a:pt x="151570" y="415472"/>
                </a:lnTo>
                <a:cubicBezTo>
                  <a:pt x="156821" y="415472"/>
                  <a:pt x="161093" y="419738"/>
                  <a:pt x="161093" y="424981"/>
                </a:cubicBezTo>
                <a:lnTo>
                  <a:pt x="161093" y="475637"/>
                </a:lnTo>
                <a:cubicBezTo>
                  <a:pt x="161093" y="480881"/>
                  <a:pt x="156821" y="485147"/>
                  <a:pt x="151570" y="485147"/>
                </a:cubicBezTo>
                <a:lnTo>
                  <a:pt x="130655" y="485147"/>
                </a:lnTo>
                <a:lnTo>
                  <a:pt x="130655" y="556688"/>
                </a:lnTo>
                <a:cubicBezTo>
                  <a:pt x="130655" y="561931"/>
                  <a:pt x="126382" y="566197"/>
                  <a:pt x="121131" y="566197"/>
                </a:cubicBezTo>
                <a:lnTo>
                  <a:pt x="39962" y="566197"/>
                </a:lnTo>
                <a:cubicBezTo>
                  <a:pt x="35245" y="566197"/>
                  <a:pt x="31329" y="562731"/>
                  <a:pt x="30528" y="558110"/>
                </a:cubicBezTo>
                <a:lnTo>
                  <a:pt x="89" y="365615"/>
                </a:lnTo>
                <a:cubicBezTo>
                  <a:pt x="89" y="365526"/>
                  <a:pt x="89" y="365437"/>
                  <a:pt x="89" y="365437"/>
                </a:cubicBezTo>
                <a:cubicBezTo>
                  <a:pt x="89" y="365260"/>
                  <a:pt x="89" y="365082"/>
                  <a:pt x="0" y="364904"/>
                </a:cubicBezTo>
                <a:cubicBezTo>
                  <a:pt x="0" y="364726"/>
                  <a:pt x="0" y="364549"/>
                  <a:pt x="0" y="364371"/>
                </a:cubicBezTo>
                <a:cubicBezTo>
                  <a:pt x="0" y="364282"/>
                  <a:pt x="0" y="364193"/>
                  <a:pt x="0" y="364104"/>
                </a:cubicBezTo>
                <a:lnTo>
                  <a:pt x="0" y="242529"/>
                </a:lnTo>
                <a:cubicBezTo>
                  <a:pt x="0" y="237285"/>
                  <a:pt x="4272" y="233020"/>
                  <a:pt x="9523" y="233020"/>
                </a:cubicBezTo>
                <a:lnTo>
                  <a:pt x="118372" y="233020"/>
                </a:lnTo>
                <a:lnTo>
                  <a:pt x="375499" y="67364"/>
                </a:lnTo>
                <a:lnTo>
                  <a:pt x="375499" y="9509"/>
                </a:lnTo>
                <a:cubicBezTo>
                  <a:pt x="375499" y="4266"/>
                  <a:pt x="379682" y="0"/>
                  <a:pt x="384933"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cxnSp>
        <p:nvCxnSpPr>
          <p:cNvPr id="5" name="直接连接符 4"/>
          <p:cNvCxnSpPr/>
          <p:nvPr/>
        </p:nvCxnSpPr>
        <p:spPr>
          <a:xfrm>
            <a:off x="5405310" y="2735052"/>
            <a:ext cx="5282141"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圆角矩形 12"/>
          <p:cNvSpPr/>
          <p:nvPr/>
        </p:nvSpPr>
        <p:spPr>
          <a:xfrm>
            <a:off x="735064" y="1866880"/>
            <a:ext cx="3852428" cy="3915815"/>
          </a:xfrm>
          <a:prstGeom prst="roundRect">
            <a:avLst>
              <a:gd name="adj" fmla="val 5000"/>
            </a:avLst>
          </a:prstGeom>
          <a:blipFill dpi="0" rotWithShape="1">
            <a:blip r:embed="rId4"/>
            <a:srcRect/>
            <a:stretch>
              <a:fillRect l="-26234" r="-26234"/>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圆角矩形 3"/>
          <p:cNvSpPr/>
          <p:nvPr/>
        </p:nvSpPr>
        <p:spPr>
          <a:xfrm>
            <a:off x="3706875" y="466241"/>
            <a:ext cx="4778249" cy="659500"/>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accent1"/>
                </a:solidFill>
                <a:latin typeface="微软雅黑" panose="020B0503020204020204" pitchFamily="34" charset="-122"/>
                <a:ea typeface="微软雅黑" panose="020B0503020204020204" pitchFamily="34" charset="-122"/>
              </a:rPr>
              <a:t>istream</a:t>
            </a:r>
            <a:r>
              <a:rPr lang="zh-CN" altLang="en-US" sz="2400" b="1" dirty="0">
                <a:solidFill>
                  <a:schemeClr val="accent1"/>
                </a:solidFill>
                <a:latin typeface="微软雅黑" panose="020B0503020204020204" pitchFamily="34" charset="-122"/>
                <a:ea typeface="微软雅黑" panose="020B0503020204020204" pitchFamily="34" charset="-122"/>
              </a:rPr>
              <a:t>流中常用成员函数</a:t>
            </a:r>
            <a:endParaRPr lang="zh-CN" altLang="en-US" sz="2400" b="1" spc="3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9042760"/>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1" presetClass="entr" presetSubtype="1"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100"/>
                                        <p:tgtEl>
                                          <p:spTgt spid="8"/>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par>
                          <p:cTn id="24" fill="hold">
                            <p:stCondLst>
                              <p:cond delay="1500"/>
                            </p:stCondLst>
                            <p:childTnLst>
                              <p:par>
                                <p:cTn id="25" presetID="37"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900" decel="100000" fill="hold"/>
                                        <p:tgtEl>
                                          <p:spTgt spid="5"/>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31" presetID="37" presetClass="entr" presetSubtype="0" fill="hold" grpId="0" nodeType="withEffect">
                                  <p:stCondLst>
                                    <p:cond delay="60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900" decel="100000" fill="hold"/>
                                        <p:tgtEl>
                                          <p:spTgt spid="11"/>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par>
                          <p:cTn id="37" fill="hold">
                            <p:stCondLst>
                              <p:cond delay="3100"/>
                            </p:stCondLst>
                            <p:childTnLst>
                              <p:par>
                                <p:cTn id="38" presetID="10" presetClass="entr" presetSubtype="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8" grpId="0" animBg="1"/>
      <p:bldP spid="17" grpId="0" animBg="1"/>
      <p:bldP spid="6"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
          <p:cNvSpPr txBox="1"/>
          <p:nvPr/>
        </p:nvSpPr>
        <p:spPr>
          <a:xfrm>
            <a:off x="6497911" y="1134941"/>
            <a:ext cx="3877985" cy="1077218"/>
          </a:xfrm>
          <a:prstGeom prst="rect">
            <a:avLst/>
          </a:prstGeom>
          <a:noFill/>
        </p:spPr>
        <p:txBody>
          <a:bodyPr wrap="none">
            <a:normAutofit/>
          </a:bodyPr>
          <a:lstStyle/>
          <a:p>
            <a:r>
              <a:rPr lang="zh-CN" altLang="en-US" sz="3200" dirty="0">
                <a:solidFill>
                  <a:schemeClr val="tx1">
                    <a:lumMod val="60000"/>
                    <a:lumOff val="40000"/>
                  </a:schemeClr>
                </a:solidFill>
              </a:rPr>
              <a:t>用函数</a:t>
            </a:r>
            <a:r>
              <a:rPr lang="en-US" altLang="zh-CN" sz="3200" dirty="0">
                <a:solidFill>
                  <a:schemeClr val="tx1">
                    <a:lumMod val="60000"/>
                    <a:lumOff val="40000"/>
                  </a:schemeClr>
                </a:solidFill>
              </a:rPr>
              <a:t>get</a:t>
            </a:r>
            <a:r>
              <a:rPr lang="zh-CN" altLang="en-US" sz="3200" dirty="0">
                <a:solidFill>
                  <a:schemeClr val="tx1">
                    <a:lumMod val="60000"/>
                    <a:lumOff val="40000"/>
                  </a:schemeClr>
                </a:solidFill>
              </a:rPr>
              <a:t>和</a:t>
            </a:r>
            <a:r>
              <a:rPr lang="en-US" altLang="zh-CN" sz="3200" dirty="0" err="1">
                <a:solidFill>
                  <a:schemeClr val="tx1">
                    <a:lumMod val="60000"/>
                    <a:lumOff val="40000"/>
                  </a:schemeClr>
                </a:solidFill>
              </a:rPr>
              <a:t>getline</a:t>
            </a:r>
            <a:r>
              <a:rPr lang="zh-CN" altLang="en-US" sz="3200" dirty="0">
                <a:solidFill>
                  <a:schemeClr val="tx1">
                    <a:lumMod val="60000"/>
                    <a:lumOff val="40000"/>
                  </a:schemeClr>
                </a:solidFill>
              </a:rPr>
              <a:t>读取数据</a:t>
            </a:r>
          </a:p>
        </p:txBody>
      </p:sp>
      <p:sp>
        <p:nvSpPr>
          <p:cNvPr id="11" name="千图PPT彼岸天：ID 8661124矩形 10"/>
          <p:cNvSpPr/>
          <p:nvPr>
            <p:custDataLst>
              <p:tags r:id="rId1"/>
            </p:custDataLst>
          </p:nvPr>
        </p:nvSpPr>
        <p:spPr>
          <a:xfrm>
            <a:off x="6434095" y="1934403"/>
            <a:ext cx="5757905" cy="1124001"/>
          </a:xfrm>
          <a:prstGeom prst="rect">
            <a:avLst/>
          </a:prstGeom>
        </p:spPr>
        <p:txBody>
          <a:bodyPr wrap="none">
            <a:noAutofit/>
          </a:bodyPr>
          <a:lstStyle/>
          <a:p>
            <a:pPr marL="365125" lvl="0" indent="-255588" fontAlgn="base">
              <a:lnSpc>
                <a:spcPct val="80000"/>
              </a:lnSpc>
              <a:spcBef>
                <a:spcPct val="20000"/>
              </a:spcBef>
              <a:spcAft>
                <a:spcPct val="0"/>
              </a:spcAft>
            </a:pPr>
            <a:r>
              <a:rPr lang="en-US" altLang="zh-CN" sz="2000" b="1" dirty="0">
                <a:solidFill>
                  <a:srgbClr val="333399"/>
                </a:solidFill>
                <a:latin typeface="Times New Roman" panose="02020603050405020304" pitchFamily="18" charset="0"/>
                <a:ea typeface="微软雅黑" panose="020B0503020204020204" pitchFamily="34" charset="-122"/>
              </a:rPr>
              <a:t>#include &lt;iostream&gt;</a:t>
            </a:r>
          </a:p>
          <a:p>
            <a:pPr marL="365125" lvl="0" indent="-255588" fontAlgn="base">
              <a:lnSpc>
                <a:spcPct val="80000"/>
              </a:lnSpc>
              <a:spcBef>
                <a:spcPct val="20000"/>
              </a:spcBef>
              <a:spcAft>
                <a:spcPct val="0"/>
              </a:spcAft>
            </a:pPr>
            <a:r>
              <a:rPr lang="en-US" altLang="zh-CN" sz="2000" b="1" dirty="0">
                <a:solidFill>
                  <a:srgbClr val="333399"/>
                </a:solidFill>
                <a:latin typeface="Times New Roman" panose="02020603050405020304" pitchFamily="18" charset="0"/>
                <a:ea typeface="微软雅黑" panose="020B0503020204020204" pitchFamily="34" charset="-122"/>
              </a:rPr>
              <a:t>using namespace std;</a:t>
            </a:r>
          </a:p>
          <a:p>
            <a:pPr marL="365125" lvl="0" indent="-255588" fontAlgn="base">
              <a:lnSpc>
                <a:spcPct val="80000"/>
              </a:lnSpc>
              <a:spcBef>
                <a:spcPct val="20000"/>
              </a:spcBef>
              <a:spcAft>
                <a:spcPct val="0"/>
              </a:spcAft>
            </a:pPr>
            <a:r>
              <a:rPr lang="en-US" altLang="zh-CN" sz="2000" b="1" dirty="0">
                <a:solidFill>
                  <a:srgbClr val="333399"/>
                </a:solidFill>
                <a:latin typeface="Times New Roman" panose="02020603050405020304" pitchFamily="18" charset="0"/>
                <a:ea typeface="微软雅黑" panose="020B0503020204020204" pitchFamily="34" charset="-122"/>
              </a:rPr>
              <a:t>void main(){</a:t>
            </a:r>
          </a:p>
          <a:p>
            <a:pPr marL="620713" lvl="1" indent="-228600" fontAlgn="base">
              <a:lnSpc>
                <a:spcPct val="80000"/>
              </a:lnSpc>
              <a:spcBef>
                <a:spcPct val="20000"/>
              </a:spcBef>
              <a:spcAft>
                <a:spcPct val="0"/>
              </a:spcAft>
              <a:buClr>
                <a:srgbClr val="808080"/>
              </a:buClr>
            </a:pPr>
            <a:r>
              <a:rPr lang="en-US" altLang="zh-CN" sz="2000" b="1" dirty="0">
                <a:solidFill>
                  <a:srgbClr val="333399"/>
                </a:solidFill>
                <a:latin typeface="Times New Roman" panose="02020603050405020304" pitchFamily="18" charset="0"/>
                <a:ea typeface="微软雅黑" panose="020B0503020204020204" pitchFamily="34" charset="-122"/>
              </a:rPr>
              <a:t>char </a:t>
            </a:r>
            <a:r>
              <a:rPr lang="en-US" altLang="zh-CN" sz="2000" b="1" dirty="0" err="1">
                <a:solidFill>
                  <a:srgbClr val="333399"/>
                </a:solidFill>
                <a:latin typeface="Times New Roman" panose="02020603050405020304" pitchFamily="18" charset="0"/>
                <a:ea typeface="微软雅黑" panose="020B0503020204020204" pitchFamily="34" charset="-122"/>
              </a:rPr>
              <a:t>c,char</a:t>
            </a:r>
            <a:r>
              <a:rPr lang="en-US" altLang="zh-CN" sz="2000" b="1" dirty="0">
                <a:solidFill>
                  <a:srgbClr val="333399"/>
                </a:solidFill>
                <a:latin typeface="Times New Roman" panose="02020603050405020304" pitchFamily="18" charset="0"/>
                <a:ea typeface="微软雅黑" panose="020B0503020204020204" pitchFamily="34" charset="-122"/>
              </a:rPr>
              <a:t> a[50],char s1[100];</a:t>
            </a:r>
          </a:p>
          <a:p>
            <a:pPr marL="620713" lvl="1" indent="-228600" fontAlgn="base">
              <a:lnSpc>
                <a:spcPct val="80000"/>
              </a:lnSpc>
              <a:spcBef>
                <a:spcPct val="20000"/>
              </a:spcBef>
              <a:spcAft>
                <a:spcPct val="0"/>
              </a:spcAft>
              <a:buClr>
                <a:srgbClr val="808080"/>
              </a:buClr>
            </a:pPr>
            <a:r>
              <a:rPr lang="en-US" altLang="zh-CN" sz="2000" b="1" dirty="0" err="1">
                <a:solidFill>
                  <a:srgbClr val="333399"/>
                </a:solidFill>
                <a:latin typeface="Times New Roman" panose="02020603050405020304" pitchFamily="18" charset="0"/>
                <a:ea typeface="微软雅黑" panose="020B0503020204020204" pitchFamily="34" charset="-122"/>
              </a:rPr>
              <a:t>cout</a:t>
            </a:r>
            <a:r>
              <a:rPr lang="en-US" altLang="zh-CN" sz="2000" b="1" dirty="0">
                <a:solidFill>
                  <a:srgbClr val="333399"/>
                </a:solidFill>
                <a:latin typeface="Times New Roman" panose="02020603050405020304" pitchFamily="18" charset="0"/>
                <a:ea typeface="微软雅黑" panose="020B0503020204020204" pitchFamily="34" charset="-122"/>
              </a:rPr>
              <a:t>&lt;&lt;"use get() input char: ";</a:t>
            </a:r>
          </a:p>
          <a:p>
            <a:pPr marL="620713" lvl="1" indent="-228600" fontAlgn="base">
              <a:lnSpc>
                <a:spcPct val="80000"/>
              </a:lnSpc>
              <a:spcBef>
                <a:spcPct val="20000"/>
              </a:spcBef>
              <a:spcAft>
                <a:spcPct val="0"/>
              </a:spcAft>
              <a:buClr>
                <a:srgbClr val="808080"/>
              </a:buClr>
            </a:pPr>
            <a:r>
              <a:rPr lang="en-US" altLang="zh-CN" sz="2000" b="1" dirty="0">
                <a:solidFill>
                  <a:srgbClr val="333399"/>
                </a:solidFill>
                <a:latin typeface="Times New Roman" panose="02020603050405020304" pitchFamily="18" charset="0"/>
                <a:ea typeface="微软雅黑" panose="020B0503020204020204" pitchFamily="34" charset="-122"/>
              </a:rPr>
              <a:t>while((c=</a:t>
            </a:r>
            <a:r>
              <a:rPr lang="en-US" altLang="zh-CN" sz="2000" b="1" dirty="0" err="1">
                <a:solidFill>
                  <a:srgbClr val="333399"/>
                </a:solidFill>
                <a:latin typeface="Times New Roman" panose="02020603050405020304" pitchFamily="18" charset="0"/>
                <a:ea typeface="微软雅黑" panose="020B0503020204020204" pitchFamily="34" charset="-122"/>
              </a:rPr>
              <a:t>cin.get</a:t>
            </a:r>
            <a:r>
              <a:rPr lang="en-US" altLang="zh-CN" sz="2000" b="1" dirty="0">
                <a:solidFill>
                  <a:srgbClr val="333399"/>
                </a:solidFill>
                <a:latin typeface="Times New Roman" panose="02020603050405020304" pitchFamily="18" charset="0"/>
                <a:ea typeface="微软雅黑" panose="020B0503020204020204" pitchFamily="34" charset="-122"/>
              </a:rPr>
              <a:t>())!='\n')	 //L1</a:t>
            </a:r>
          </a:p>
          <a:p>
            <a:pPr marL="620713" lvl="1" indent="-228600" fontAlgn="base">
              <a:lnSpc>
                <a:spcPct val="80000"/>
              </a:lnSpc>
              <a:spcBef>
                <a:spcPct val="20000"/>
              </a:spcBef>
              <a:spcAft>
                <a:spcPct val="0"/>
              </a:spcAft>
              <a:buClr>
                <a:srgbClr val="808080"/>
              </a:buClr>
            </a:pPr>
            <a:r>
              <a:rPr lang="en-US" altLang="zh-CN" sz="2000" b="1" dirty="0" err="1">
                <a:solidFill>
                  <a:srgbClr val="333399"/>
                </a:solidFill>
                <a:latin typeface="Times New Roman" panose="02020603050405020304" pitchFamily="18" charset="0"/>
                <a:ea typeface="微软雅黑" panose="020B0503020204020204" pitchFamily="34" charset="-122"/>
              </a:rPr>
              <a:t>cout</a:t>
            </a:r>
            <a:r>
              <a:rPr lang="en-US" altLang="zh-CN" sz="2000" b="1" dirty="0">
                <a:solidFill>
                  <a:srgbClr val="333399"/>
                </a:solidFill>
                <a:latin typeface="Times New Roman" panose="02020603050405020304" pitchFamily="18" charset="0"/>
                <a:ea typeface="微软雅黑" panose="020B0503020204020204" pitchFamily="34" charset="-122"/>
              </a:rPr>
              <a:t>&lt;&lt;c;</a:t>
            </a:r>
          </a:p>
          <a:p>
            <a:pPr marL="620713" lvl="1" indent="-228600" fontAlgn="base">
              <a:lnSpc>
                <a:spcPct val="80000"/>
              </a:lnSpc>
              <a:spcBef>
                <a:spcPct val="20000"/>
              </a:spcBef>
              <a:spcAft>
                <a:spcPct val="0"/>
              </a:spcAft>
              <a:buClr>
                <a:srgbClr val="808080"/>
              </a:buClr>
            </a:pPr>
            <a:r>
              <a:rPr lang="en-US" altLang="zh-CN" sz="2000" b="1" dirty="0" err="1">
                <a:solidFill>
                  <a:srgbClr val="333399"/>
                </a:solidFill>
                <a:latin typeface="Times New Roman" panose="02020603050405020304" pitchFamily="18" charset="0"/>
                <a:ea typeface="微软雅黑" panose="020B0503020204020204" pitchFamily="34" charset="-122"/>
              </a:rPr>
              <a:t>cout</a:t>
            </a:r>
            <a:r>
              <a:rPr lang="en-US" altLang="zh-CN" sz="2000" b="1" dirty="0">
                <a:solidFill>
                  <a:srgbClr val="333399"/>
                </a:solidFill>
                <a:latin typeface="Times New Roman" panose="02020603050405020304" pitchFamily="18" charset="0"/>
                <a:ea typeface="微软雅黑" panose="020B0503020204020204" pitchFamily="34" charset="-122"/>
              </a:rPr>
              <a:t>&lt;&lt;</a:t>
            </a:r>
            <a:r>
              <a:rPr lang="en-US" altLang="zh-CN" sz="2000" b="1" dirty="0" err="1">
                <a:solidFill>
                  <a:srgbClr val="333399"/>
                </a:solidFill>
                <a:latin typeface="Times New Roman" panose="02020603050405020304" pitchFamily="18" charset="0"/>
                <a:ea typeface="微软雅黑" panose="020B0503020204020204" pitchFamily="34" charset="-122"/>
              </a:rPr>
              <a:t>endl</a:t>
            </a:r>
            <a:r>
              <a:rPr lang="en-US" altLang="zh-CN" sz="2000" b="1" dirty="0">
                <a:solidFill>
                  <a:srgbClr val="333399"/>
                </a:solidFill>
                <a:latin typeface="Times New Roman" panose="02020603050405020304" pitchFamily="18" charset="0"/>
                <a:ea typeface="微软雅黑" panose="020B0503020204020204" pitchFamily="34" charset="-122"/>
              </a:rPr>
              <a:t>;</a:t>
            </a:r>
          </a:p>
          <a:p>
            <a:pPr marL="620713" lvl="1" indent="-228600" fontAlgn="base">
              <a:lnSpc>
                <a:spcPct val="80000"/>
              </a:lnSpc>
              <a:spcBef>
                <a:spcPct val="20000"/>
              </a:spcBef>
              <a:spcAft>
                <a:spcPct val="0"/>
              </a:spcAft>
              <a:buClr>
                <a:srgbClr val="808080"/>
              </a:buClr>
            </a:pPr>
            <a:r>
              <a:rPr lang="en-US" altLang="zh-CN" sz="2000" b="1" dirty="0" err="1">
                <a:solidFill>
                  <a:srgbClr val="333399"/>
                </a:solidFill>
                <a:latin typeface="Times New Roman" panose="02020603050405020304" pitchFamily="18" charset="0"/>
                <a:ea typeface="微软雅黑" panose="020B0503020204020204" pitchFamily="34" charset="-122"/>
              </a:rPr>
              <a:t>cout</a:t>
            </a:r>
            <a:r>
              <a:rPr lang="en-US" altLang="zh-CN" sz="2000" b="1" dirty="0">
                <a:solidFill>
                  <a:srgbClr val="333399"/>
                </a:solidFill>
                <a:latin typeface="Times New Roman" panose="02020603050405020304" pitchFamily="18" charset="0"/>
                <a:ea typeface="微软雅黑" panose="020B0503020204020204" pitchFamily="34" charset="-122"/>
              </a:rPr>
              <a:t>&lt;&lt;"use get(a,10) input char: ";</a:t>
            </a:r>
          </a:p>
          <a:p>
            <a:pPr marL="620713" lvl="1" indent="-228600" fontAlgn="base">
              <a:lnSpc>
                <a:spcPct val="80000"/>
              </a:lnSpc>
              <a:spcBef>
                <a:spcPct val="20000"/>
              </a:spcBef>
              <a:spcAft>
                <a:spcPct val="0"/>
              </a:spcAft>
              <a:buClr>
                <a:srgbClr val="808080"/>
              </a:buClr>
            </a:pPr>
            <a:r>
              <a:rPr lang="en-US" altLang="zh-CN" sz="2000" b="1" dirty="0" err="1">
                <a:solidFill>
                  <a:srgbClr val="333399"/>
                </a:solidFill>
                <a:latin typeface="Times New Roman" panose="02020603050405020304" pitchFamily="18" charset="0"/>
                <a:ea typeface="微软雅黑" panose="020B0503020204020204" pitchFamily="34" charset="-122"/>
              </a:rPr>
              <a:t>cin.get</a:t>
            </a:r>
            <a:r>
              <a:rPr lang="en-US" altLang="zh-CN" sz="2000" b="1" dirty="0">
                <a:solidFill>
                  <a:srgbClr val="333399"/>
                </a:solidFill>
                <a:latin typeface="Times New Roman" panose="02020603050405020304" pitchFamily="18" charset="0"/>
                <a:ea typeface="微软雅黑" panose="020B0503020204020204" pitchFamily="34" charset="-122"/>
              </a:rPr>
              <a:t>(a,10);  //L2</a:t>
            </a:r>
          </a:p>
          <a:p>
            <a:pPr marL="620713" lvl="1" indent="-228600" fontAlgn="base">
              <a:lnSpc>
                <a:spcPct val="80000"/>
              </a:lnSpc>
              <a:spcBef>
                <a:spcPct val="20000"/>
              </a:spcBef>
              <a:spcAft>
                <a:spcPct val="0"/>
              </a:spcAft>
              <a:buClr>
                <a:srgbClr val="808080"/>
              </a:buClr>
            </a:pPr>
            <a:r>
              <a:rPr lang="en-US" altLang="zh-CN" sz="2000" b="1" dirty="0" err="1">
                <a:solidFill>
                  <a:srgbClr val="333399"/>
                </a:solidFill>
                <a:latin typeface="Times New Roman" panose="02020603050405020304" pitchFamily="18" charset="0"/>
                <a:ea typeface="微软雅黑" panose="020B0503020204020204" pitchFamily="34" charset="-122"/>
              </a:rPr>
              <a:t>cout</a:t>
            </a:r>
            <a:r>
              <a:rPr lang="en-US" altLang="zh-CN" sz="2000" b="1" dirty="0">
                <a:solidFill>
                  <a:srgbClr val="333399"/>
                </a:solidFill>
                <a:latin typeface="Times New Roman" panose="02020603050405020304" pitchFamily="18" charset="0"/>
                <a:ea typeface="微软雅黑" panose="020B0503020204020204" pitchFamily="34" charset="-122"/>
              </a:rPr>
              <a:t>&lt;&lt;a&lt;&lt;</a:t>
            </a:r>
            <a:r>
              <a:rPr lang="en-US" altLang="zh-CN" sz="2000" b="1" dirty="0" err="1">
                <a:solidFill>
                  <a:srgbClr val="333399"/>
                </a:solidFill>
                <a:latin typeface="Times New Roman" panose="02020603050405020304" pitchFamily="18" charset="0"/>
                <a:ea typeface="微软雅黑" panose="020B0503020204020204" pitchFamily="34" charset="-122"/>
              </a:rPr>
              <a:t>endl</a:t>
            </a:r>
            <a:r>
              <a:rPr lang="en-US" altLang="zh-CN" sz="2000" b="1" dirty="0">
                <a:solidFill>
                  <a:srgbClr val="333399"/>
                </a:solidFill>
                <a:latin typeface="Times New Roman" panose="02020603050405020304" pitchFamily="18" charset="0"/>
                <a:ea typeface="微软雅黑" panose="020B0503020204020204" pitchFamily="34" charset="-122"/>
              </a:rPr>
              <a:t>;</a:t>
            </a:r>
          </a:p>
          <a:p>
            <a:pPr marL="620713" lvl="1" indent="-228600" fontAlgn="base">
              <a:lnSpc>
                <a:spcPct val="80000"/>
              </a:lnSpc>
              <a:spcBef>
                <a:spcPct val="20000"/>
              </a:spcBef>
              <a:spcAft>
                <a:spcPct val="0"/>
              </a:spcAft>
              <a:buClr>
                <a:srgbClr val="808080"/>
              </a:buClr>
            </a:pPr>
            <a:r>
              <a:rPr lang="en-US" altLang="zh-CN" sz="2000" b="1" dirty="0" err="1">
                <a:solidFill>
                  <a:srgbClr val="333399"/>
                </a:solidFill>
                <a:latin typeface="Times New Roman" panose="02020603050405020304" pitchFamily="18" charset="0"/>
                <a:ea typeface="微软雅黑" panose="020B0503020204020204" pitchFamily="34" charset="-122"/>
              </a:rPr>
              <a:t>cin.ignore</a:t>
            </a:r>
            <a:r>
              <a:rPr lang="en-US" altLang="zh-CN" sz="2000" b="1" dirty="0">
                <a:solidFill>
                  <a:srgbClr val="333399"/>
                </a:solidFill>
                <a:latin typeface="Times New Roman" panose="02020603050405020304" pitchFamily="18" charset="0"/>
                <a:ea typeface="微软雅黑" panose="020B0503020204020204" pitchFamily="34" charset="-122"/>
              </a:rPr>
              <a:t>(1); //L3</a:t>
            </a:r>
          </a:p>
          <a:p>
            <a:pPr marL="620713" lvl="1" indent="-228600" fontAlgn="base">
              <a:lnSpc>
                <a:spcPct val="80000"/>
              </a:lnSpc>
              <a:spcBef>
                <a:spcPct val="20000"/>
              </a:spcBef>
              <a:spcAft>
                <a:spcPct val="0"/>
              </a:spcAft>
              <a:buClr>
                <a:srgbClr val="808080"/>
              </a:buClr>
            </a:pPr>
            <a:r>
              <a:rPr lang="en-US" altLang="zh-CN" sz="2000" b="1" dirty="0" err="1">
                <a:solidFill>
                  <a:srgbClr val="333399"/>
                </a:solidFill>
                <a:latin typeface="Times New Roman" panose="02020603050405020304" pitchFamily="18" charset="0"/>
                <a:ea typeface="微软雅黑" panose="020B0503020204020204" pitchFamily="34" charset="-122"/>
              </a:rPr>
              <a:t>cout</a:t>
            </a:r>
            <a:r>
              <a:rPr lang="en-US" altLang="zh-CN" sz="2000" b="1" dirty="0">
                <a:solidFill>
                  <a:srgbClr val="333399"/>
                </a:solidFill>
                <a:latin typeface="Times New Roman" panose="02020603050405020304" pitchFamily="18" charset="0"/>
                <a:ea typeface="微软雅黑" panose="020B0503020204020204" pitchFamily="34" charset="-122"/>
              </a:rPr>
              <a:t>&lt;&lt;"use </a:t>
            </a:r>
            <a:r>
              <a:rPr lang="en-US" altLang="zh-CN" sz="2000" b="1" dirty="0" err="1">
                <a:solidFill>
                  <a:srgbClr val="333399"/>
                </a:solidFill>
                <a:latin typeface="Times New Roman" panose="02020603050405020304" pitchFamily="18" charset="0"/>
                <a:ea typeface="微软雅黑" panose="020B0503020204020204" pitchFamily="34" charset="-122"/>
              </a:rPr>
              <a:t>getline</a:t>
            </a:r>
            <a:r>
              <a:rPr lang="en-US" altLang="zh-CN" sz="2000" b="1" dirty="0">
                <a:solidFill>
                  <a:srgbClr val="333399"/>
                </a:solidFill>
                <a:latin typeface="Times New Roman" panose="02020603050405020304" pitchFamily="18" charset="0"/>
                <a:ea typeface="微软雅黑" panose="020B0503020204020204" pitchFamily="34" charset="-122"/>
              </a:rPr>
              <a:t>(s1,10) input char: ";</a:t>
            </a:r>
          </a:p>
          <a:p>
            <a:pPr marL="620713" lvl="1" indent="-228600" fontAlgn="base">
              <a:lnSpc>
                <a:spcPct val="80000"/>
              </a:lnSpc>
              <a:spcBef>
                <a:spcPct val="20000"/>
              </a:spcBef>
              <a:spcAft>
                <a:spcPct val="0"/>
              </a:spcAft>
              <a:buClr>
                <a:srgbClr val="808080"/>
              </a:buClr>
            </a:pPr>
            <a:r>
              <a:rPr lang="en-US" altLang="zh-CN" sz="2000" b="1" dirty="0" err="1">
                <a:solidFill>
                  <a:srgbClr val="333399"/>
                </a:solidFill>
                <a:latin typeface="Times New Roman" panose="02020603050405020304" pitchFamily="18" charset="0"/>
                <a:ea typeface="微软雅黑" panose="020B0503020204020204" pitchFamily="34" charset="-122"/>
              </a:rPr>
              <a:t>cin.getline</a:t>
            </a:r>
            <a:r>
              <a:rPr lang="en-US" altLang="zh-CN" sz="2000" b="1" dirty="0">
                <a:solidFill>
                  <a:srgbClr val="333399"/>
                </a:solidFill>
                <a:latin typeface="Times New Roman" panose="02020603050405020304" pitchFamily="18" charset="0"/>
                <a:ea typeface="微软雅黑" panose="020B0503020204020204" pitchFamily="34" charset="-122"/>
              </a:rPr>
              <a:t>(s1,10); //L4</a:t>
            </a:r>
          </a:p>
          <a:p>
            <a:pPr marL="620713" lvl="1" indent="-228600" fontAlgn="base">
              <a:lnSpc>
                <a:spcPct val="80000"/>
              </a:lnSpc>
              <a:spcBef>
                <a:spcPct val="20000"/>
              </a:spcBef>
              <a:spcAft>
                <a:spcPct val="0"/>
              </a:spcAft>
              <a:buClr>
                <a:srgbClr val="808080"/>
              </a:buClr>
            </a:pPr>
            <a:r>
              <a:rPr lang="en-US" altLang="zh-CN" sz="2000" b="1" dirty="0" err="1">
                <a:solidFill>
                  <a:srgbClr val="333399"/>
                </a:solidFill>
                <a:latin typeface="Times New Roman" panose="02020603050405020304" pitchFamily="18" charset="0"/>
                <a:ea typeface="微软雅黑" panose="020B0503020204020204" pitchFamily="34" charset="-122"/>
              </a:rPr>
              <a:t>cout</a:t>
            </a:r>
            <a:r>
              <a:rPr lang="en-US" altLang="zh-CN" sz="2000" b="1" dirty="0">
                <a:solidFill>
                  <a:srgbClr val="333399"/>
                </a:solidFill>
                <a:latin typeface="Times New Roman" panose="02020603050405020304" pitchFamily="18" charset="0"/>
                <a:ea typeface="微软雅黑" panose="020B0503020204020204" pitchFamily="34" charset="-122"/>
              </a:rPr>
              <a:t>&lt;&lt;s1&lt;&lt;</a:t>
            </a:r>
            <a:r>
              <a:rPr lang="en-US" altLang="zh-CN" sz="2000" b="1" dirty="0" err="1">
                <a:solidFill>
                  <a:srgbClr val="333399"/>
                </a:solidFill>
                <a:latin typeface="Times New Roman" panose="02020603050405020304" pitchFamily="18" charset="0"/>
                <a:ea typeface="微软雅黑" panose="020B0503020204020204" pitchFamily="34" charset="-122"/>
              </a:rPr>
              <a:t>endl</a:t>
            </a:r>
            <a:r>
              <a:rPr lang="en-US" altLang="zh-CN" sz="2000" b="1" dirty="0">
                <a:solidFill>
                  <a:srgbClr val="333399"/>
                </a:solidFill>
                <a:latin typeface="Times New Roman" panose="02020603050405020304" pitchFamily="18" charset="0"/>
                <a:ea typeface="微软雅黑" panose="020B0503020204020204" pitchFamily="34" charset="-122"/>
              </a:rPr>
              <a:t>;</a:t>
            </a:r>
          </a:p>
          <a:p>
            <a:pPr marL="365125" lvl="0" indent="-255588" fontAlgn="base">
              <a:lnSpc>
                <a:spcPct val="80000"/>
              </a:lnSpc>
              <a:spcBef>
                <a:spcPct val="20000"/>
              </a:spcBef>
              <a:spcAft>
                <a:spcPct val="0"/>
              </a:spcAft>
            </a:pPr>
            <a:r>
              <a:rPr lang="en-US" altLang="zh-CN" sz="2000" b="1" dirty="0">
                <a:solidFill>
                  <a:srgbClr val="333399"/>
                </a:solidFill>
                <a:latin typeface="Times New Roman" panose="02020603050405020304" pitchFamily="18" charset="0"/>
                <a:ea typeface="微软雅黑" panose="020B0503020204020204" pitchFamily="34" charset="-122"/>
              </a:rPr>
              <a:t>}</a:t>
            </a:r>
          </a:p>
        </p:txBody>
      </p:sp>
      <p:sp>
        <p:nvSpPr>
          <p:cNvPr id="8" name="圆角矩形 6"/>
          <p:cNvSpPr/>
          <p:nvPr/>
        </p:nvSpPr>
        <p:spPr>
          <a:xfrm>
            <a:off x="5339914" y="1322403"/>
            <a:ext cx="979723" cy="760374"/>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任意多边形 8"/>
          <p:cNvSpPr/>
          <p:nvPr/>
        </p:nvSpPr>
        <p:spPr>
          <a:xfrm>
            <a:off x="5583584" y="1554216"/>
            <a:ext cx="736053" cy="760374"/>
          </a:xfrm>
          <a:custGeom>
            <a:avLst/>
            <a:gdLst>
              <a:gd name="connsiteX0" fmla="*/ 130655 w 587316"/>
              <a:gd name="connsiteY0" fmla="*/ 434401 h 606722"/>
              <a:gd name="connsiteX1" fmla="*/ 130655 w 587316"/>
              <a:gd name="connsiteY1" fmla="*/ 466128 h 606722"/>
              <a:gd name="connsiteX2" fmla="*/ 142047 w 587316"/>
              <a:gd name="connsiteY2" fmla="*/ 466128 h 606722"/>
              <a:gd name="connsiteX3" fmla="*/ 142047 w 587316"/>
              <a:gd name="connsiteY3" fmla="*/ 434401 h 606722"/>
              <a:gd name="connsiteX4" fmla="*/ 20648 w 587316"/>
              <a:gd name="connsiteY4" fmla="*/ 373614 h 606722"/>
              <a:gd name="connsiteX5" fmla="*/ 48061 w 587316"/>
              <a:gd name="connsiteY5" fmla="*/ 547178 h 606722"/>
              <a:gd name="connsiteX6" fmla="*/ 111608 w 587316"/>
              <a:gd name="connsiteY6" fmla="*/ 547178 h 606722"/>
              <a:gd name="connsiteX7" fmla="*/ 111608 w 587316"/>
              <a:gd name="connsiteY7" fmla="*/ 475637 h 606722"/>
              <a:gd name="connsiteX8" fmla="*/ 111608 w 587316"/>
              <a:gd name="connsiteY8" fmla="*/ 424981 h 606722"/>
              <a:gd name="connsiteX9" fmla="*/ 111608 w 587316"/>
              <a:gd name="connsiteY9" fmla="*/ 373614 h 606722"/>
              <a:gd name="connsiteX10" fmla="*/ 518778 w 587316"/>
              <a:gd name="connsiteY10" fmla="*/ 371157 h 606722"/>
              <a:gd name="connsiteX11" fmla="*/ 553937 w 587316"/>
              <a:gd name="connsiteY11" fmla="*/ 391400 h 606722"/>
              <a:gd name="connsiteX12" fmla="*/ 557497 w 587316"/>
              <a:gd name="connsiteY12" fmla="*/ 404362 h 606722"/>
              <a:gd name="connsiteX13" fmla="*/ 549219 w 587316"/>
              <a:gd name="connsiteY13" fmla="*/ 409068 h 606722"/>
              <a:gd name="connsiteX14" fmla="*/ 544502 w 587316"/>
              <a:gd name="connsiteY14" fmla="*/ 407825 h 606722"/>
              <a:gd name="connsiteX15" fmla="*/ 509344 w 587316"/>
              <a:gd name="connsiteY15" fmla="*/ 387582 h 606722"/>
              <a:gd name="connsiteX16" fmla="*/ 505783 w 587316"/>
              <a:gd name="connsiteY16" fmla="*/ 374619 h 606722"/>
              <a:gd name="connsiteX17" fmla="*/ 518778 w 587316"/>
              <a:gd name="connsiteY17" fmla="*/ 371157 h 606722"/>
              <a:gd name="connsiteX18" fmla="*/ 537211 w 587316"/>
              <a:gd name="connsiteY18" fmla="*/ 283673 h 606722"/>
              <a:gd name="connsiteX19" fmla="*/ 577793 w 587316"/>
              <a:gd name="connsiteY19" fmla="*/ 283673 h 606722"/>
              <a:gd name="connsiteX20" fmla="*/ 587316 w 587316"/>
              <a:gd name="connsiteY20" fmla="*/ 293200 h 606722"/>
              <a:gd name="connsiteX21" fmla="*/ 577793 w 587316"/>
              <a:gd name="connsiteY21" fmla="*/ 302726 h 606722"/>
              <a:gd name="connsiteX22" fmla="*/ 537211 w 587316"/>
              <a:gd name="connsiteY22" fmla="*/ 302726 h 606722"/>
              <a:gd name="connsiteX23" fmla="*/ 527688 w 587316"/>
              <a:gd name="connsiteY23" fmla="*/ 293200 h 606722"/>
              <a:gd name="connsiteX24" fmla="*/ 537211 w 587316"/>
              <a:gd name="connsiteY24" fmla="*/ 283673 h 606722"/>
              <a:gd name="connsiteX25" fmla="*/ 50098 w 587316"/>
              <a:gd name="connsiteY25" fmla="*/ 273582 h 606722"/>
              <a:gd name="connsiteX26" fmla="*/ 90680 w 587316"/>
              <a:gd name="connsiteY26" fmla="*/ 273582 h 606722"/>
              <a:gd name="connsiteX27" fmla="*/ 100203 w 587316"/>
              <a:gd name="connsiteY27" fmla="*/ 283073 h 606722"/>
              <a:gd name="connsiteX28" fmla="*/ 90680 w 587316"/>
              <a:gd name="connsiteY28" fmla="*/ 292564 h 606722"/>
              <a:gd name="connsiteX29" fmla="*/ 50098 w 587316"/>
              <a:gd name="connsiteY29" fmla="*/ 292564 h 606722"/>
              <a:gd name="connsiteX30" fmla="*/ 40575 w 587316"/>
              <a:gd name="connsiteY30" fmla="*/ 283073 h 606722"/>
              <a:gd name="connsiteX31" fmla="*/ 50098 w 587316"/>
              <a:gd name="connsiteY31" fmla="*/ 273582 h 606722"/>
              <a:gd name="connsiteX32" fmla="*/ 19046 w 587316"/>
              <a:gd name="connsiteY32" fmla="*/ 252038 h 606722"/>
              <a:gd name="connsiteX33" fmla="*/ 19046 w 587316"/>
              <a:gd name="connsiteY33" fmla="*/ 354684 h 606722"/>
              <a:gd name="connsiteX34" fmla="*/ 111608 w 587316"/>
              <a:gd name="connsiteY34" fmla="*/ 354684 h 606722"/>
              <a:gd name="connsiteX35" fmla="*/ 111608 w 587316"/>
              <a:gd name="connsiteY35" fmla="*/ 252038 h 606722"/>
              <a:gd name="connsiteX36" fmla="*/ 445913 w 587316"/>
              <a:gd name="connsiteY36" fmla="*/ 202664 h 606722"/>
              <a:gd name="connsiteX37" fmla="*/ 455359 w 587316"/>
              <a:gd name="connsiteY37" fmla="*/ 212170 h 606722"/>
              <a:gd name="connsiteX38" fmla="*/ 455359 w 587316"/>
              <a:gd name="connsiteY38" fmla="*/ 262806 h 606722"/>
              <a:gd name="connsiteX39" fmla="*/ 445913 w 587316"/>
              <a:gd name="connsiteY39" fmla="*/ 272312 h 606722"/>
              <a:gd name="connsiteX40" fmla="*/ 436377 w 587316"/>
              <a:gd name="connsiteY40" fmla="*/ 262806 h 606722"/>
              <a:gd name="connsiteX41" fmla="*/ 436377 w 587316"/>
              <a:gd name="connsiteY41" fmla="*/ 212170 h 606722"/>
              <a:gd name="connsiteX42" fmla="*/ 445913 w 587316"/>
              <a:gd name="connsiteY42" fmla="*/ 202664 h 606722"/>
              <a:gd name="connsiteX43" fmla="*/ 544502 w 587316"/>
              <a:gd name="connsiteY43" fmla="*/ 178654 h 606722"/>
              <a:gd name="connsiteX44" fmla="*/ 557497 w 587316"/>
              <a:gd name="connsiteY44" fmla="*/ 182116 h 606722"/>
              <a:gd name="connsiteX45" fmla="*/ 553937 w 587316"/>
              <a:gd name="connsiteY45" fmla="*/ 195079 h 606722"/>
              <a:gd name="connsiteX46" fmla="*/ 518778 w 587316"/>
              <a:gd name="connsiteY46" fmla="*/ 215322 h 606722"/>
              <a:gd name="connsiteX47" fmla="*/ 514061 w 587316"/>
              <a:gd name="connsiteY47" fmla="*/ 216565 h 606722"/>
              <a:gd name="connsiteX48" fmla="*/ 505783 w 587316"/>
              <a:gd name="connsiteY48" fmla="*/ 211859 h 606722"/>
              <a:gd name="connsiteX49" fmla="*/ 509344 w 587316"/>
              <a:gd name="connsiteY49" fmla="*/ 198897 h 606722"/>
              <a:gd name="connsiteX50" fmla="*/ 375499 w 587316"/>
              <a:gd name="connsiteY50" fmla="*/ 90026 h 606722"/>
              <a:gd name="connsiteX51" fmla="*/ 130655 w 587316"/>
              <a:gd name="connsiteY51" fmla="*/ 247683 h 606722"/>
              <a:gd name="connsiteX52" fmla="*/ 130655 w 587316"/>
              <a:gd name="connsiteY52" fmla="*/ 359128 h 606722"/>
              <a:gd name="connsiteX53" fmla="*/ 375499 w 587316"/>
              <a:gd name="connsiteY53" fmla="*/ 524694 h 606722"/>
              <a:gd name="connsiteX54" fmla="*/ 445913 w 587316"/>
              <a:gd name="connsiteY54" fmla="*/ 40505 h 606722"/>
              <a:gd name="connsiteX55" fmla="*/ 455359 w 587316"/>
              <a:gd name="connsiteY55" fmla="*/ 50017 h 606722"/>
              <a:gd name="connsiteX56" fmla="*/ 455359 w 587316"/>
              <a:gd name="connsiteY56" fmla="*/ 171630 h 606722"/>
              <a:gd name="connsiteX57" fmla="*/ 445913 w 587316"/>
              <a:gd name="connsiteY57" fmla="*/ 181142 h 606722"/>
              <a:gd name="connsiteX58" fmla="*/ 436377 w 587316"/>
              <a:gd name="connsiteY58" fmla="*/ 171630 h 606722"/>
              <a:gd name="connsiteX59" fmla="*/ 436377 w 587316"/>
              <a:gd name="connsiteY59" fmla="*/ 50017 h 606722"/>
              <a:gd name="connsiteX60" fmla="*/ 445913 w 587316"/>
              <a:gd name="connsiteY60" fmla="*/ 40505 h 606722"/>
              <a:gd name="connsiteX61" fmla="*/ 394456 w 587316"/>
              <a:gd name="connsiteY61" fmla="*/ 19018 h 606722"/>
              <a:gd name="connsiteX62" fmla="*/ 394456 w 587316"/>
              <a:gd name="connsiteY62" fmla="*/ 72608 h 606722"/>
              <a:gd name="connsiteX63" fmla="*/ 394456 w 587316"/>
              <a:gd name="connsiteY63" fmla="*/ 542646 h 606722"/>
              <a:gd name="connsiteX64" fmla="*/ 394456 w 587316"/>
              <a:gd name="connsiteY64" fmla="*/ 587704 h 606722"/>
              <a:gd name="connsiteX65" fmla="*/ 466815 w 587316"/>
              <a:gd name="connsiteY65" fmla="*/ 587704 h 606722"/>
              <a:gd name="connsiteX66" fmla="*/ 466815 w 587316"/>
              <a:gd name="connsiteY66" fmla="*/ 19018 h 606722"/>
              <a:gd name="connsiteX67" fmla="*/ 384933 w 587316"/>
              <a:gd name="connsiteY67" fmla="*/ 0 h 606722"/>
              <a:gd name="connsiteX68" fmla="*/ 476338 w 587316"/>
              <a:gd name="connsiteY68" fmla="*/ 0 h 606722"/>
              <a:gd name="connsiteX69" fmla="*/ 485772 w 587316"/>
              <a:gd name="connsiteY69" fmla="*/ 9509 h 606722"/>
              <a:gd name="connsiteX70" fmla="*/ 485772 w 587316"/>
              <a:gd name="connsiteY70" fmla="*/ 597213 h 606722"/>
              <a:gd name="connsiteX71" fmla="*/ 476338 w 587316"/>
              <a:gd name="connsiteY71" fmla="*/ 606722 h 606722"/>
              <a:gd name="connsiteX72" fmla="*/ 384933 w 587316"/>
              <a:gd name="connsiteY72" fmla="*/ 606722 h 606722"/>
              <a:gd name="connsiteX73" fmla="*/ 375499 w 587316"/>
              <a:gd name="connsiteY73" fmla="*/ 597213 h 606722"/>
              <a:gd name="connsiteX74" fmla="*/ 375499 w 587316"/>
              <a:gd name="connsiteY74" fmla="*/ 547623 h 606722"/>
              <a:gd name="connsiteX75" fmla="*/ 130655 w 587316"/>
              <a:gd name="connsiteY75" fmla="*/ 382056 h 606722"/>
              <a:gd name="connsiteX76" fmla="*/ 130655 w 587316"/>
              <a:gd name="connsiteY76" fmla="*/ 415472 h 606722"/>
              <a:gd name="connsiteX77" fmla="*/ 151570 w 587316"/>
              <a:gd name="connsiteY77" fmla="*/ 415472 h 606722"/>
              <a:gd name="connsiteX78" fmla="*/ 161093 w 587316"/>
              <a:gd name="connsiteY78" fmla="*/ 424981 h 606722"/>
              <a:gd name="connsiteX79" fmla="*/ 161093 w 587316"/>
              <a:gd name="connsiteY79" fmla="*/ 475637 h 606722"/>
              <a:gd name="connsiteX80" fmla="*/ 151570 w 587316"/>
              <a:gd name="connsiteY80" fmla="*/ 485147 h 606722"/>
              <a:gd name="connsiteX81" fmla="*/ 130655 w 587316"/>
              <a:gd name="connsiteY81" fmla="*/ 485147 h 606722"/>
              <a:gd name="connsiteX82" fmla="*/ 130655 w 587316"/>
              <a:gd name="connsiteY82" fmla="*/ 556688 h 606722"/>
              <a:gd name="connsiteX83" fmla="*/ 121131 w 587316"/>
              <a:gd name="connsiteY83" fmla="*/ 566197 h 606722"/>
              <a:gd name="connsiteX84" fmla="*/ 39962 w 587316"/>
              <a:gd name="connsiteY84" fmla="*/ 566197 h 606722"/>
              <a:gd name="connsiteX85" fmla="*/ 30528 w 587316"/>
              <a:gd name="connsiteY85" fmla="*/ 558110 h 606722"/>
              <a:gd name="connsiteX86" fmla="*/ 89 w 587316"/>
              <a:gd name="connsiteY86" fmla="*/ 365615 h 606722"/>
              <a:gd name="connsiteX87" fmla="*/ 89 w 587316"/>
              <a:gd name="connsiteY87" fmla="*/ 365437 h 606722"/>
              <a:gd name="connsiteX88" fmla="*/ 0 w 587316"/>
              <a:gd name="connsiteY88" fmla="*/ 364904 h 606722"/>
              <a:gd name="connsiteX89" fmla="*/ 0 w 587316"/>
              <a:gd name="connsiteY89" fmla="*/ 364371 h 606722"/>
              <a:gd name="connsiteX90" fmla="*/ 0 w 587316"/>
              <a:gd name="connsiteY90" fmla="*/ 364104 h 606722"/>
              <a:gd name="connsiteX91" fmla="*/ 0 w 587316"/>
              <a:gd name="connsiteY91" fmla="*/ 242529 h 606722"/>
              <a:gd name="connsiteX92" fmla="*/ 9523 w 587316"/>
              <a:gd name="connsiteY92" fmla="*/ 233020 h 606722"/>
              <a:gd name="connsiteX93" fmla="*/ 118372 w 587316"/>
              <a:gd name="connsiteY93" fmla="*/ 233020 h 606722"/>
              <a:gd name="connsiteX94" fmla="*/ 375499 w 587316"/>
              <a:gd name="connsiteY94" fmla="*/ 67364 h 606722"/>
              <a:gd name="connsiteX95" fmla="*/ 375499 w 587316"/>
              <a:gd name="connsiteY95" fmla="*/ 9509 h 606722"/>
              <a:gd name="connsiteX96" fmla="*/ 384933 w 587316"/>
              <a:gd name="connsiteY96"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587316" h="606722">
                <a:moveTo>
                  <a:pt x="130655" y="434401"/>
                </a:moveTo>
                <a:lnTo>
                  <a:pt x="130655" y="466128"/>
                </a:lnTo>
                <a:lnTo>
                  <a:pt x="142047" y="466128"/>
                </a:lnTo>
                <a:lnTo>
                  <a:pt x="142047" y="434401"/>
                </a:lnTo>
                <a:close/>
                <a:moveTo>
                  <a:pt x="20648" y="373614"/>
                </a:moveTo>
                <a:lnTo>
                  <a:pt x="48061" y="547178"/>
                </a:lnTo>
                <a:lnTo>
                  <a:pt x="111608" y="547178"/>
                </a:lnTo>
                <a:lnTo>
                  <a:pt x="111608" y="475637"/>
                </a:lnTo>
                <a:lnTo>
                  <a:pt x="111608" y="424981"/>
                </a:lnTo>
                <a:lnTo>
                  <a:pt x="111608" y="373614"/>
                </a:lnTo>
                <a:close/>
                <a:moveTo>
                  <a:pt x="518778" y="371157"/>
                </a:moveTo>
                <a:lnTo>
                  <a:pt x="553937" y="391400"/>
                </a:lnTo>
                <a:cubicBezTo>
                  <a:pt x="558565" y="393974"/>
                  <a:pt x="560078" y="399834"/>
                  <a:pt x="557497" y="404362"/>
                </a:cubicBezTo>
                <a:cubicBezTo>
                  <a:pt x="555717" y="407381"/>
                  <a:pt x="552512" y="409068"/>
                  <a:pt x="549219" y="409068"/>
                </a:cubicBezTo>
                <a:cubicBezTo>
                  <a:pt x="547617" y="409068"/>
                  <a:pt x="545926" y="408713"/>
                  <a:pt x="544502" y="407825"/>
                </a:cubicBezTo>
                <a:lnTo>
                  <a:pt x="509344" y="387582"/>
                </a:lnTo>
                <a:cubicBezTo>
                  <a:pt x="504715" y="384918"/>
                  <a:pt x="503202" y="379147"/>
                  <a:pt x="505783" y="374619"/>
                </a:cubicBezTo>
                <a:cubicBezTo>
                  <a:pt x="508454" y="370091"/>
                  <a:pt x="514239" y="368493"/>
                  <a:pt x="518778" y="371157"/>
                </a:cubicBezTo>
                <a:close/>
                <a:moveTo>
                  <a:pt x="537211" y="283673"/>
                </a:moveTo>
                <a:lnTo>
                  <a:pt x="577793" y="283673"/>
                </a:lnTo>
                <a:cubicBezTo>
                  <a:pt x="583044" y="283673"/>
                  <a:pt x="587316" y="287947"/>
                  <a:pt x="587316" y="293200"/>
                </a:cubicBezTo>
                <a:cubicBezTo>
                  <a:pt x="587316" y="298452"/>
                  <a:pt x="583044" y="302726"/>
                  <a:pt x="577793" y="302726"/>
                </a:cubicBezTo>
                <a:lnTo>
                  <a:pt x="537211" y="302726"/>
                </a:lnTo>
                <a:cubicBezTo>
                  <a:pt x="531960" y="302726"/>
                  <a:pt x="527688" y="298452"/>
                  <a:pt x="527688" y="293200"/>
                </a:cubicBezTo>
                <a:cubicBezTo>
                  <a:pt x="527688" y="287947"/>
                  <a:pt x="531960" y="283673"/>
                  <a:pt x="537211" y="283673"/>
                </a:cubicBezTo>
                <a:close/>
                <a:moveTo>
                  <a:pt x="50098" y="273582"/>
                </a:moveTo>
                <a:lnTo>
                  <a:pt x="90680" y="273582"/>
                </a:lnTo>
                <a:cubicBezTo>
                  <a:pt x="95931" y="273582"/>
                  <a:pt x="100203" y="277840"/>
                  <a:pt x="100203" y="283073"/>
                </a:cubicBezTo>
                <a:cubicBezTo>
                  <a:pt x="100203" y="288306"/>
                  <a:pt x="95931" y="292564"/>
                  <a:pt x="90680" y="292564"/>
                </a:cubicBezTo>
                <a:lnTo>
                  <a:pt x="50098" y="292564"/>
                </a:lnTo>
                <a:cubicBezTo>
                  <a:pt x="44847" y="292564"/>
                  <a:pt x="40575" y="288306"/>
                  <a:pt x="40575" y="283073"/>
                </a:cubicBezTo>
                <a:cubicBezTo>
                  <a:pt x="40575" y="277840"/>
                  <a:pt x="44847" y="273582"/>
                  <a:pt x="50098" y="273582"/>
                </a:cubicBezTo>
                <a:close/>
                <a:moveTo>
                  <a:pt x="19046" y="252038"/>
                </a:moveTo>
                <a:lnTo>
                  <a:pt x="19046" y="354684"/>
                </a:lnTo>
                <a:lnTo>
                  <a:pt x="111608" y="354684"/>
                </a:lnTo>
                <a:lnTo>
                  <a:pt x="111608" y="252038"/>
                </a:lnTo>
                <a:close/>
                <a:moveTo>
                  <a:pt x="445913" y="202664"/>
                </a:moveTo>
                <a:cubicBezTo>
                  <a:pt x="451171" y="202664"/>
                  <a:pt x="455359" y="206928"/>
                  <a:pt x="455359" y="212170"/>
                </a:cubicBezTo>
                <a:lnTo>
                  <a:pt x="455359" y="262806"/>
                </a:lnTo>
                <a:cubicBezTo>
                  <a:pt x="455359" y="268048"/>
                  <a:pt x="451171" y="272312"/>
                  <a:pt x="445913" y="272312"/>
                </a:cubicBezTo>
                <a:cubicBezTo>
                  <a:pt x="440655" y="272312"/>
                  <a:pt x="436377" y="268048"/>
                  <a:pt x="436377" y="262806"/>
                </a:cubicBezTo>
                <a:lnTo>
                  <a:pt x="436377" y="212170"/>
                </a:lnTo>
                <a:cubicBezTo>
                  <a:pt x="436377" y="206928"/>
                  <a:pt x="440655" y="202664"/>
                  <a:pt x="445913" y="202664"/>
                </a:cubicBezTo>
                <a:close/>
                <a:moveTo>
                  <a:pt x="544502" y="178654"/>
                </a:moveTo>
                <a:cubicBezTo>
                  <a:pt x="549041" y="175990"/>
                  <a:pt x="554827" y="177588"/>
                  <a:pt x="557497" y="182116"/>
                </a:cubicBezTo>
                <a:cubicBezTo>
                  <a:pt x="560078" y="186644"/>
                  <a:pt x="558565" y="192415"/>
                  <a:pt x="553937" y="195079"/>
                </a:cubicBezTo>
                <a:lnTo>
                  <a:pt x="518778" y="215322"/>
                </a:lnTo>
                <a:cubicBezTo>
                  <a:pt x="517354" y="216121"/>
                  <a:pt x="515663" y="216565"/>
                  <a:pt x="514061" y="216565"/>
                </a:cubicBezTo>
                <a:cubicBezTo>
                  <a:pt x="510768" y="216565"/>
                  <a:pt x="507564" y="214878"/>
                  <a:pt x="505783" y="211859"/>
                </a:cubicBezTo>
                <a:cubicBezTo>
                  <a:pt x="503202" y="207331"/>
                  <a:pt x="504715" y="201471"/>
                  <a:pt x="509344" y="198897"/>
                </a:cubicBezTo>
                <a:close/>
                <a:moveTo>
                  <a:pt x="375499" y="90026"/>
                </a:moveTo>
                <a:lnTo>
                  <a:pt x="130655" y="247683"/>
                </a:lnTo>
                <a:lnTo>
                  <a:pt x="130655" y="359128"/>
                </a:lnTo>
                <a:lnTo>
                  <a:pt x="375499" y="524694"/>
                </a:lnTo>
                <a:close/>
                <a:moveTo>
                  <a:pt x="445913" y="40505"/>
                </a:moveTo>
                <a:cubicBezTo>
                  <a:pt x="451171" y="40505"/>
                  <a:pt x="455359" y="44772"/>
                  <a:pt x="455359" y="50017"/>
                </a:cubicBezTo>
                <a:lnTo>
                  <a:pt x="455359" y="171630"/>
                </a:lnTo>
                <a:cubicBezTo>
                  <a:pt x="455359" y="176875"/>
                  <a:pt x="451171" y="181142"/>
                  <a:pt x="445913" y="181142"/>
                </a:cubicBezTo>
                <a:cubicBezTo>
                  <a:pt x="440655" y="181142"/>
                  <a:pt x="436377" y="176875"/>
                  <a:pt x="436377" y="171630"/>
                </a:cubicBezTo>
                <a:lnTo>
                  <a:pt x="436377" y="50017"/>
                </a:lnTo>
                <a:cubicBezTo>
                  <a:pt x="436377" y="44772"/>
                  <a:pt x="440655" y="40505"/>
                  <a:pt x="445913" y="40505"/>
                </a:cubicBezTo>
                <a:close/>
                <a:moveTo>
                  <a:pt x="394456" y="19018"/>
                </a:moveTo>
                <a:lnTo>
                  <a:pt x="394456" y="72608"/>
                </a:lnTo>
                <a:lnTo>
                  <a:pt x="394456" y="542646"/>
                </a:lnTo>
                <a:lnTo>
                  <a:pt x="394456" y="587704"/>
                </a:lnTo>
                <a:lnTo>
                  <a:pt x="466815" y="587704"/>
                </a:lnTo>
                <a:lnTo>
                  <a:pt x="466815" y="19018"/>
                </a:lnTo>
                <a:close/>
                <a:moveTo>
                  <a:pt x="384933" y="0"/>
                </a:moveTo>
                <a:lnTo>
                  <a:pt x="476338" y="0"/>
                </a:lnTo>
                <a:cubicBezTo>
                  <a:pt x="481589" y="0"/>
                  <a:pt x="485772" y="4266"/>
                  <a:pt x="485772" y="9509"/>
                </a:cubicBezTo>
                <a:lnTo>
                  <a:pt x="485772" y="597213"/>
                </a:lnTo>
                <a:cubicBezTo>
                  <a:pt x="485772" y="602456"/>
                  <a:pt x="481589" y="606722"/>
                  <a:pt x="476338" y="606722"/>
                </a:cubicBezTo>
                <a:lnTo>
                  <a:pt x="384933" y="606722"/>
                </a:lnTo>
                <a:cubicBezTo>
                  <a:pt x="379682" y="606722"/>
                  <a:pt x="375499" y="602456"/>
                  <a:pt x="375499" y="597213"/>
                </a:cubicBezTo>
                <a:lnTo>
                  <a:pt x="375499" y="547623"/>
                </a:lnTo>
                <a:lnTo>
                  <a:pt x="130655" y="382056"/>
                </a:lnTo>
                <a:lnTo>
                  <a:pt x="130655" y="415472"/>
                </a:lnTo>
                <a:lnTo>
                  <a:pt x="151570" y="415472"/>
                </a:lnTo>
                <a:cubicBezTo>
                  <a:pt x="156821" y="415472"/>
                  <a:pt x="161093" y="419738"/>
                  <a:pt x="161093" y="424981"/>
                </a:cubicBezTo>
                <a:lnTo>
                  <a:pt x="161093" y="475637"/>
                </a:lnTo>
                <a:cubicBezTo>
                  <a:pt x="161093" y="480881"/>
                  <a:pt x="156821" y="485147"/>
                  <a:pt x="151570" y="485147"/>
                </a:cubicBezTo>
                <a:lnTo>
                  <a:pt x="130655" y="485147"/>
                </a:lnTo>
                <a:lnTo>
                  <a:pt x="130655" y="556688"/>
                </a:lnTo>
                <a:cubicBezTo>
                  <a:pt x="130655" y="561931"/>
                  <a:pt x="126382" y="566197"/>
                  <a:pt x="121131" y="566197"/>
                </a:cubicBezTo>
                <a:lnTo>
                  <a:pt x="39962" y="566197"/>
                </a:lnTo>
                <a:cubicBezTo>
                  <a:pt x="35245" y="566197"/>
                  <a:pt x="31329" y="562731"/>
                  <a:pt x="30528" y="558110"/>
                </a:cubicBezTo>
                <a:lnTo>
                  <a:pt x="89" y="365615"/>
                </a:lnTo>
                <a:cubicBezTo>
                  <a:pt x="89" y="365526"/>
                  <a:pt x="89" y="365437"/>
                  <a:pt x="89" y="365437"/>
                </a:cubicBezTo>
                <a:cubicBezTo>
                  <a:pt x="89" y="365260"/>
                  <a:pt x="89" y="365082"/>
                  <a:pt x="0" y="364904"/>
                </a:cubicBezTo>
                <a:cubicBezTo>
                  <a:pt x="0" y="364726"/>
                  <a:pt x="0" y="364549"/>
                  <a:pt x="0" y="364371"/>
                </a:cubicBezTo>
                <a:cubicBezTo>
                  <a:pt x="0" y="364282"/>
                  <a:pt x="0" y="364193"/>
                  <a:pt x="0" y="364104"/>
                </a:cubicBezTo>
                <a:lnTo>
                  <a:pt x="0" y="242529"/>
                </a:lnTo>
                <a:cubicBezTo>
                  <a:pt x="0" y="237285"/>
                  <a:pt x="4272" y="233020"/>
                  <a:pt x="9523" y="233020"/>
                </a:cubicBezTo>
                <a:lnTo>
                  <a:pt x="118372" y="233020"/>
                </a:lnTo>
                <a:lnTo>
                  <a:pt x="375499" y="67364"/>
                </a:lnTo>
                <a:lnTo>
                  <a:pt x="375499" y="9509"/>
                </a:lnTo>
                <a:cubicBezTo>
                  <a:pt x="375499" y="4266"/>
                  <a:pt x="379682" y="0"/>
                  <a:pt x="384933"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cxnSp>
        <p:nvCxnSpPr>
          <p:cNvPr id="5" name="直接连接符 4"/>
          <p:cNvCxnSpPr/>
          <p:nvPr/>
        </p:nvCxnSpPr>
        <p:spPr>
          <a:xfrm>
            <a:off x="6497911" y="1830740"/>
            <a:ext cx="5282141"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圆角矩形 12"/>
          <p:cNvSpPr/>
          <p:nvPr/>
        </p:nvSpPr>
        <p:spPr>
          <a:xfrm>
            <a:off x="735064" y="1866880"/>
            <a:ext cx="3852428" cy="3915815"/>
          </a:xfrm>
          <a:prstGeom prst="roundRect">
            <a:avLst>
              <a:gd name="adj" fmla="val 5000"/>
            </a:avLst>
          </a:prstGeom>
          <a:blipFill dpi="0" rotWithShape="1">
            <a:blip r:embed="rId4"/>
            <a:srcRect/>
            <a:stretch>
              <a:fillRect l="-26234" r="-26234"/>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圆角矩形 3"/>
          <p:cNvSpPr/>
          <p:nvPr/>
        </p:nvSpPr>
        <p:spPr>
          <a:xfrm>
            <a:off x="3706875" y="466241"/>
            <a:ext cx="4778249" cy="659500"/>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accent1"/>
                </a:solidFill>
                <a:latin typeface="微软雅黑" panose="020B0503020204020204" pitchFamily="34" charset="-122"/>
                <a:ea typeface="微软雅黑" panose="020B0503020204020204" pitchFamily="34" charset="-122"/>
              </a:rPr>
              <a:t>istream</a:t>
            </a:r>
            <a:r>
              <a:rPr lang="zh-CN" altLang="en-US" sz="2400" b="1" dirty="0">
                <a:solidFill>
                  <a:schemeClr val="accent1"/>
                </a:solidFill>
                <a:latin typeface="微软雅黑" panose="020B0503020204020204" pitchFamily="34" charset="-122"/>
                <a:ea typeface="微软雅黑" panose="020B0503020204020204" pitchFamily="34" charset="-122"/>
              </a:rPr>
              <a:t>流中常用成员函数</a:t>
            </a:r>
            <a:endParaRPr lang="zh-CN" altLang="en-US" sz="2400" b="1" spc="3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5707923"/>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1" presetClass="entr" presetSubtype="1"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100"/>
                                        <p:tgtEl>
                                          <p:spTgt spid="8"/>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par>
                          <p:cTn id="24" fill="hold">
                            <p:stCondLst>
                              <p:cond delay="1500"/>
                            </p:stCondLst>
                            <p:childTnLst>
                              <p:par>
                                <p:cTn id="25" presetID="37"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900" decel="100000" fill="hold"/>
                                        <p:tgtEl>
                                          <p:spTgt spid="5"/>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31" presetID="37" presetClass="entr" presetSubtype="0" fill="hold" grpId="0" nodeType="withEffect">
                                  <p:stCondLst>
                                    <p:cond delay="60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900" decel="100000" fill="hold"/>
                                        <p:tgtEl>
                                          <p:spTgt spid="11"/>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par>
                          <p:cTn id="37" fill="hold">
                            <p:stCondLst>
                              <p:cond delay="3100"/>
                            </p:stCondLst>
                            <p:childTnLst>
                              <p:par>
                                <p:cTn id="38" presetID="10" presetClass="entr" presetSubtype="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8" grpId="0" animBg="1"/>
      <p:bldP spid="17" grpId="0" animBg="1"/>
      <p:bldP spid="6"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千图PPT彼岸天：ID 8661124椭圆 2"/>
          <p:cNvSpPr/>
          <p:nvPr>
            <p:custDataLst>
              <p:tags r:id="rId2"/>
            </p:custDataLst>
          </p:nvPr>
        </p:nvSpPr>
        <p:spPr>
          <a:xfrm>
            <a:off x="4852201" y="2387333"/>
            <a:ext cx="2487600" cy="2486773"/>
          </a:xfrm>
          <a:prstGeom prst="ellipse">
            <a:avLst/>
          </a:prstGeom>
          <a:blipFill dpi="0" rotWithShape="1">
            <a:blip r:embed="rId18"/>
            <a:srcRect/>
            <a:stretch>
              <a:fillRect l="-19352" r="-19352"/>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5" name="千图PPT彼岸天：ID 8661124直接连接符 1"/>
          <p:cNvCxnSpPr/>
          <p:nvPr>
            <p:custDataLst>
              <p:tags r:id="rId3"/>
            </p:custDataLst>
          </p:nvPr>
        </p:nvCxnSpPr>
        <p:spPr>
          <a:xfrm>
            <a:off x="7617238" y="3609020"/>
            <a:ext cx="3706477" cy="0"/>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grpSp>
        <p:nvGrpSpPr>
          <p:cNvPr id="3" name="千图PPT彼岸天：ID 8661124组合 2"/>
          <p:cNvGrpSpPr/>
          <p:nvPr>
            <p:custDataLst>
              <p:tags r:id="rId4"/>
            </p:custDataLst>
          </p:nvPr>
        </p:nvGrpSpPr>
        <p:grpSpPr>
          <a:xfrm>
            <a:off x="4094595" y="1611764"/>
            <a:ext cx="3998015" cy="3998013"/>
            <a:chOff x="4094595" y="1611764"/>
            <a:chExt cx="3998015" cy="3998013"/>
          </a:xfrm>
        </p:grpSpPr>
        <p:sp>
          <p:nvSpPr>
            <p:cNvPr id="6" name="Block Arc 7"/>
            <p:cNvSpPr/>
            <p:nvPr/>
          </p:nvSpPr>
          <p:spPr>
            <a:xfrm flipH="1" flipV="1">
              <a:off x="4094595" y="1611764"/>
              <a:ext cx="3998015" cy="3998013"/>
            </a:xfrm>
            <a:prstGeom prst="blockArc">
              <a:avLst>
                <a:gd name="adj1" fmla="val 21599999"/>
                <a:gd name="adj2" fmla="val 8180671"/>
                <a:gd name="adj3" fmla="val 119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Isosceles Triangle 8"/>
            <p:cNvSpPr/>
            <p:nvPr/>
          </p:nvSpPr>
          <p:spPr>
            <a:xfrm rot="18900000" flipH="1" flipV="1">
              <a:off x="7188463" y="2267181"/>
              <a:ext cx="821422" cy="70812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 name="千图PPT彼岸天：ID 8661124组合 1"/>
          <p:cNvGrpSpPr/>
          <p:nvPr>
            <p:custDataLst>
              <p:tags r:id="rId5"/>
            </p:custDataLst>
          </p:nvPr>
        </p:nvGrpSpPr>
        <p:grpSpPr>
          <a:xfrm>
            <a:off x="4094595" y="1611764"/>
            <a:ext cx="3998015" cy="3998013"/>
            <a:chOff x="4094595" y="1611764"/>
            <a:chExt cx="3998015" cy="3998013"/>
          </a:xfrm>
        </p:grpSpPr>
        <p:sp>
          <p:nvSpPr>
            <p:cNvPr id="23" name="Block Arc 10"/>
            <p:cNvSpPr/>
            <p:nvPr/>
          </p:nvSpPr>
          <p:spPr>
            <a:xfrm>
              <a:off x="4094595" y="1611764"/>
              <a:ext cx="3998015" cy="3998013"/>
            </a:xfrm>
            <a:prstGeom prst="blockArc">
              <a:avLst>
                <a:gd name="adj1" fmla="val 21599999"/>
                <a:gd name="adj2" fmla="val 8180671"/>
                <a:gd name="adj3" fmla="val 119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Isosceles Triangle 11"/>
            <p:cNvSpPr/>
            <p:nvPr/>
          </p:nvSpPr>
          <p:spPr>
            <a:xfrm rot="8100000" flipV="1">
              <a:off x="4187398" y="4266807"/>
              <a:ext cx="821421" cy="70812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cxnSp>
        <p:nvCxnSpPr>
          <p:cNvPr id="9" name="千图PPT彼岸天：ID 8661124直接连接符 12"/>
          <p:cNvCxnSpPr/>
          <p:nvPr>
            <p:custDataLst>
              <p:tags r:id="rId6"/>
            </p:custDataLst>
          </p:nvPr>
        </p:nvCxnSpPr>
        <p:spPr>
          <a:xfrm flipH="1">
            <a:off x="879330" y="3595748"/>
            <a:ext cx="3678364" cy="0"/>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1" name="千图PPT彼岸天：ID 8661124文本框 15"/>
          <p:cNvSpPr txBox="1"/>
          <p:nvPr>
            <p:custDataLst>
              <p:tags r:id="rId7"/>
            </p:custDataLst>
          </p:nvPr>
        </p:nvSpPr>
        <p:spPr>
          <a:xfrm>
            <a:off x="7736999" y="3792168"/>
            <a:ext cx="3998014" cy="432048"/>
          </a:xfrm>
          <a:prstGeom prst="rect">
            <a:avLst/>
          </a:prstGeom>
          <a:noFill/>
          <a:effectLst/>
        </p:spPr>
        <p:txBody>
          <a:bodyPr wrap="none" lIns="0" tIns="0" rIns="0" bIns="0" anchor="ctr">
            <a:normAutofit fontScale="77500" lnSpcReduction="20000"/>
            <a:scene3d>
              <a:camera prst="orthographicFront">
                <a:rot lat="0" lon="0" rev="0"/>
              </a:camera>
              <a:lightRig rig="glow" dir="t">
                <a:rot lat="0" lon="0" rev="3600000"/>
              </a:lightRig>
            </a:scene3d>
            <a:sp3d prstMaterial="softEdge">
              <a:contourClr>
                <a:schemeClr val="accent4">
                  <a:alpha val="95000"/>
                </a:schemeClr>
              </a:contourClr>
            </a:sp3d>
          </a:bodyPr>
          <a:lstStyle/>
          <a:p>
            <a:pPr lvl="1"/>
            <a:r>
              <a:rPr lang="zh-CN" altLang="en-US" sz="2135" dirty="0">
                <a:solidFill>
                  <a:schemeClr val="accent2"/>
                </a:solidFill>
              </a:rPr>
              <a:t>此输入数据将建立如图所示</a:t>
            </a:r>
            <a:endParaRPr lang="en-US" altLang="zh-CN" sz="2135" dirty="0">
              <a:solidFill>
                <a:schemeClr val="accent2"/>
              </a:solidFill>
            </a:endParaRPr>
          </a:p>
          <a:p>
            <a:pPr lvl="1"/>
            <a:r>
              <a:rPr lang="zh-CN" altLang="en-US" sz="2135" dirty="0">
                <a:solidFill>
                  <a:schemeClr val="accent2"/>
                </a:solidFill>
              </a:rPr>
              <a:t>的输入流</a:t>
            </a:r>
          </a:p>
        </p:txBody>
      </p:sp>
      <p:sp>
        <p:nvSpPr>
          <p:cNvPr id="22" name="千图PPT彼岸天：ID 8661124文本框 28"/>
          <p:cNvSpPr txBox="1"/>
          <p:nvPr>
            <p:custDataLst>
              <p:tags r:id="rId8"/>
            </p:custDataLst>
          </p:nvPr>
        </p:nvSpPr>
        <p:spPr bwMode="auto">
          <a:xfrm>
            <a:off x="-161421" y="2303274"/>
            <a:ext cx="4377814" cy="1171131"/>
          </a:xfrm>
          <a:prstGeom prst="rect">
            <a:avLst/>
          </a:prstGeom>
        </p:spPr>
        <p:txBody>
          <a:bodyPr wrap="square" lIns="0" tIns="0" rIns="0" bIns="0" anchor="t" anchorCtr="0">
            <a:normAutofit fontScale="70000" lnSpcReduction="20000"/>
          </a:bodyPr>
          <a:lstStyle/>
          <a:p>
            <a:pPr marL="858838" lvl="2" indent="-228600" fontAlgn="base">
              <a:spcBef>
                <a:spcPct val="20000"/>
              </a:spcBef>
              <a:spcAft>
                <a:spcPct val="0"/>
              </a:spcAft>
              <a:buFontTx/>
              <a:buChar char="•"/>
            </a:pPr>
            <a:r>
              <a:rPr lang="en-US" altLang="zh-CN" sz="2400" b="1" dirty="0">
                <a:solidFill>
                  <a:srgbClr val="000000"/>
                </a:solidFill>
                <a:latin typeface="Times New Roman" panose="02020603050405020304" pitchFamily="18" charset="0"/>
                <a:ea typeface="微软雅黑" panose="020B0503020204020204" pitchFamily="34" charset="-122"/>
              </a:rPr>
              <a:t>use get() input char: </a:t>
            </a:r>
            <a:r>
              <a:rPr lang="en-US" altLang="zh-CN" sz="2400" b="1" dirty="0" err="1">
                <a:solidFill>
                  <a:srgbClr val="000000"/>
                </a:solidFill>
                <a:latin typeface="Times New Roman" panose="02020603050405020304" pitchFamily="18" charset="0"/>
                <a:ea typeface="微软雅黑" panose="020B0503020204020204" pitchFamily="34" charset="-122"/>
              </a:rPr>
              <a:t>abcd</a:t>
            </a:r>
            <a:r>
              <a:rPr lang="en-US" altLang="zh-CN" sz="2400" b="1" dirty="0">
                <a:solidFill>
                  <a:srgbClr val="000000"/>
                </a:solidFill>
                <a:latin typeface="Times New Roman" panose="02020603050405020304" pitchFamily="18" charset="0"/>
                <a:ea typeface="微软雅黑" panose="020B0503020204020204" pitchFamily="34" charset="-122"/>
              </a:rPr>
              <a:t> </a:t>
            </a:r>
            <a:r>
              <a:rPr lang="en-US" altLang="zh-CN" sz="2400" b="1" dirty="0" err="1">
                <a:solidFill>
                  <a:srgbClr val="000000"/>
                </a:solidFill>
                <a:latin typeface="Times New Roman" panose="02020603050405020304" pitchFamily="18" charset="0"/>
                <a:ea typeface="微软雅黑" panose="020B0503020204020204" pitchFamily="34" charset="-122"/>
              </a:rPr>
              <a:t>abcd</a:t>
            </a:r>
            <a:endParaRPr lang="en-US" altLang="zh-CN" sz="2400" b="1" dirty="0">
              <a:solidFill>
                <a:srgbClr val="000000"/>
              </a:solidFill>
              <a:latin typeface="Times New Roman" panose="02020603050405020304" pitchFamily="18" charset="0"/>
              <a:ea typeface="微软雅黑" panose="020B0503020204020204" pitchFamily="34" charset="-122"/>
            </a:endParaRPr>
          </a:p>
          <a:p>
            <a:pPr marL="858838" lvl="2" indent="-228600" fontAlgn="base">
              <a:spcBef>
                <a:spcPct val="20000"/>
              </a:spcBef>
              <a:spcAft>
                <a:spcPct val="0"/>
              </a:spcAft>
              <a:buFontTx/>
              <a:buChar char="•"/>
            </a:pPr>
            <a:r>
              <a:rPr lang="en-US" altLang="zh-CN" sz="2400" b="1" dirty="0">
                <a:solidFill>
                  <a:srgbClr val="000000"/>
                </a:solidFill>
                <a:latin typeface="Times New Roman" panose="02020603050405020304" pitchFamily="18" charset="0"/>
                <a:ea typeface="微软雅黑" panose="020B0503020204020204" pitchFamily="34" charset="-122"/>
              </a:rPr>
              <a:t>use get(a,10) input char: 12345678 12345678</a:t>
            </a:r>
          </a:p>
          <a:p>
            <a:pPr marL="858838" lvl="2" indent="-228600" fontAlgn="base">
              <a:spcBef>
                <a:spcPct val="20000"/>
              </a:spcBef>
              <a:spcAft>
                <a:spcPct val="0"/>
              </a:spcAft>
              <a:buFontTx/>
              <a:buChar char="•"/>
            </a:pPr>
            <a:r>
              <a:rPr lang="en-US" altLang="zh-CN" sz="2400" b="1" dirty="0">
                <a:solidFill>
                  <a:srgbClr val="000000"/>
                </a:solidFill>
                <a:latin typeface="Times New Roman" panose="02020603050405020304" pitchFamily="18" charset="0"/>
                <a:ea typeface="微软雅黑" panose="020B0503020204020204" pitchFamily="34" charset="-122"/>
              </a:rPr>
              <a:t>use </a:t>
            </a:r>
            <a:r>
              <a:rPr lang="en-US" altLang="zh-CN" sz="2400" b="1" dirty="0" err="1">
                <a:solidFill>
                  <a:srgbClr val="000000"/>
                </a:solidFill>
                <a:latin typeface="Times New Roman" panose="02020603050405020304" pitchFamily="18" charset="0"/>
                <a:ea typeface="微软雅黑" panose="020B0503020204020204" pitchFamily="34" charset="-122"/>
              </a:rPr>
              <a:t>getline</a:t>
            </a:r>
            <a:r>
              <a:rPr lang="en-US" altLang="zh-CN" sz="2400" b="1" dirty="0">
                <a:solidFill>
                  <a:srgbClr val="000000"/>
                </a:solidFill>
                <a:latin typeface="Times New Roman" panose="02020603050405020304" pitchFamily="18" charset="0"/>
                <a:ea typeface="微软雅黑" panose="020B0503020204020204" pitchFamily="34" charset="-122"/>
              </a:rPr>
              <a:t>(s1,10) input char: this is a str this is a</a:t>
            </a:r>
          </a:p>
        </p:txBody>
      </p:sp>
      <p:sp>
        <p:nvSpPr>
          <p:cNvPr id="11" name="千图PPT彼岸天：ID 8661124文本框 18"/>
          <p:cNvSpPr txBox="1"/>
          <p:nvPr>
            <p:custDataLst>
              <p:tags r:id="rId9"/>
            </p:custDataLst>
          </p:nvPr>
        </p:nvSpPr>
        <p:spPr>
          <a:xfrm>
            <a:off x="1278294" y="1452531"/>
            <a:ext cx="3319814" cy="816832"/>
          </a:xfrm>
          <a:prstGeom prst="rect">
            <a:avLst/>
          </a:prstGeom>
          <a:noFill/>
          <a:effectLst/>
        </p:spPr>
        <p:txBody>
          <a:bodyPr wrap="none" lIns="0" tIns="0" rIns="0" bIns="0" anchor="ctr">
            <a:normAutofit/>
            <a:scene3d>
              <a:camera prst="orthographicFront">
                <a:rot lat="0" lon="0" rev="0"/>
              </a:camera>
              <a:lightRig rig="glow" dir="t">
                <a:rot lat="0" lon="0" rev="3600000"/>
              </a:lightRig>
            </a:scene3d>
            <a:sp3d prstMaterial="softEdge">
              <a:contourClr>
                <a:schemeClr val="accent4">
                  <a:alpha val="95000"/>
                </a:schemeClr>
              </a:contourClr>
            </a:sp3d>
          </a:bodyPr>
          <a:lstStyle/>
          <a:p>
            <a:pPr lvl="1" algn="r"/>
            <a:r>
              <a:rPr lang="zh-CN" altLang="en-US" sz="2135" dirty="0">
                <a:solidFill>
                  <a:schemeClr val="accent1"/>
                </a:solidFill>
              </a:rPr>
              <a:t>下面是程序执行时的一组</a:t>
            </a:r>
            <a:endParaRPr lang="en-US" altLang="zh-CN" sz="2135" dirty="0">
              <a:solidFill>
                <a:schemeClr val="accent1"/>
              </a:solidFill>
            </a:endParaRPr>
          </a:p>
          <a:p>
            <a:pPr lvl="1" algn="r"/>
            <a:r>
              <a:rPr lang="zh-CN" altLang="en-US" sz="2135" dirty="0">
                <a:solidFill>
                  <a:schemeClr val="accent1"/>
                </a:solidFill>
              </a:rPr>
              <a:t>输入数据和输出结果：</a:t>
            </a:r>
          </a:p>
        </p:txBody>
      </p:sp>
      <p:sp>
        <p:nvSpPr>
          <p:cNvPr id="17" name="千图PPT彼岸天：ID 8661124Freeform: Shape 20"/>
          <p:cNvSpPr/>
          <p:nvPr>
            <p:custDataLst>
              <p:tags r:id="rId10"/>
            </p:custDataLst>
          </p:nvPr>
        </p:nvSpPr>
        <p:spPr bwMode="auto">
          <a:xfrm>
            <a:off x="2027486" y="3815008"/>
            <a:ext cx="357709" cy="517963"/>
          </a:xfrm>
          <a:custGeom>
            <a:avLst/>
            <a:gdLst>
              <a:gd name="T0" fmla="*/ 47 w 250"/>
              <a:gd name="T1" fmla="*/ 0 h 362"/>
              <a:gd name="T2" fmla="*/ 36 w 250"/>
              <a:gd name="T3" fmla="*/ 2 h 362"/>
              <a:gd name="T4" fmla="*/ 20 w 250"/>
              <a:gd name="T5" fmla="*/ 9 h 362"/>
              <a:gd name="T6" fmla="*/ 9 w 250"/>
              <a:gd name="T7" fmla="*/ 21 h 362"/>
              <a:gd name="T8" fmla="*/ 1 w 250"/>
              <a:gd name="T9" fmla="*/ 37 h 362"/>
              <a:gd name="T10" fmla="*/ 0 w 250"/>
              <a:gd name="T11" fmla="*/ 317 h 362"/>
              <a:gd name="T12" fmla="*/ 1 w 250"/>
              <a:gd name="T13" fmla="*/ 327 h 362"/>
              <a:gd name="T14" fmla="*/ 9 w 250"/>
              <a:gd name="T15" fmla="*/ 343 h 362"/>
              <a:gd name="T16" fmla="*/ 20 w 250"/>
              <a:gd name="T17" fmla="*/ 355 h 362"/>
              <a:gd name="T18" fmla="*/ 36 w 250"/>
              <a:gd name="T19" fmla="*/ 362 h 362"/>
              <a:gd name="T20" fmla="*/ 204 w 250"/>
              <a:gd name="T21" fmla="*/ 362 h 362"/>
              <a:gd name="T22" fmla="*/ 214 w 250"/>
              <a:gd name="T23" fmla="*/ 362 h 362"/>
              <a:gd name="T24" fmla="*/ 230 w 250"/>
              <a:gd name="T25" fmla="*/ 355 h 362"/>
              <a:gd name="T26" fmla="*/ 242 w 250"/>
              <a:gd name="T27" fmla="*/ 343 h 362"/>
              <a:gd name="T28" fmla="*/ 249 w 250"/>
              <a:gd name="T29" fmla="*/ 327 h 362"/>
              <a:gd name="T30" fmla="*/ 250 w 250"/>
              <a:gd name="T31" fmla="*/ 45 h 362"/>
              <a:gd name="T32" fmla="*/ 249 w 250"/>
              <a:gd name="T33" fmla="*/ 37 h 362"/>
              <a:gd name="T34" fmla="*/ 242 w 250"/>
              <a:gd name="T35" fmla="*/ 21 h 362"/>
              <a:gd name="T36" fmla="*/ 230 w 250"/>
              <a:gd name="T37" fmla="*/ 9 h 362"/>
              <a:gd name="T38" fmla="*/ 214 w 250"/>
              <a:gd name="T39" fmla="*/ 2 h 362"/>
              <a:gd name="T40" fmla="*/ 204 w 250"/>
              <a:gd name="T41" fmla="*/ 0 h 362"/>
              <a:gd name="T42" fmla="*/ 159 w 250"/>
              <a:gd name="T43" fmla="*/ 24 h 362"/>
              <a:gd name="T44" fmla="*/ 163 w 250"/>
              <a:gd name="T45" fmla="*/ 25 h 362"/>
              <a:gd name="T46" fmla="*/ 170 w 250"/>
              <a:gd name="T47" fmla="*/ 31 h 362"/>
              <a:gd name="T48" fmla="*/ 170 w 250"/>
              <a:gd name="T49" fmla="*/ 35 h 362"/>
              <a:gd name="T50" fmla="*/ 167 w 250"/>
              <a:gd name="T51" fmla="*/ 42 h 362"/>
              <a:gd name="T52" fmla="*/ 159 w 250"/>
              <a:gd name="T53" fmla="*/ 45 h 362"/>
              <a:gd name="T54" fmla="*/ 92 w 250"/>
              <a:gd name="T55" fmla="*/ 45 h 362"/>
              <a:gd name="T56" fmla="*/ 83 w 250"/>
              <a:gd name="T57" fmla="*/ 42 h 362"/>
              <a:gd name="T58" fmla="*/ 80 w 250"/>
              <a:gd name="T59" fmla="*/ 35 h 362"/>
              <a:gd name="T60" fmla="*/ 80 w 250"/>
              <a:gd name="T61" fmla="*/ 31 h 362"/>
              <a:gd name="T62" fmla="*/ 87 w 250"/>
              <a:gd name="T63" fmla="*/ 25 h 362"/>
              <a:gd name="T64" fmla="*/ 92 w 250"/>
              <a:gd name="T65" fmla="*/ 24 h 362"/>
              <a:gd name="T66" fmla="*/ 125 w 250"/>
              <a:gd name="T67" fmla="*/ 346 h 362"/>
              <a:gd name="T68" fmla="*/ 112 w 250"/>
              <a:gd name="T69" fmla="*/ 342 h 362"/>
              <a:gd name="T70" fmla="*/ 108 w 250"/>
              <a:gd name="T71" fmla="*/ 329 h 362"/>
              <a:gd name="T72" fmla="*/ 109 w 250"/>
              <a:gd name="T73" fmla="*/ 322 h 362"/>
              <a:gd name="T74" fmla="*/ 118 w 250"/>
              <a:gd name="T75" fmla="*/ 313 h 362"/>
              <a:gd name="T76" fmla="*/ 125 w 250"/>
              <a:gd name="T77" fmla="*/ 311 h 362"/>
              <a:gd name="T78" fmla="*/ 138 w 250"/>
              <a:gd name="T79" fmla="*/ 316 h 362"/>
              <a:gd name="T80" fmla="*/ 143 w 250"/>
              <a:gd name="T81" fmla="*/ 329 h 362"/>
              <a:gd name="T82" fmla="*/ 141 w 250"/>
              <a:gd name="T83" fmla="*/ 336 h 362"/>
              <a:gd name="T84" fmla="*/ 132 w 250"/>
              <a:gd name="T85" fmla="*/ 345 h 362"/>
              <a:gd name="T86" fmla="*/ 125 w 250"/>
              <a:gd name="T87" fmla="*/ 346 h 362"/>
              <a:gd name="T88" fmla="*/ 47 w 250"/>
              <a:gd name="T89" fmla="*/ 295 h 362"/>
              <a:gd name="T90" fmla="*/ 204 w 250"/>
              <a:gd name="T91" fmla="*/ 69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0" h="362">
                <a:moveTo>
                  <a:pt x="204" y="0"/>
                </a:moveTo>
                <a:lnTo>
                  <a:pt x="47" y="0"/>
                </a:lnTo>
                <a:lnTo>
                  <a:pt x="47" y="0"/>
                </a:lnTo>
                <a:lnTo>
                  <a:pt x="36" y="2"/>
                </a:lnTo>
                <a:lnTo>
                  <a:pt x="28" y="5"/>
                </a:lnTo>
                <a:lnTo>
                  <a:pt x="20" y="9"/>
                </a:lnTo>
                <a:lnTo>
                  <a:pt x="15" y="13"/>
                </a:lnTo>
                <a:lnTo>
                  <a:pt x="9" y="21"/>
                </a:lnTo>
                <a:lnTo>
                  <a:pt x="4" y="28"/>
                </a:lnTo>
                <a:lnTo>
                  <a:pt x="1" y="37"/>
                </a:lnTo>
                <a:lnTo>
                  <a:pt x="0" y="45"/>
                </a:lnTo>
                <a:lnTo>
                  <a:pt x="0" y="317"/>
                </a:lnTo>
                <a:lnTo>
                  <a:pt x="0" y="317"/>
                </a:lnTo>
                <a:lnTo>
                  <a:pt x="1" y="327"/>
                </a:lnTo>
                <a:lnTo>
                  <a:pt x="4" y="335"/>
                </a:lnTo>
                <a:lnTo>
                  <a:pt x="9" y="343"/>
                </a:lnTo>
                <a:lnTo>
                  <a:pt x="15" y="349"/>
                </a:lnTo>
                <a:lnTo>
                  <a:pt x="20" y="355"/>
                </a:lnTo>
                <a:lnTo>
                  <a:pt x="28" y="359"/>
                </a:lnTo>
                <a:lnTo>
                  <a:pt x="36" y="362"/>
                </a:lnTo>
                <a:lnTo>
                  <a:pt x="47" y="362"/>
                </a:lnTo>
                <a:lnTo>
                  <a:pt x="204" y="362"/>
                </a:lnTo>
                <a:lnTo>
                  <a:pt x="204" y="362"/>
                </a:lnTo>
                <a:lnTo>
                  <a:pt x="214" y="362"/>
                </a:lnTo>
                <a:lnTo>
                  <a:pt x="223" y="359"/>
                </a:lnTo>
                <a:lnTo>
                  <a:pt x="230" y="355"/>
                </a:lnTo>
                <a:lnTo>
                  <a:pt x="236" y="349"/>
                </a:lnTo>
                <a:lnTo>
                  <a:pt x="242" y="343"/>
                </a:lnTo>
                <a:lnTo>
                  <a:pt x="246" y="335"/>
                </a:lnTo>
                <a:lnTo>
                  <a:pt x="249" y="327"/>
                </a:lnTo>
                <a:lnTo>
                  <a:pt x="250" y="317"/>
                </a:lnTo>
                <a:lnTo>
                  <a:pt x="250" y="45"/>
                </a:lnTo>
                <a:lnTo>
                  <a:pt x="250" y="45"/>
                </a:lnTo>
                <a:lnTo>
                  <a:pt x="249" y="37"/>
                </a:lnTo>
                <a:lnTo>
                  <a:pt x="246" y="28"/>
                </a:lnTo>
                <a:lnTo>
                  <a:pt x="242" y="21"/>
                </a:lnTo>
                <a:lnTo>
                  <a:pt x="236" y="13"/>
                </a:lnTo>
                <a:lnTo>
                  <a:pt x="230" y="9"/>
                </a:lnTo>
                <a:lnTo>
                  <a:pt x="223" y="5"/>
                </a:lnTo>
                <a:lnTo>
                  <a:pt x="214" y="2"/>
                </a:lnTo>
                <a:lnTo>
                  <a:pt x="204" y="0"/>
                </a:lnTo>
                <a:lnTo>
                  <a:pt x="204" y="0"/>
                </a:lnTo>
                <a:close/>
                <a:moveTo>
                  <a:pt x="92" y="24"/>
                </a:moveTo>
                <a:lnTo>
                  <a:pt x="159" y="24"/>
                </a:lnTo>
                <a:lnTo>
                  <a:pt x="159" y="24"/>
                </a:lnTo>
                <a:lnTo>
                  <a:pt x="163" y="25"/>
                </a:lnTo>
                <a:lnTo>
                  <a:pt x="167" y="26"/>
                </a:lnTo>
                <a:lnTo>
                  <a:pt x="170" y="31"/>
                </a:lnTo>
                <a:lnTo>
                  <a:pt x="170" y="35"/>
                </a:lnTo>
                <a:lnTo>
                  <a:pt x="170" y="35"/>
                </a:lnTo>
                <a:lnTo>
                  <a:pt x="170" y="40"/>
                </a:lnTo>
                <a:lnTo>
                  <a:pt x="167" y="42"/>
                </a:lnTo>
                <a:lnTo>
                  <a:pt x="163" y="45"/>
                </a:lnTo>
                <a:lnTo>
                  <a:pt x="159" y="45"/>
                </a:lnTo>
                <a:lnTo>
                  <a:pt x="92" y="45"/>
                </a:lnTo>
                <a:lnTo>
                  <a:pt x="92" y="45"/>
                </a:lnTo>
                <a:lnTo>
                  <a:pt x="87" y="45"/>
                </a:lnTo>
                <a:lnTo>
                  <a:pt x="83" y="42"/>
                </a:lnTo>
                <a:lnTo>
                  <a:pt x="80" y="40"/>
                </a:lnTo>
                <a:lnTo>
                  <a:pt x="80" y="35"/>
                </a:lnTo>
                <a:lnTo>
                  <a:pt x="80" y="35"/>
                </a:lnTo>
                <a:lnTo>
                  <a:pt x="80" y="31"/>
                </a:lnTo>
                <a:lnTo>
                  <a:pt x="83" y="26"/>
                </a:lnTo>
                <a:lnTo>
                  <a:pt x="87" y="25"/>
                </a:lnTo>
                <a:lnTo>
                  <a:pt x="92" y="24"/>
                </a:lnTo>
                <a:lnTo>
                  <a:pt x="92" y="24"/>
                </a:lnTo>
                <a:close/>
                <a:moveTo>
                  <a:pt x="125" y="346"/>
                </a:moveTo>
                <a:lnTo>
                  <a:pt x="125" y="346"/>
                </a:lnTo>
                <a:lnTo>
                  <a:pt x="118" y="345"/>
                </a:lnTo>
                <a:lnTo>
                  <a:pt x="112" y="342"/>
                </a:lnTo>
                <a:lnTo>
                  <a:pt x="109" y="336"/>
                </a:lnTo>
                <a:lnTo>
                  <a:pt x="108" y="329"/>
                </a:lnTo>
                <a:lnTo>
                  <a:pt x="108" y="329"/>
                </a:lnTo>
                <a:lnTo>
                  <a:pt x="109" y="322"/>
                </a:lnTo>
                <a:lnTo>
                  <a:pt x="112" y="316"/>
                </a:lnTo>
                <a:lnTo>
                  <a:pt x="118" y="313"/>
                </a:lnTo>
                <a:lnTo>
                  <a:pt x="125" y="311"/>
                </a:lnTo>
                <a:lnTo>
                  <a:pt x="125" y="311"/>
                </a:lnTo>
                <a:lnTo>
                  <a:pt x="132" y="313"/>
                </a:lnTo>
                <a:lnTo>
                  <a:pt x="138" y="316"/>
                </a:lnTo>
                <a:lnTo>
                  <a:pt x="141" y="322"/>
                </a:lnTo>
                <a:lnTo>
                  <a:pt x="143" y="329"/>
                </a:lnTo>
                <a:lnTo>
                  <a:pt x="143" y="329"/>
                </a:lnTo>
                <a:lnTo>
                  <a:pt x="141" y="336"/>
                </a:lnTo>
                <a:lnTo>
                  <a:pt x="138" y="342"/>
                </a:lnTo>
                <a:lnTo>
                  <a:pt x="132" y="345"/>
                </a:lnTo>
                <a:lnTo>
                  <a:pt x="125" y="346"/>
                </a:lnTo>
                <a:lnTo>
                  <a:pt x="125" y="346"/>
                </a:lnTo>
                <a:close/>
                <a:moveTo>
                  <a:pt x="204" y="295"/>
                </a:moveTo>
                <a:lnTo>
                  <a:pt x="47" y="295"/>
                </a:lnTo>
                <a:lnTo>
                  <a:pt x="47" y="69"/>
                </a:lnTo>
                <a:lnTo>
                  <a:pt x="204" y="69"/>
                </a:lnTo>
                <a:lnTo>
                  <a:pt x="204" y="295"/>
                </a:lnTo>
                <a:close/>
              </a:path>
            </a:pathLst>
          </a:custGeom>
          <a:solidFill>
            <a:schemeClr val="accent1"/>
          </a:solidFill>
          <a:ln>
            <a:noFill/>
          </a:ln>
        </p:spPr>
        <p:txBody>
          <a:bodyPr anchor="ctr"/>
          <a:lstStyle/>
          <a:p>
            <a:pPr algn="ctr"/>
            <a:endParaRPr/>
          </a:p>
        </p:txBody>
      </p:sp>
      <p:sp>
        <p:nvSpPr>
          <p:cNvPr id="18" name="千图PPT彼岸天：ID 8661124Freeform: Shape 21"/>
          <p:cNvSpPr/>
          <p:nvPr>
            <p:custDataLst>
              <p:tags r:id="rId11"/>
            </p:custDataLst>
          </p:nvPr>
        </p:nvSpPr>
        <p:spPr bwMode="auto">
          <a:xfrm>
            <a:off x="2664066" y="3922538"/>
            <a:ext cx="493826" cy="307976"/>
          </a:xfrm>
          <a:custGeom>
            <a:avLst/>
            <a:gdLst>
              <a:gd name="T0" fmla="*/ 326 w 372"/>
              <a:gd name="T1" fmla="*/ 232 h 232"/>
              <a:gd name="T2" fmla="*/ 334 w 372"/>
              <a:gd name="T3" fmla="*/ 231 h 232"/>
              <a:gd name="T4" fmla="*/ 348 w 372"/>
              <a:gd name="T5" fmla="*/ 226 h 232"/>
              <a:gd name="T6" fmla="*/ 358 w 372"/>
              <a:gd name="T7" fmla="*/ 216 h 232"/>
              <a:gd name="T8" fmla="*/ 367 w 372"/>
              <a:gd name="T9" fmla="*/ 199 h 232"/>
              <a:gd name="T10" fmla="*/ 371 w 372"/>
              <a:gd name="T11" fmla="*/ 174 h 232"/>
              <a:gd name="T12" fmla="*/ 372 w 372"/>
              <a:gd name="T13" fmla="*/ 161 h 232"/>
              <a:gd name="T14" fmla="*/ 368 w 372"/>
              <a:gd name="T15" fmla="*/ 144 h 232"/>
              <a:gd name="T16" fmla="*/ 361 w 372"/>
              <a:gd name="T17" fmla="*/ 129 h 232"/>
              <a:gd name="T18" fmla="*/ 349 w 372"/>
              <a:gd name="T19" fmla="*/ 119 h 232"/>
              <a:gd name="T20" fmla="*/ 326 w 372"/>
              <a:gd name="T21" fmla="*/ 107 h 232"/>
              <a:gd name="T22" fmla="*/ 304 w 372"/>
              <a:gd name="T23" fmla="*/ 103 h 232"/>
              <a:gd name="T24" fmla="*/ 307 w 372"/>
              <a:gd name="T25" fmla="*/ 91 h 232"/>
              <a:gd name="T26" fmla="*/ 308 w 372"/>
              <a:gd name="T27" fmla="*/ 62 h 232"/>
              <a:gd name="T28" fmla="*/ 302 w 372"/>
              <a:gd name="T29" fmla="*/ 46 h 232"/>
              <a:gd name="T30" fmla="*/ 292 w 372"/>
              <a:gd name="T31" fmla="*/ 30 h 232"/>
              <a:gd name="T32" fmla="*/ 273 w 372"/>
              <a:gd name="T33" fmla="*/ 14 h 232"/>
              <a:gd name="T34" fmla="*/ 246 w 372"/>
              <a:gd name="T35" fmla="*/ 3 h 232"/>
              <a:gd name="T36" fmla="*/ 234 w 372"/>
              <a:gd name="T37" fmla="*/ 0 h 232"/>
              <a:gd name="T38" fmla="*/ 212 w 372"/>
              <a:gd name="T39" fmla="*/ 0 h 232"/>
              <a:gd name="T40" fmla="*/ 195 w 372"/>
              <a:gd name="T41" fmla="*/ 6 h 232"/>
              <a:gd name="T42" fmla="*/ 180 w 372"/>
              <a:gd name="T43" fmla="*/ 16 h 232"/>
              <a:gd name="T44" fmla="*/ 164 w 372"/>
              <a:gd name="T45" fmla="*/ 32 h 232"/>
              <a:gd name="T46" fmla="*/ 152 w 372"/>
              <a:gd name="T47" fmla="*/ 53 h 232"/>
              <a:gd name="T48" fmla="*/ 148 w 372"/>
              <a:gd name="T49" fmla="*/ 48 h 232"/>
              <a:gd name="T50" fmla="*/ 138 w 372"/>
              <a:gd name="T51" fmla="*/ 35 h 232"/>
              <a:gd name="T52" fmla="*/ 118 w 372"/>
              <a:gd name="T53" fmla="*/ 26 h 232"/>
              <a:gd name="T54" fmla="*/ 103 w 372"/>
              <a:gd name="T55" fmla="*/ 24 h 232"/>
              <a:gd name="T56" fmla="*/ 87 w 372"/>
              <a:gd name="T57" fmla="*/ 29 h 232"/>
              <a:gd name="T58" fmla="*/ 77 w 372"/>
              <a:gd name="T59" fmla="*/ 32 h 232"/>
              <a:gd name="T60" fmla="*/ 64 w 372"/>
              <a:gd name="T61" fmla="*/ 42 h 232"/>
              <a:gd name="T62" fmla="*/ 53 w 372"/>
              <a:gd name="T63" fmla="*/ 53 h 232"/>
              <a:gd name="T64" fmla="*/ 45 w 372"/>
              <a:gd name="T65" fmla="*/ 72 h 232"/>
              <a:gd name="T66" fmla="*/ 42 w 372"/>
              <a:gd name="T67" fmla="*/ 94 h 232"/>
              <a:gd name="T68" fmla="*/ 43 w 372"/>
              <a:gd name="T69" fmla="*/ 104 h 232"/>
              <a:gd name="T70" fmla="*/ 29 w 372"/>
              <a:gd name="T71" fmla="*/ 109 h 232"/>
              <a:gd name="T72" fmla="*/ 13 w 372"/>
              <a:gd name="T73" fmla="*/ 120 h 232"/>
              <a:gd name="T74" fmla="*/ 3 w 372"/>
              <a:gd name="T75" fmla="*/ 135 h 232"/>
              <a:gd name="T76" fmla="*/ 0 w 372"/>
              <a:gd name="T77" fmla="*/ 148 h 232"/>
              <a:gd name="T78" fmla="*/ 0 w 372"/>
              <a:gd name="T79" fmla="*/ 155 h 232"/>
              <a:gd name="T80" fmla="*/ 1 w 372"/>
              <a:gd name="T81" fmla="*/ 177 h 232"/>
              <a:gd name="T82" fmla="*/ 5 w 372"/>
              <a:gd name="T83" fmla="*/ 195 h 232"/>
              <a:gd name="T84" fmla="*/ 21 w 372"/>
              <a:gd name="T85" fmla="*/ 218 h 232"/>
              <a:gd name="T86" fmla="*/ 36 w 372"/>
              <a:gd name="T87" fmla="*/ 229 h 232"/>
              <a:gd name="T88" fmla="*/ 43 w 372"/>
              <a:gd name="T89"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72" h="232">
                <a:moveTo>
                  <a:pt x="43" y="232"/>
                </a:moveTo>
                <a:lnTo>
                  <a:pt x="326" y="232"/>
                </a:lnTo>
                <a:lnTo>
                  <a:pt x="326" y="232"/>
                </a:lnTo>
                <a:lnTo>
                  <a:pt x="334" y="231"/>
                </a:lnTo>
                <a:lnTo>
                  <a:pt x="342" y="229"/>
                </a:lnTo>
                <a:lnTo>
                  <a:pt x="348" y="226"/>
                </a:lnTo>
                <a:lnTo>
                  <a:pt x="353" y="222"/>
                </a:lnTo>
                <a:lnTo>
                  <a:pt x="358" y="216"/>
                </a:lnTo>
                <a:lnTo>
                  <a:pt x="361" y="211"/>
                </a:lnTo>
                <a:lnTo>
                  <a:pt x="367" y="199"/>
                </a:lnTo>
                <a:lnTo>
                  <a:pt x="369" y="186"/>
                </a:lnTo>
                <a:lnTo>
                  <a:pt x="371" y="174"/>
                </a:lnTo>
                <a:lnTo>
                  <a:pt x="372" y="161"/>
                </a:lnTo>
                <a:lnTo>
                  <a:pt x="372" y="161"/>
                </a:lnTo>
                <a:lnTo>
                  <a:pt x="371" y="152"/>
                </a:lnTo>
                <a:lnTo>
                  <a:pt x="368" y="144"/>
                </a:lnTo>
                <a:lnTo>
                  <a:pt x="365" y="136"/>
                </a:lnTo>
                <a:lnTo>
                  <a:pt x="361" y="129"/>
                </a:lnTo>
                <a:lnTo>
                  <a:pt x="355" y="123"/>
                </a:lnTo>
                <a:lnTo>
                  <a:pt x="349" y="119"/>
                </a:lnTo>
                <a:lnTo>
                  <a:pt x="337" y="112"/>
                </a:lnTo>
                <a:lnTo>
                  <a:pt x="326" y="107"/>
                </a:lnTo>
                <a:lnTo>
                  <a:pt x="314" y="104"/>
                </a:lnTo>
                <a:lnTo>
                  <a:pt x="304" y="103"/>
                </a:lnTo>
                <a:lnTo>
                  <a:pt x="304" y="103"/>
                </a:lnTo>
                <a:lnTo>
                  <a:pt x="307" y="91"/>
                </a:lnTo>
                <a:lnTo>
                  <a:pt x="308" y="78"/>
                </a:lnTo>
                <a:lnTo>
                  <a:pt x="308" y="62"/>
                </a:lnTo>
                <a:lnTo>
                  <a:pt x="305" y="55"/>
                </a:lnTo>
                <a:lnTo>
                  <a:pt x="302" y="46"/>
                </a:lnTo>
                <a:lnTo>
                  <a:pt x="298" y="37"/>
                </a:lnTo>
                <a:lnTo>
                  <a:pt x="292" y="30"/>
                </a:lnTo>
                <a:lnTo>
                  <a:pt x="284" y="22"/>
                </a:lnTo>
                <a:lnTo>
                  <a:pt x="273" y="14"/>
                </a:lnTo>
                <a:lnTo>
                  <a:pt x="260" y="8"/>
                </a:lnTo>
                <a:lnTo>
                  <a:pt x="246" y="3"/>
                </a:lnTo>
                <a:lnTo>
                  <a:pt x="246" y="3"/>
                </a:lnTo>
                <a:lnTo>
                  <a:pt x="234" y="0"/>
                </a:lnTo>
                <a:lnTo>
                  <a:pt x="222" y="0"/>
                </a:lnTo>
                <a:lnTo>
                  <a:pt x="212" y="0"/>
                </a:lnTo>
                <a:lnTo>
                  <a:pt x="203" y="3"/>
                </a:lnTo>
                <a:lnTo>
                  <a:pt x="195" y="6"/>
                </a:lnTo>
                <a:lnTo>
                  <a:pt x="187" y="10"/>
                </a:lnTo>
                <a:lnTo>
                  <a:pt x="180" y="16"/>
                </a:lnTo>
                <a:lnTo>
                  <a:pt x="174" y="20"/>
                </a:lnTo>
                <a:lnTo>
                  <a:pt x="164" y="32"/>
                </a:lnTo>
                <a:lnTo>
                  <a:pt x="157" y="42"/>
                </a:lnTo>
                <a:lnTo>
                  <a:pt x="152" y="53"/>
                </a:lnTo>
                <a:lnTo>
                  <a:pt x="152" y="53"/>
                </a:lnTo>
                <a:lnTo>
                  <a:pt x="148" y="48"/>
                </a:lnTo>
                <a:lnTo>
                  <a:pt x="144" y="40"/>
                </a:lnTo>
                <a:lnTo>
                  <a:pt x="138" y="35"/>
                </a:lnTo>
                <a:lnTo>
                  <a:pt x="129" y="29"/>
                </a:lnTo>
                <a:lnTo>
                  <a:pt x="118" y="26"/>
                </a:lnTo>
                <a:lnTo>
                  <a:pt x="110" y="24"/>
                </a:lnTo>
                <a:lnTo>
                  <a:pt x="103" y="24"/>
                </a:lnTo>
                <a:lnTo>
                  <a:pt x="96" y="26"/>
                </a:lnTo>
                <a:lnTo>
                  <a:pt x="87" y="29"/>
                </a:lnTo>
                <a:lnTo>
                  <a:pt x="87" y="29"/>
                </a:lnTo>
                <a:lnTo>
                  <a:pt x="77" y="32"/>
                </a:lnTo>
                <a:lnTo>
                  <a:pt x="69" y="36"/>
                </a:lnTo>
                <a:lnTo>
                  <a:pt x="64" y="42"/>
                </a:lnTo>
                <a:lnTo>
                  <a:pt x="58" y="48"/>
                </a:lnTo>
                <a:lnTo>
                  <a:pt x="53" y="53"/>
                </a:lnTo>
                <a:lnTo>
                  <a:pt x="51" y="59"/>
                </a:lnTo>
                <a:lnTo>
                  <a:pt x="45" y="72"/>
                </a:lnTo>
                <a:lnTo>
                  <a:pt x="43" y="84"/>
                </a:lnTo>
                <a:lnTo>
                  <a:pt x="42" y="94"/>
                </a:lnTo>
                <a:lnTo>
                  <a:pt x="43" y="104"/>
                </a:lnTo>
                <a:lnTo>
                  <a:pt x="43" y="104"/>
                </a:lnTo>
                <a:lnTo>
                  <a:pt x="36" y="106"/>
                </a:lnTo>
                <a:lnTo>
                  <a:pt x="29" y="109"/>
                </a:lnTo>
                <a:lnTo>
                  <a:pt x="21" y="115"/>
                </a:lnTo>
                <a:lnTo>
                  <a:pt x="13" y="120"/>
                </a:lnTo>
                <a:lnTo>
                  <a:pt x="5" y="129"/>
                </a:lnTo>
                <a:lnTo>
                  <a:pt x="3" y="135"/>
                </a:lnTo>
                <a:lnTo>
                  <a:pt x="1" y="141"/>
                </a:lnTo>
                <a:lnTo>
                  <a:pt x="0" y="148"/>
                </a:lnTo>
                <a:lnTo>
                  <a:pt x="0" y="155"/>
                </a:lnTo>
                <a:lnTo>
                  <a:pt x="0" y="155"/>
                </a:lnTo>
                <a:lnTo>
                  <a:pt x="0" y="167"/>
                </a:lnTo>
                <a:lnTo>
                  <a:pt x="1" y="177"/>
                </a:lnTo>
                <a:lnTo>
                  <a:pt x="3" y="187"/>
                </a:lnTo>
                <a:lnTo>
                  <a:pt x="5" y="195"/>
                </a:lnTo>
                <a:lnTo>
                  <a:pt x="13" y="209"/>
                </a:lnTo>
                <a:lnTo>
                  <a:pt x="21" y="218"/>
                </a:lnTo>
                <a:lnTo>
                  <a:pt x="29" y="225"/>
                </a:lnTo>
                <a:lnTo>
                  <a:pt x="36" y="229"/>
                </a:lnTo>
                <a:lnTo>
                  <a:pt x="43" y="232"/>
                </a:lnTo>
                <a:lnTo>
                  <a:pt x="43" y="232"/>
                </a:lnTo>
                <a:close/>
              </a:path>
            </a:pathLst>
          </a:custGeom>
          <a:solidFill>
            <a:schemeClr val="accent1"/>
          </a:solidFill>
          <a:ln>
            <a:noFill/>
          </a:ln>
        </p:spPr>
        <p:txBody>
          <a:bodyPr anchor="ctr"/>
          <a:lstStyle/>
          <a:p>
            <a:pPr algn="ctr"/>
            <a:endParaRPr/>
          </a:p>
        </p:txBody>
      </p:sp>
      <p:sp>
        <p:nvSpPr>
          <p:cNvPr id="19" name="千图PPT彼岸天：ID 8661124Freeform: Shape 22"/>
          <p:cNvSpPr/>
          <p:nvPr>
            <p:custDataLst>
              <p:tags r:id="rId12"/>
            </p:custDataLst>
          </p:nvPr>
        </p:nvSpPr>
        <p:spPr bwMode="auto">
          <a:xfrm>
            <a:off x="3436763" y="3878639"/>
            <a:ext cx="390541" cy="395776"/>
          </a:xfrm>
          <a:custGeom>
            <a:avLst/>
            <a:gdLst>
              <a:gd name="T0" fmla="*/ 304 w 373"/>
              <a:gd name="T1" fmla="*/ 243 h 378"/>
              <a:gd name="T2" fmla="*/ 284 w 373"/>
              <a:gd name="T3" fmla="*/ 246 h 378"/>
              <a:gd name="T4" fmla="*/ 265 w 373"/>
              <a:gd name="T5" fmla="*/ 254 h 378"/>
              <a:gd name="T6" fmla="*/ 264 w 373"/>
              <a:gd name="T7" fmla="*/ 122 h 378"/>
              <a:gd name="T8" fmla="*/ 272 w 373"/>
              <a:gd name="T9" fmla="*/ 128 h 378"/>
              <a:gd name="T10" fmla="*/ 294 w 373"/>
              <a:gd name="T11" fmla="*/ 134 h 378"/>
              <a:gd name="T12" fmla="*/ 304 w 373"/>
              <a:gd name="T13" fmla="*/ 135 h 378"/>
              <a:gd name="T14" fmla="*/ 331 w 373"/>
              <a:gd name="T15" fmla="*/ 129 h 378"/>
              <a:gd name="T16" fmla="*/ 352 w 373"/>
              <a:gd name="T17" fmla="*/ 115 h 378"/>
              <a:gd name="T18" fmla="*/ 367 w 373"/>
              <a:gd name="T19" fmla="*/ 95 h 378"/>
              <a:gd name="T20" fmla="*/ 373 w 373"/>
              <a:gd name="T21" fmla="*/ 67 h 378"/>
              <a:gd name="T22" fmla="*/ 371 w 373"/>
              <a:gd name="T23" fmla="*/ 54 h 378"/>
              <a:gd name="T24" fmla="*/ 361 w 373"/>
              <a:gd name="T25" fmla="*/ 29 h 378"/>
              <a:gd name="T26" fmla="*/ 342 w 373"/>
              <a:gd name="T27" fmla="*/ 12 h 378"/>
              <a:gd name="T28" fmla="*/ 319 w 373"/>
              <a:gd name="T29" fmla="*/ 1 h 378"/>
              <a:gd name="T30" fmla="*/ 304 w 373"/>
              <a:gd name="T31" fmla="*/ 0 h 378"/>
              <a:gd name="T32" fmla="*/ 278 w 373"/>
              <a:gd name="T33" fmla="*/ 4 h 378"/>
              <a:gd name="T34" fmla="*/ 256 w 373"/>
              <a:gd name="T35" fmla="*/ 19 h 378"/>
              <a:gd name="T36" fmla="*/ 242 w 373"/>
              <a:gd name="T37" fmla="*/ 41 h 378"/>
              <a:gd name="T38" fmla="*/ 237 w 373"/>
              <a:gd name="T39" fmla="*/ 67 h 378"/>
              <a:gd name="T40" fmla="*/ 237 w 373"/>
              <a:gd name="T41" fmla="*/ 70 h 378"/>
              <a:gd name="T42" fmla="*/ 109 w 373"/>
              <a:gd name="T43" fmla="*/ 137 h 378"/>
              <a:gd name="T44" fmla="*/ 90 w 373"/>
              <a:gd name="T45" fmla="*/ 126 h 378"/>
              <a:gd name="T46" fmla="*/ 68 w 373"/>
              <a:gd name="T47" fmla="*/ 122 h 378"/>
              <a:gd name="T48" fmla="*/ 54 w 373"/>
              <a:gd name="T49" fmla="*/ 124 h 378"/>
              <a:gd name="T50" fmla="*/ 31 w 373"/>
              <a:gd name="T51" fmla="*/ 134 h 378"/>
              <a:gd name="T52" fmla="*/ 12 w 373"/>
              <a:gd name="T53" fmla="*/ 153 h 378"/>
              <a:gd name="T54" fmla="*/ 2 w 373"/>
              <a:gd name="T55" fmla="*/ 177 h 378"/>
              <a:gd name="T56" fmla="*/ 0 w 373"/>
              <a:gd name="T57" fmla="*/ 190 h 378"/>
              <a:gd name="T58" fmla="*/ 6 w 373"/>
              <a:gd name="T59" fmla="*/ 217 h 378"/>
              <a:gd name="T60" fmla="*/ 20 w 373"/>
              <a:gd name="T61" fmla="*/ 238 h 378"/>
              <a:gd name="T62" fmla="*/ 42 w 373"/>
              <a:gd name="T63" fmla="*/ 253 h 378"/>
              <a:gd name="T64" fmla="*/ 68 w 373"/>
              <a:gd name="T65" fmla="*/ 259 h 378"/>
              <a:gd name="T66" fmla="*/ 80 w 373"/>
              <a:gd name="T67" fmla="*/ 257 h 378"/>
              <a:gd name="T68" fmla="*/ 103 w 373"/>
              <a:gd name="T69" fmla="*/ 249 h 378"/>
              <a:gd name="T70" fmla="*/ 237 w 373"/>
              <a:gd name="T71" fmla="*/ 305 h 378"/>
              <a:gd name="T72" fmla="*/ 237 w 373"/>
              <a:gd name="T73" fmla="*/ 310 h 378"/>
              <a:gd name="T74" fmla="*/ 237 w 373"/>
              <a:gd name="T75" fmla="*/ 324 h 378"/>
              <a:gd name="T76" fmla="*/ 249 w 373"/>
              <a:gd name="T77" fmla="*/ 347 h 378"/>
              <a:gd name="T78" fmla="*/ 267 w 373"/>
              <a:gd name="T79" fmla="*/ 366 h 378"/>
              <a:gd name="T80" fmla="*/ 291 w 373"/>
              <a:gd name="T81" fmla="*/ 377 h 378"/>
              <a:gd name="T82" fmla="*/ 304 w 373"/>
              <a:gd name="T83" fmla="*/ 378 h 378"/>
              <a:gd name="T84" fmla="*/ 331 w 373"/>
              <a:gd name="T85" fmla="*/ 372 h 378"/>
              <a:gd name="T86" fmla="*/ 352 w 373"/>
              <a:gd name="T87" fmla="*/ 358 h 378"/>
              <a:gd name="T88" fmla="*/ 367 w 373"/>
              <a:gd name="T89" fmla="*/ 337 h 378"/>
              <a:gd name="T90" fmla="*/ 373 w 373"/>
              <a:gd name="T91" fmla="*/ 310 h 378"/>
              <a:gd name="T92" fmla="*/ 371 w 373"/>
              <a:gd name="T93" fmla="*/ 297 h 378"/>
              <a:gd name="T94" fmla="*/ 361 w 373"/>
              <a:gd name="T95" fmla="*/ 272 h 378"/>
              <a:gd name="T96" fmla="*/ 342 w 373"/>
              <a:gd name="T97" fmla="*/ 254 h 378"/>
              <a:gd name="T98" fmla="*/ 319 w 373"/>
              <a:gd name="T99" fmla="*/ 244 h 378"/>
              <a:gd name="T100" fmla="*/ 304 w 373"/>
              <a:gd name="T101" fmla="*/ 24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3" h="378">
                <a:moveTo>
                  <a:pt x="304" y="243"/>
                </a:moveTo>
                <a:lnTo>
                  <a:pt x="304" y="243"/>
                </a:lnTo>
                <a:lnTo>
                  <a:pt x="294" y="243"/>
                </a:lnTo>
                <a:lnTo>
                  <a:pt x="284" y="246"/>
                </a:lnTo>
                <a:lnTo>
                  <a:pt x="274" y="250"/>
                </a:lnTo>
                <a:lnTo>
                  <a:pt x="265" y="254"/>
                </a:lnTo>
                <a:lnTo>
                  <a:pt x="137" y="188"/>
                </a:lnTo>
                <a:lnTo>
                  <a:pt x="264" y="122"/>
                </a:lnTo>
                <a:lnTo>
                  <a:pt x="264" y="122"/>
                </a:lnTo>
                <a:lnTo>
                  <a:pt x="272" y="128"/>
                </a:lnTo>
                <a:lnTo>
                  <a:pt x="283" y="132"/>
                </a:lnTo>
                <a:lnTo>
                  <a:pt x="294" y="134"/>
                </a:lnTo>
                <a:lnTo>
                  <a:pt x="304" y="135"/>
                </a:lnTo>
                <a:lnTo>
                  <a:pt x="304" y="135"/>
                </a:lnTo>
                <a:lnTo>
                  <a:pt x="319" y="134"/>
                </a:lnTo>
                <a:lnTo>
                  <a:pt x="331" y="129"/>
                </a:lnTo>
                <a:lnTo>
                  <a:pt x="342" y="124"/>
                </a:lnTo>
                <a:lnTo>
                  <a:pt x="352" y="115"/>
                </a:lnTo>
                <a:lnTo>
                  <a:pt x="361" y="106"/>
                </a:lnTo>
                <a:lnTo>
                  <a:pt x="367" y="95"/>
                </a:lnTo>
                <a:lnTo>
                  <a:pt x="371" y="81"/>
                </a:lnTo>
                <a:lnTo>
                  <a:pt x="373" y="67"/>
                </a:lnTo>
                <a:lnTo>
                  <a:pt x="373" y="67"/>
                </a:lnTo>
                <a:lnTo>
                  <a:pt x="371" y="54"/>
                </a:lnTo>
                <a:lnTo>
                  <a:pt x="367" y="41"/>
                </a:lnTo>
                <a:lnTo>
                  <a:pt x="361" y="29"/>
                </a:lnTo>
                <a:lnTo>
                  <a:pt x="352" y="19"/>
                </a:lnTo>
                <a:lnTo>
                  <a:pt x="342" y="12"/>
                </a:lnTo>
                <a:lnTo>
                  <a:pt x="331" y="4"/>
                </a:lnTo>
                <a:lnTo>
                  <a:pt x="319" y="1"/>
                </a:lnTo>
                <a:lnTo>
                  <a:pt x="304" y="0"/>
                </a:lnTo>
                <a:lnTo>
                  <a:pt x="304" y="0"/>
                </a:lnTo>
                <a:lnTo>
                  <a:pt x="291" y="1"/>
                </a:lnTo>
                <a:lnTo>
                  <a:pt x="278" y="4"/>
                </a:lnTo>
                <a:lnTo>
                  <a:pt x="267" y="12"/>
                </a:lnTo>
                <a:lnTo>
                  <a:pt x="256" y="19"/>
                </a:lnTo>
                <a:lnTo>
                  <a:pt x="249" y="29"/>
                </a:lnTo>
                <a:lnTo>
                  <a:pt x="242" y="41"/>
                </a:lnTo>
                <a:lnTo>
                  <a:pt x="237" y="54"/>
                </a:lnTo>
                <a:lnTo>
                  <a:pt x="237" y="67"/>
                </a:lnTo>
                <a:lnTo>
                  <a:pt x="237" y="67"/>
                </a:lnTo>
                <a:lnTo>
                  <a:pt x="237" y="70"/>
                </a:lnTo>
                <a:lnTo>
                  <a:pt x="109" y="137"/>
                </a:lnTo>
                <a:lnTo>
                  <a:pt x="109" y="137"/>
                </a:lnTo>
                <a:lnTo>
                  <a:pt x="101" y="131"/>
                </a:lnTo>
                <a:lnTo>
                  <a:pt x="90" y="126"/>
                </a:lnTo>
                <a:lnTo>
                  <a:pt x="80" y="124"/>
                </a:lnTo>
                <a:lnTo>
                  <a:pt x="68" y="122"/>
                </a:lnTo>
                <a:lnTo>
                  <a:pt x="68" y="122"/>
                </a:lnTo>
                <a:lnTo>
                  <a:pt x="54" y="124"/>
                </a:lnTo>
                <a:lnTo>
                  <a:pt x="42" y="128"/>
                </a:lnTo>
                <a:lnTo>
                  <a:pt x="31" y="134"/>
                </a:lnTo>
                <a:lnTo>
                  <a:pt x="20" y="142"/>
                </a:lnTo>
                <a:lnTo>
                  <a:pt x="12" y="153"/>
                </a:lnTo>
                <a:lnTo>
                  <a:pt x="6" y="164"/>
                </a:lnTo>
                <a:lnTo>
                  <a:pt x="2" y="177"/>
                </a:lnTo>
                <a:lnTo>
                  <a:pt x="0" y="190"/>
                </a:lnTo>
                <a:lnTo>
                  <a:pt x="0" y="190"/>
                </a:lnTo>
                <a:lnTo>
                  <a:pt x="2" y="204"/>
                </a:lnTo>
                <a:lnTo>
                  <a:pt x="6" y="217"/>
                </a:lnTo>
                <a:lnTo>
                  <a:pt x="12" y="228"/>
                </a:lnTo>
                <a:lnTo>
                  <a:pt x="20" y="238"/>
                </a:lnTo>
                <a:lnTo>
                  <a:pt x="31" y="247"/>
                </a:lnTo>
                <a:lnTo>
                  <a:pt x="42" y="253"/>
                </a:lnTo>
                <a:lnTo>
                  <a:pt x="54" y="257"/>
                </a:lnTo>
                <a:lnTo>
                  <a:pt x="68" y="259"/>
                </a:lnTo>
                <a:lnTo>
                  <a:pt x="68" y="259"/>
                </a:lnTo>
                <a:lnTo>
                  <a:pt x="80" y="257"/>
                </a:lnTo>
                <a:lnTo>
                  <a:pt x="92" y="254"/>
                </a:lnTo>
                <a:lnTo>
                  <a:pt x="103" y="249"/>
                </a:lnTo>
                <a:lnTo>
                  <a:pt x="112" y="241"/>
                </a:lnTo>
                <a:lnTo>
                  <a:pt x="237" y="305"/>
                </a:lnTo>
                <a:lnTo>
                  <a:pt x="237" y="305"/>
                </a:lnTo>
                <a:lnTo>
                  <a:pt x="237" y="310"/>
                </a:lnTo>
                <a:lnTo>
                  <a:pt x="237" y="310"/>
                </a:lnTo>
                <a:lnTo>
                  <a:pt x="237" y="324"/>
                </a:lnTo>
                <a:lnTo>
                  <a:pt x="242" y="337"/>
                </a:lnTo>
                <a:lnTo>
                  <a:pt x="249" y="347"/>
                </a:lnTo>
                <a:lnTo>
                  <a:pt x="256" y="358"/>
                </a:lnTo>
                <a:lnTo>
                  <a:pt x="267" y="366"/>
                </a:lnTo>
                <a:lnTo>
                  <a:pt x="278" y="372"/>
                </a:lnTo>
                <a:lnTo>
                  <a:pt x="291" y="377"/>
                </a:lnTo>
                <a:lnTo>
                  <a:pt x="304" y="378"/>
                </a:lnTo>
                <a:lnTo>
                  <a:pt x="304" y="378"/>
                </a:lnTo>
                <a:lnTo>
                  <a:pt x="319" y="377"/>
                </a:lnTo>
                <a:lnTo>
                  <a:pt x="331" y="372"/>
                </a:lnTo>
                <a:lnTo>
                  <a:pt x="342" y="366"/>
                </a:lnTo>
                <a:lnTo>
                  <a:pt x="352" y="358"/>
                </a:lnTo>
                <a:lnTo>
                  <a:pt x="361" y="347"/>
                </a:lnTo>
                <a:lnTo>
                  <a:pt x="367" y="337"/>
                </a:lnTo>
                <a:lnTo>
                  <a:pt x="371" y="324"/>
                </a:lnTo>
                <a:lnTo>
                  <a:pt x="373" y="310"/>
                </a:lnTo>
                <a:lnTo>
                  <a:pt x="373" y="310"/>
                </a:lnTo>
                <a:lnTo>
                  <a:pt x="371" y="297"/>
                </a:lnTo>
                <a:lnTo>
                  <a:pt x="367" y="284"/>
                </a:lnTo>
                <a:lnTo>
                  <a:pt x="361" y="272"/>
                </a:lnTo>
                <a:lnTo>
                  <a:pt x="352" y="262"/>
                </a:lnTo>
                <a:lnTo>
                  <a:pt x="342" y="254"/>
                </a:lnTo>
                <a:lnTo>
                  <a:pt x="331" y="247"/>
                </a:lnTo>
                <a:lnTo>
                  <a:pt x="319" y="244"/>
                </a:lnTo>
                <a:lnTo>
                  <a:pt x="304" y="243"/>
                </a:lnTo>
                <a:lnTo>
                  <a:pt x="304" y="243"/>
                </a:lnTo>
                <a:close/>
              </a:path>
            </a:pathLst>
          </a:custGeom>
          <a:solidFill>
            <a:schemeClr val="accent1"/>
          </a:solidFill>
          <a:ln>
            <a:noFill/>
          </a:ln>
        </p:spPr>
        <p:txBody>
          <a:bodyPr anchor="ctr"/>
          <a:lstStyle/>
          <a:p>
            <a:pPr algn="ctr"/>
            <a:endParaRPr/>
          </a:p>
        </p:txBody>
      </p:sp>
      <p:sp>
        <p:nvSpPr>
          <p:cNvPr id="14" name="千图PPT彼岸天：ID 8661124Freeform: Shape 24"/>
          <p:cNvSpPr/>
          <p:nvPr>
            <p:custDataLst>
              <p:tags r:id="rId13"/>
            </p:custDataLst>
          </p:nvPr>
        </p:nvSpPr>
        <p:spPr bwMode="auto">
          <a:xfrm>
            <a:off x="8349536" y="2978872"/>
            <a:ext cx="399203" cy="366294"/>
          </a:xfrm>
          <a:custGeom>
            <a:avLst/>
            <a:gdLst>
              <a:gd name="T0" fmla="*/ 233 w 279"/>
              <a:gd name="T1" fmla="*/ 0 h 256"/>
              <a:gd name="T2" fmla="*/ 233 w 279"/>
              <a:gd name="T3" fmla="*/ 0 h 256"/>
              <a:gd name="T4" fmla="*/ 46 w 279"/>
              <a:gd name="T5" fmla="*/ 0 h 256"/>
              <a:gd name="T6" fmla="*/ 46 w 279"/>
              <a:gd name="T7" fmla="*/ 0 h 256"/>
              <a:gd name="T8" fmla="*/ 38 w 279"/>
              <a:gd name="T9" fmla="*/ 1 h 256"/>
              <a:gd name="T10" fmla="*/ 30 w 279"/>
              <a:gd name="T11" fmla="*/ 4 h 256"/>
              <a:gd name="T12" fmla="*/ 22 w 279"/>
              <a:gd name="T13" fmla="*/ 9 h 256"/>
              <a:gd name="T14" fmla="*/ 14 w 279"/>
              <a:gd name="T15" fmla="*/ 14 h 256"/>
              <a:gd name="T16" fmla="*/ 8 w 279"/>
              <a:gd name="T17" fmla="*/ 22 h 256"/>
              <a:gd name="T18" fmla="*/ 4 w 279"/>
              <a:gd name="T19" fmla="*/ 29 h 256"/>
              <a:gd name="T20" fmla="*/ 1 w 279"/>
              <a:gd name="T21" fmla="*/ 38 h 256"/>
              <a:gd name="T22" fmla="*/ 0 w 279"/>
              <a:gd name="T23" fmla="*/ 46 h 256"/>
              <a:gd name="T24" fmla="*/ 0 w 279"/>
              <a:gd name="T25" fmla="*/ 46 h 256"/>
              <a:gd name="T26" fmla="*/ 0 w 279"/>
              <a:gd name="T27" fmla="*/ 139 h 256"/>
              <a:gd name="T28" fmla="*/ 0 w 279"/>
              <a:gd name="T29" fmla="*/ 139 h 256"/>
              <a:gd name="T30" fmla="*/ 1 w 279"/>
              <a:gd name="T31" fmla="*/ 148 h 256"/>
              <a:gd name="T32" fmla="*/ 4 w 279"/>
              <a:gd name="T33" fmla="*/ 157 h 256"/>
              <a:gd name="T34" fmla="*/ 8 w 279"/>
              <a:gd name="T35" fmla="*/ 164 h 256"/>
              <a:gd name="T36" fmla="*/ 14 w 279"/>
              <a:gd name="T37" fmla="*/ 171 h 256"/>
              <a:gd name="T38" fmla="*/ 22 w 279"/>
              <a:gd name="T39" fmla="*/ 177 h 256"/>
              <a:gd name="T40" fmla="*/ 30 w 279"/>
              <a:gd name="T41" fmla="*/ 182 h 256"/>
              <a:gd name="T42" fmla="*/ 38 w 279"/>
              <a:gd name="T43" fmla="*/ 185 h 256"/>
              <a:gd name="T44" fmla="*/ 46 w 279"/>
              <a:gd name="T45" fmla="*/ 186 h 256"/>
              <a:gd name="T46" fmla="*/ 46 w 279"/>
              <a:gd name="T47" fmla="*/ 186 h 256"/>
              <a:gd name="T48" fmla="*/ 45 w 279"/>
              <a:gd name="T49" fmla="*/ 186 h 256"/>
              <a:gd name="T50" fmla="*/ 46 w 279"/>
              <a:gd name="T51" fmla="*/ 186 h 256"/>
              <a:gd name="T52" fmla="*/ 46 w 279"/>
              <a:gd name="T53" fmla="*/ 256 h 256"/>
              <a:gd name="T54" fmla="*/ 116 w 279"/>
              <a:gd name="T55" fmla="*/ 186 h 256"/>
              <a:gd name="T56" fmla="*/ 116 w 279"/>
              <a:gd name="T57" fmla="*/ 186 h 256"/>
              <a:gd name="T58" fmla="*/ 233 w 279"/>
              <a:gd name="T59" fmla="*/ 186 h 256"/>
              <a:gd name="T60" fmla="*/ 233 w 279"/>
              <a:gd name="T61" fmla="*/ 186 h 256"/>
              <a:gd name="T62" fmla="*/ 241 w 279"/>
              <a:gd name="T63" fmla="*/ 185 h 256"/>
              <a:gd name="T64" fmla="*/ 250 w 279"/>
              <a:gd name="T65" fmla="*/ 182 h 256"/>
              <a:gd name="T66" fmla="*/ 259 w 279"/>
              <a:gd name="T67" fmla="*/ 177 h 256"/>
              <a:gd name="T68" fmla="*/ 265 w 279"/>
              <a:gd name="T69" fmla="*/ 171 h 256"/>
              <a:gd name="T70" fmla="*/ 271 w 279"/>
              <a:gd name="T71" fmla="*/ 164 h 256"/>
              <a:gd name="T72" fmla="*/ 276 w 279"/>
              <a:gd name="T73" fmla="*/ 157 h 256"/>
              <a:gd name="T74" fmla="*/ 279 w 279"/>
              <a:gd name="T75" fmla="*/ 148 h 256"/>
              <a:gd name="T76" fmla="*/ 279 w 279"/>
              <a:gd name="T77" fmla="*/ 139 h 256"/>
              <a:gd name="T78" fmla="*/ 279 w 279"/>
              <a:gd name="T79" fmla="*/ 139 h 256"/>
              <a:gd name="T80" fmla="*/ 279 w 279"/>
              <a:gd name="T81" fmla="*/ 46 h 256"/>
              <a:gd name="T82" fmla="*/ 279 w 279"/>
              <a:gd name="T83" fmla="*/ 46 h 256"/>
              <a:gd name="T84" fmla="*/ 279 w 279"/>
              <a:gd name="T85" fmla="*/ 38 h 256"/>
              <a:gd name="T86" fmla="*/ 276 w 279"/>
              <a:gd name="T87" fmla="*/ 29 h 256"/>
              <a:gd name="T88" fmla="*/ 271 w 279"/>
              <a:gd name="T89" fmla="*/ 22 h 256"/>
              <a:gd name="T90" fmla="*/ 265 w 279"/>
              <a:gd name="T91" fmla="*/ 14 h 256"/>
              <a:gd name="T92" fmla="*/ 259 w 279"/>
              <a:gd name="T93" fmla="*/ 9 h 256"/>
              <a:gd name="T94" fmla="*/ 250 w 279"/>
              <a:gd name="T95" fmla="*/ 4 h 256"/>
              <a:gd name="T96" fmla="*/ 241 w 279"/>
              <a:gd name="T97" fmla="*/ 1 h 256"/>
              <a:gd name="T98" fmla="*/ 233 w 279"/>
              <a:gd name="T99" fmla="*/ 0 h 256"/>
              <a:gd name="T100" fmla="*/ 233 w 279"/>
              <a:gd name="T101"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9" h="256">
                <a:moveTo>
                  <a:pt x="233" y="0"/>
                </a:moveTo>
                <a:lnTo>
                  <a:pt x="233" y="0"/>
                </a:lnTo>
                <a:lnTo>
                  <a:pt x="46" y="0"/>
                </a:lnTo>
                <a:lnTo>
                  <a:pt x="46" y="0"/>
                </a:lnTo>
                <a:lnTo>
                  <a:pt x="38" y="1"/>
                </a:lnTo>
                <a:lnTo>
                  <a:pt x="30" y="4"/>
                </a:lnTo>
                <a:lnTo>
                  <a:pt x="22" y="9"/>
                </a:lnTo>
                <a:lnTo>
                  <a:pt x="14" y="14"/>
                </a:lnTo>
                <a:lnTo>
                  <a:pt x="8" y="22"/>
                </a:lnTo>
                <a:lnTo>
                  <a:pt x="4" y="29"/>
                </a:lnTo>
                <a:lnTo>
                  <a:pt x="1" y="38"/>
                </a:lnTo>
                <a:lnTo>
                  <a:pt x="0" y="46"/>
                </a:lnTo>
                <a:lnTo>
                  <a:pt x="0" y="46"/>
                </a:lnTo>
                <a:lnTo>
                  <a:pt x="0" y="139"/>
                </a:lnTo>
                <a:lnTo>
                  <a:pt x="0" y="139"/>
                </a:lnTo>
                <a:lnTo>
                  <a:pt x="1" y="148"/>
                </a:lnTo>
                <a:lnTo>
                  <a:pt x="4" y="157"/>
                </a:lnTo>
                <a:lnTo>
                  <a:pt x="8" y="164"/>
                </a:lnTo>
                <a:lnTo>
                  <a:pt x="14" y="171"/>
                </a:lnTo>
                <a:lnTo>
                  <a:pt x="22" y="177"/>
                </a:lnTo>
                <a:lnTo>
                  <a:pt x="30" y="182"/>
                </a:lnTo>
                <a:lnTo>
                  <a:pt x="38" y="185"/>
                </a:lnTo>
                <a:lnTo>
                  <a:pt x="46" y="186"/>
                </a:lnTo>
                <a:lnTo>
                  <a:pt x="46" y="186"/>
                </a:lnTo>
                <a:lnTo>
                  <a:pt x="45" y="186"/>
                </a:lnTo>
                <a:lnTo>
                  <a:pt x="46" y="186"/>
                </a:lnTo>
                <a:lnTo>
                  <a:pt x="46" y="256"/>
                </a:lnTo>
                <a:lnTo>
                  <a:pt x="116" y="186"/>
                </a:lnTo>
                <a:lnTo>
                  <a:pt x="116" y="186"/>
                </a:lnTo>
                <a:lnTo>
                  <a:pt x="233" y="186"/>
                </a:lnTo>
                <a:lnTo>
                  <a:pt x="233" y="186"/>
                </a:lnTo>
                <a:lnTo>
                  <a:pt x="241" y="185"/>
                </a:lnTo>
                <a:lnTo>
                  <a:pt x="250" y="182"/>
                </a:lnTo>
                <a:lnTo>
                  <a:pt x="259" y="177"/>
                </a:lnTo>
                <a:lnTo>
                  <a:pt x="265" y="171"/>
                </a:lnTo>
                <a:lnTo>
                  <a:pt x="271" y="164"/>
                </a:lnTo>
                <a:lnTo>
                  <a:pt x="276" y="157"/>
                </a:lnTo>
                <a:lnTo>
                  <a:pt x="279" y="148"/>
                </a:lnTo>
                <a:lnTo>
                  <a:pt x="279" y="139"/>
                </a:lnTo>
                <a:lnTo>
                  <a:pt x="279" y="139"/>
                </a:lnTo>
                <a:lnTo>
                  <a:pt x="279" y="46"/>
                </a:lnTo>
                <a:lnTo>
                  <a:pt x="279" y="46"/>
                </a:lnTo>
                <a:lnTo>
                  <a:pt x="279" y="38"/>
                </a:lnTo>
                <a:lnTo>
                  <a:pt x="276" y="29"/>
                </a:lnTo>
                <a:lnTo>
                  <a:pt x="271" y="22"/>
                </a:lnTo>
                <a:lnTo>
                  <a:pt x="265" y="14"/>
                </a:lnTo>
                <a:lnTo>
                  <a:pt x="259" y="9"/>
                </a:lnTo>
                <a:lnTo>
                  <a:pt x="250" y="4"/>
                </a:lnTo>
                <a:lnTo>
                  <a:pt x="241" y="1"/>
                </a:lnTo>
                <a:lnTo>
                  <a:pt x="233" y="0"/>
                </a:lnTo>
                <a:lnTo>
                  <a:pt x="233"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 name="千图PPT彼岸天：ID 8661124Freeform: Shape 25"/>
          <p:cNvSpPr/>
          <p:nvPr>
            <p:custDataLst>
              <p:tags r:id="rId14"/>
            </p:custDataLst>
          </p:nvPr>
        </p:nvSpPr>
        <p:spPr bwMode="auto">
          <a:xfrm>
            <a:off x="9004859" y="2944272"/>
            <a:ext cx="458869" cy="435495"/>
          </a:xfrm>
          <a:custGeom>
            <a:avLst/>
            <a:gdLst>
              <a:gd name="T0" fmla="*/ 179 w 373"/>
              <a:gd name="T1" fmla="*/ 8 h 354"/>
              <a:gd name="T2" fmla="*/ 185 w 373"/>
              <a:gd name="T3" fmla="*/ 0 h 354"/>
              <a:gd name="T4" fmla="*/ 188 w 373"/>
              <a:gd name="T5" fmla="*/ 0 h 354"/>
              <a:gd name="T6" fmla="*/ 194 w 373"/>
              <a:gd name="T7" fmla="*/ 8 h 354"/>
              <a:gd name="T8" fmla="*/ 227 w 373"/>
              <a:gd name="T9" fmla="*/ 104 h 354"/>
              <a:gd name="T10" fmla="*/ 241 w 373"/>
              <a:gd name="T11" fmla="*/ 120 h 354"/>
              <a:gd name="T12" fmla="*/ 259 w 373"/>
              <a:gd name="T13" fmla="*/ 128 h 354"/>
              <a:gd name="T14" fmla="*/ 361 w 373"/>
              <a:gd name="T15" fmla="*/ 130 h 354"/>
              <a:gd name="T16" fmla="*/ 372 w 373"/>
              <a:gd name="T17" fmla="*/ 133 h 354"/>
              <a:gd name="T18" fmla="*/ 373 w 373"/>
              <a:gd name="T19" fmla="*/ 136 h 354"/>
              <a:gd name="T20" fmla="*/ 366 w 373"/>
              <a:gd name="T21" fmla="*/ 145 h 354"/>
              <a:gd name="T22" fmla="*/ 286 w 373"/>
              <a:gd name="T23" fmla="*/ 206 h 354"/>
              <a:gd name="T24" fmla="*/ 274 w 373"/>
              <a:gd name="T25" fmla="*/ 224 h 354"/>
              <a:gd name="T26" fmla="*/ 273 w 373"/>
              <a:gd name="T27" fmla="*/ 244 h 354"/>
              <a:gd name="T28" fmla="*/ 303 w 373"/>
              <a:gd name="T29" fmla="*/ 341 h 354"/>
              <a:gd name="T30" fmla="*/ 303 w 373"/>
              <a:gd name="T31" fmla="*/ 351 h 354"/>
              <a:gd name="T32" fmla="*/ 300 w 373"/>
              <a:gd name="T33" fmla="*/ 354 h 354"/>
              <a:gd name="T34" fmla="*/ 290 w 373"/>
              <a:gd name="T35" fmla="*/ 350 h 354"/>
              <a:gd name="T36" fmla="*/ 207 w 373"/>
              <a:gd name="T37" fmla="*/ 292 h 354"/>
              <a:gd name="T38" fmla="*/ 187 w 373"/>
              <a:gd name="T39" fmla="*/ 286 h 354"/>
              <a:gd name="T40" fmla="*/ 166 w 373"/>
              <a:gd name="T41" fmla="*/ 292 h 354"/>
              <a:gd name="T42" fmla="*/ 83 w 373"/>
              <a:gd name="T43" fmla="*/ 350 h 354"/>
              <a:gd name="T44" fmla="*/ 73 w 373"/>
              <a:gd name="T45" fmla="*/ 354 h 354"/>
              <a:gd name="T46" fmla="*/ 70 w 373"/>
              <a:gd name="T47" fmla="*/ 351 h 354"/>
              <a:gd name="T48" fmla="*/ 70 w 373"/>
              <a:gd name="T49" fmla="*/ 341 h 354"/>
              <a:gd name="T50" fmla="*/ 101 w 373"/>
              <a:gd name="T51" fmla="*/ 244 h 354"/>
              <a:gd name="T52" fmla="*/ 99 w 373"/>
              <a:gd name="T53" fmla="*/ 224 h 354"/>
              <a:gd name="T54" fmla="*/ 88 w 373"/>
              <a:gd name="T55" fmla="*/ 206 h 354"/>
              <a:gd name="T56" fmla="*/ 8 w 373"/>
              <a:gd name="T57" fmla="*/ 145 h 354"/>
              <a:gd name="T58" fmla="*/ 0 w 373"/>
              <a:gd name="T59" fmla="*/ 136 h 354"/>
              <a:gd name="T60" fmla="*/ 2 w 373"/>
              <a:gd name="T61" fmla="*/ 133 h 354"/>
              <a:gd name="T62" fmla="*/ 12 w 373"/>
              <a:gd name="T63" fmla="*/ 130 h 354"/>
              <a:gd name="T64" fmla="*/ 114 w 373"/>
              <a:gd name="T65" fmla="*/ 128 h 354"/>
              <a:gd name="T66" fmla="*/ 133 w 373"/>
              <a:gd name="T67" fmla="*/ 120 h 354"/>
              <a:gd name="T68" fmla="*/ 146 w 373"/>
              <a:gd name="T69" fmla="*/ 10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3" h="354">
                <a:moveTo>
                  <a:pt x="179" y="8"/>
                </a:moveTo>
                <a:lnTo>
                  <a:pt x="179" y="8"/>
                </a:lnTo>
                <a:lnTo>
                  <a:pt x="182" y="3"/>
                </a:lnTo>
                <a:lnTo>
                  <a:pt x="185" y="0"/>
                </a:lnTo>
                <a:lnTo>
                  <a:pt x="187" y="0"/>
                </a:lnTo>
                <a:lnTo>
                  <a:pt x="188" y="0"/>
                </a:lnTo>
                <a:lnTo>
                  <a:pt x="191" y="3"/>
                </a:lnTo>
                <a:lnTo>
                  <a:pt x="194" y="8"/>
                </a:lnTo>
                <a:lnTo>
                  <a:pt x="227" y="104"/>
                </a:lnTo>
                <a:lnTo>
                  <a:pt x="227" y="104"/>
                </a:lnTo>
                <a:lnTo>
                  <a:pt x="233" y="113"/>
                </a:lnTo>
                <a:lnTo>
                  <a:pt x="241" y="120"/>
                </a:lnTo>
                <a:lnTo>
                  <a:pt x="249" y="126"/>
                </a:lnTo>
                <a:lnTo>
                  <a:pt x="259" y="128"/>
                </a:lnTo>
                <a:lnTo>
                  <a:pt x="361" y="130"/>
                </a:lnTo>
                <a:lnTo>
                  <a:pt x="361" y="130"/>
                </a:lnTo>
                <a:lnTo>
                  <a:pt x="369" y="132"/>
                </a:lnTo>
                <a:lnTo>
                  <a:pt x="372" y="133"/>
                </a:lnTo>
                <a:lnTo>
                  <a:pt x="373" y="135"/>
                </a:lnTo>
                <a:lnTo>
                  <a:pt x="373" y="136"/>
                </a:lnTo>
                <a:lnTo>
                  <a:pt x="372" y="139"/>
                </a:lnTo>
                <a:lnTo>
                  <a:pt x="366" y="145"/>
                </a:lnTo>
                <a:lnTo>
                  <a:pt x="286" y="206"/>
                </a:lnTo>
                <a:lnTo>
                  <a:pt x="286" y="206"/>
                </a:lnTo>
                <a:lnTo>
                  <a:pt x="278" y="213"/>
                </a:lnTo>
                <a:lnTo>
                  <a:pt x="274" y="224"/>
                </a:lnTo>
                <a:lnTo>
                  <a:pt x="273" y="234"/>
                </a:lnTo>
                <a:lnTo>
                  <a:pt x="273" y="244"/>
                </a:lnTo>
                <a:lnTo>
                  <a:pt x="303" y="341"/>
                </a:lnTo>
                <a:lnTo>
                  <a:pt x="303" y="341"/>
                </a:lnTo>
                <a:lnTo>
                  <a:pt x="303" y="349"/>
                </a:lnTo>
                <a:lnTo>
                  <a:pt x="303" y="351"/>
                </a:lnTo>
                <a:lnTo>
                  <a:pt x="302" y="353"/>
                </a:lnTo>
                <a:lnTo>
                  <a:pt x="300" y="354"/>
                </a:lnTo>
                <a:lnTo>
                  <a:pt x="297" y="354"/>
                </a:lnTo>
                <a:lnTo>
                  <a:pt x="290" y="350"/>
                </a:lnTo>
                <a:lnTo>
                  <a:pt x="207" y="292"/>
                </a:lnTo>
                <a:lnTo>
                  <a:pt x="207" y="292"/>
                </a:lnTo>
                <a:lnTo>
                  <a:pt x="197" y="287"/>
                </a:lnTo>
                <a:lnTo>
                  <a:pt x="187" y="286"/>
                </a:lnTo>
                <a:lnTo>
                  <a:pt x="176" y="287"/>
                </a:lnTo>
                <a:lnTo>
                  <a:pt x="166" y="292"/>
                </a:lnTo>
                <a:lnTo>
                  <a:pt x="83" y="350"/>
                </a:lnTo>
                <a:lnTo>
                  <a:pt x="83" y="350"/>
                </a:lnTo>
                <a:lnTo>
                  <a:pt x="76" y="354"/>
                </a:lnTo>
                <a:lnTo>
                  <a:pt x="73" y="354"/>
                </a:lnTo>
                <a:lnTo>
                  <a:pt x="72" y="353"/>
                </a:lnTo>
                <a:lnTo>
                  <a:pt x="70" y="351"/>
                </a:lnTo>
                <a:lnTo>
                  <a:pt x="70" y="349"/>
                </a:lnTo>
                <a:lnTo>
                  <a:pt x="70" y="341"/>
                </a:lnTo>
                <a:lnTo>
                  <a:pt x="101" y="244"/>
                </a:lnTo>
                <a:lnTo>
                  <a:pt x="101" y="244"/>
                </a:lnTo>
                <a:lnTo>
                  <a:pt x="101" y="234"/>
                </a:lnTo>
                <a:lnTo>
                  <a:pt x="99" y="224"/>
                </a:lnTo>
                <a:lnTo>
                  <a:pt x="95" y="213"/>
                </a:lnTo>
                <a:lnTo>
                  <a:pt x="88" y="206"/>
                </a:lnTo>
                <a:lnTo>
                  <a:pt x="8" y="145"/>
                </a:lnTo>
                <a:lnTo>
                  <a:pt x="8" y="145"/>
                </a:lnTo>
                <a:lnTo>
                  <a:pt x="2" y="139"/>
                </a:lnTo>
                <a:lnTo>
                  <a:pt x="0" y="136"/>
                </a:lnTo>
                <a:lnTo>
                  <a:pt x="0" y="135"/>
                </a:lnTo>
                <a:lnTo>
                  <a:pt x="2" y="133"/>
                </a:lnTo>
                <a:lnTo>
                  <a:pt x="5" y="132"/>
                </a:lnTo>
                <a:lnTo>
                  <a:pt x="12" y="130"/>
                </a:lnTo>
                <a:lnTo>
                  <a:pt x="114" y="128"/>
                </a:lnTo>
                <a:lnTo>
                  <a:pt x="114" y="128"/>
                </a:lnTo>
                <a:lnTo>
                  <a:pt x="124" y="126"/>
                </a:lnTo>
                <a:lnTo>
                  <a:pt x="133" y="120"/>
                </a:lnTo>
                <a:lnTo>
                  <a:pt x="140" y="113"/>
                </a:lnTo>
                <a:lnTo>
                  <a:pt x="146" y="104"/>
                </a:lnTo>
                <a:lnTo>
                  <a:pt x="179" y="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 name="千图PPT彼岸天：ID 8661124Freeform: Shape 26"/>
          <p:cNvSpPr/>
          <p:nvPr>
            <p:custDataLst>
              <p:tags r:id="rId15"/>
            </p:custDataLst>
          </p:nvPr>
        </p:nvSpPr>
        <p:spPr bwMode="auto">
          <a:xfrm>
            <a:off x="9719847" y="2947944"/>
            <a:ext cx="429508" cy="428150"/>
          </a:xfrm>
          <a:custGeom>
            <a:avLst/>
            <a:gdLst>
              <a:gd name="T0" fmla="*/ 256 w 316"/>
              <a:gd name="T1" fmla="*/ 197 h 315"/>
              <a:gd name="T2" fmla="*/ 256 w 316"/>
              <a:gd name="T3" fmla="*/ 157 h 315"/>
              <a:gd name="T4" fmla="*/ 256 w 316"/>
              <a:gd name="T5" fmla="*/ 138 h 315"/>
              <a:gd name="T6" fmla="*/ 178 w 316"/>
              <a:gd name="T7" fmla="*/ 138 h 315"/>
              <a:gd name="T8" fmla="*/ 178 w 316"/>
              <a:gd name="T9" fmla="*/ 118 h 315"/>
              <a:gd name="T10" fmla="*/ 237 w 316"/>
              <a:gd name="T11" fmla="*/ 118 h 315"/>
              <a:gd name="T12" fmla="*/ 237 w 316"/>
              <a:gd name="T13" fmla="*/ 98 h 315"/>
              <a:gd name="T14" fmla="*/ 237 w 316"/>
              <a:gd name="T15" fmla="*/ 0 h 315"/>
              <a:gd name="T16" fmla="*/ 119 w 316"/>
              <a:gd name="T17" fmla="*/ 0 h 315"/>
              <a:gd name="T18" fmla="*/ 99 w 316"/>
              <a:gd name="T19" fmla="*/ 0 h 315"/>
              <a:gd name="T20" fmla="*/ 99 w 316"/>
              <a:gd name="T21" fmla="*/ 118 h 315"/>
              <a:gd name="T22" fmla="*/ 158 w 316"/>
              <a:gd name="T23" fmla="*/ 118 h 315"/>
              <a:gd name="T24" fmla="*/ 158 w 316"/>
              <a:gd name="T25" fmla="*/ 138 h 315"/>
              <a:gd name="T26" fmla="*/ 60 w 316"/>
              <a:gd name="T27" fmla="*/ 138 h 315"/>
              <a:gd name="T28" fmla="*/ 60 w 316"/>
              <a:gd name="T29" fmla="*/ 157 h 315"/>
              <a:gd name="T30" fmla="*/ 60 w 316"/>
              <a:gd name="T31" fmla="*/ 197 h 315"/>
              <a:gd name="T32" fmla="*/ 20 w 316"/>
              <a:gd name="T33" fmla="*/ 197 h 315"/>
              <a:gd name="T34" fmla="*/ 0 w 316"/>
              <a:gd name="T35" fmla="*/ 197 h 315"/>
              <a:gd name="T36" fmla="*/ 0 w 316"/>
              <a:gd name="T37" fmla="*/ 315 h 315"/>
              <a:gd name="T38" fmla="*/ 138 w 316"/>
              <a:gd name="T39" fmla="*/ 315 h 315"/>
              <a:gd name="T40" fmla="*/ 138 w 316"/>
              <a:gd name="T41" fmla="*/ 295 h 315"/>
              <a:gd name="T42" fmla="*/ 138 w 316"/>
              <a:gd name="T43" fmla="*/ 197 h 315"/>
              <a:gd name="T44" fmla="*/ 79 w 316"/>
              <a:gd name="T45" fmla="*/ 197 h 315"/>
              <a:gd name="T46" fmla="*/ 79 w 316"/>
              <a:gd name="T47" fmla="*/ 157 h 315"/>
              <a:gd name="T48" fmla="*/ 237 w 316"/>
              <a:gd name="T49" fmla="*/ 157 h 315"/>
              <a:gd name="T50" fmla="*/ 237 w 316"/>
              <a:gd name="T51" fmla="*/ 197 h 315"/>
              <a:gd name="T52" fmla="*/ 197 w 316"/>
              <a:gd name="T53" fmla="*/ 197 h 315"/>
              <a:gd name="T54" fmla="*/ 178 w 316"/>
              <a:gd name="T55" fmla="*/ 197 h 315"/>
              <a:gd name="T56" fmla="*/ 178 w 316"/>
              <a:gd name="T57" fmla="*/ 315 h 315"/>
              <a:gd name="T58" fmla="*/ 316 w 316"/>
              <a:gd name="T59" fmla="*/ 315 h 315"/>
              <a:gd name="T60" fmla="*/ 316 w 316"/>
              <a:gd name="T61" fmla="*/ 295 h 315"/>
              <a:gd name="T62" fmla="*/ 316 w 316"/>
              <a:gd name="T63" fmla="*/ 197 h 315"/>
              <a:gd name="T64" fmla="*/ 256 w 316"/>
              <a:gd name="T65" fmla="*/ 197 h 315"/>
              <a:gd name="T66" fmla="*/ 119 w 316"/>
              <a:gd name="T67" fmla="*/ 216 h 315"/>
              <a:gd name="T68" fmla="*/ 119 w 316"/>
              <a:gd name="T69" fmla="*/ 236 h 315"/>
              <a:gd name="T70" fmla="*/ 20 w 316"/>
              <a:gd name="T71" fmla="*/ 236 h 315"/>
              <a:gd name="T72" fmla="*/ 20 w 316"/>
              <a:gd name="T73" fmla="*/ 216 h 315"/>
              <a:gd name="T74" fmla="*/ 119 w 316"/>
              <a:gd name="T75" fmla="*/ 216 h 315"/>
              <a:gd name="T76" fmla="*/ 119 w 316"/>
              <a:gd name="T77" fmla="*/ 39 h 315"/>
              <a:gd name="T78" fmla="*/ 119 w 316"/>
              <a:gd name="T79" fmla="*/ 20 h 315"/>
              <a:gd name="T80" fmla="*/ 217 w 316"/>
              <a:gd name="T81" fmla="*/ 20 h 315"/>
              <a:gd name="T82" fmla="*/ 217 w 316"/>
              <a:gd name="T83" fmla="*/ 39 h 315"/>
              <a:gd name="T84" fmla="*/ 119 w 316"/>
              <a:gd name="T85" fmla="*/ 39 h 315"/>
              <a:gd name="T86" fmla="*/ 296 w 316"/>
              <a:gd name="T87" fmla="*/ 236 h 315"/>
              <a:gd name="T88" fmla="*/ 197 w 316"/>
              <a:gd name="T89" fmla="*/ 236 h 315"/>
              <a:gd name="T90" fmla="*/ 197 w 316"/>
              <a:gd name="T91" fmla="*/ 216 h 315"/>
              <a:gd name="T92" fmla="*/ 296 w 316"/>
              <a:gd name="T93" fmla="*/ 216 h 315"/>
              <a:gd name="T94" fmla="*/ 296 w 316"/>
              <a:gd name="T95" fmla="*/ 236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6" h="315">
                <a:moveTo>
                  <a:pt x="256" y="197"/>
                </a:moveTo>
                <a:lnTo>
                  <a:pt x="256" y="157"/>
                </a:lnTo>
                <a:lnTo>
                  <a:pt x="256" y="138"/>
                </a:lnTo>
                <a:lnTo>
                  <a:pt x="178" y="138"/>
                </a:lnTo>
                <a:lnTo>
                  <a:pt x="178" y="118"/>
                </a:lnTo>
                <a:lnTo>
                  <a:pt x="237" y="118"/>
                </a:lnTo>
                <a:lnTo>
                  <a:pt x="237" y="98"/>
                </a:lnTo>
                <a:lnTo>
                  <a:pt x="237" y="0"/>
                </a:lnTo>
                <a:lnTo>
                  <a:pt x="119" y="0"/>
                </a:lnTo>
                <a:lnTo>
                  <a:pt x="99" y="0"/>
                </a:lnTo>
                <a:lnTo>
                  <a:pt x="99" y="118"/>
                </a:lnTo>
                <a:lnTo>
                  <a:pt x="158" y="118"/>
                </a:lnTo>
                <a:lnTo>
                  <a:pt x="158" y="138"/>
                </a:lnTo>
                <a:lnTo>
                  <a:pt x="60" y="138"/>
                </a:lnTo>
                <a:lnTo>
                  <a:pt x="60" y="157"/>
                </a:lnTo>
                <a:lnTo>
                  <a:pt x="60" y="197"/>
                </a:lnTo>
                <a:lnTo>
                  <a:pt x="20" y="197"/>
                </a:lnTo>
                <a:lnTo>
                  <a:pt x="0" y="197"/>
                </a:lnTo>
                <a:lnTo>
                  <a:pt x="0" y="315"/>
                </a:lnTo>
                <a:lnTo>
                  <a:pt x="138" y="315"/>
                </a:lnTo>
                <a:lnTo>
                  <a:pt x="138" y="295"/>
                </a:lnTo>
                <a:lnTo>
                  <a:pt x="138" y="197"/>
                </a:lnTo>
                <a:lnTo>
                  <a:pt x="79" y="197"/>
                </a:lnTo>
                <a:lnTo>
                  <a:pt x="79" y="157"/>
                </a:lnTo>
                <a:lnTo>
                  <a:pt x="237" y="157"/>
                </a:lnTo>
                <a:lnTo>
                  <a:pt x="237" y="197"/>
                </a:lnTo>
                <a:lnTo>
                  <a:pt x="197" y="197"/>
                </a:lnTo>
                <a:lnTo>
                  <a:pt x="178" y="197"/>
                </a:lnTo>
                <a:lnTo>
                  <a:pt x="178" y="315"/>
                </a:lnTo>
                <a:lnTo>
                  <a:pt x="316" y="315"/>
                </a:lnTo>
                <a:lnTo>
                  <a:pt x="316" y="295"/>
                </a:lnTo>
                <a:lnTo>
                  <a:pt x="316" y="197"/>
                </a:lnTo>
                <a:lnTo>
                  <a:pt x="256" y="197"/>
                </a:lnTo>
                <a:close/>
                <a:moveTo>
                  <a:pt x="119" y="216"/>
                </a:moveTo>
                <a:lnTo>
                  <a:pt x="119" y="236"/>
                </a:lnTo>
                <a:lnTo>
                  <a:pt x="20" y="236"/>
                </a:lnTo>
                <a:lnTo>
                  <a:pt x="20" y="216"/>
                </a:lnTo>
                <a:lnTo>
                  <a:pt x="119" y="216"/>
                </a:lnTo>
                <a:close/>
                <a:moveTo>
                  <a:pt x="119" y="39"/>
                </a:moveTo>
                <a:lnTo>
                  <a:pt x="119" y="20"/>
                </a:lnTo>
                <a:lnTo>
                  <a:pt x="217" y="20"/>
                </a:lnTo>
                <a:lnTo>
                  <a:pt x="217" y="39"/>
                </a:lnTo>
                <a:lnTo>
                  <a:pt x="119" y="39"/>
                </a:lnTo>
                <a:close/>
                <a:moveTo>
                  <a:pt x="296" y="236"/>
                </a:moveTo>
                <a:lnTo>
                  <a:pt x="197" y="236"/>
                </a:lnTo>
                <a:lnTo>
                  <a:pt x="197" y="216"/>
                </a:lnTo>
                <a:lnTo>
                  <a:pt x="296" y="216"/>
                </a:lnTo>
                <a:lnTo>
                  <a:pt x="296" y="236"/>
                </a:lnTo>
                <a:close/>
              </a:path>
            </a:pathLst>
          </a:custGeom>
          <a:solidFill>
            <a:schemeClr val="accent2"/>
          </a:solidFill>
          <a:ln>
            <a:noFill/>
          </a:ln>
        </p:spPr>
        <p:txBody>
          <a:bodyPr anchor="ctr"/>
          <a:lstStyle/>
          <a:p>
            <a:pPr algn="ctr"/>
            <a:endParaRPr/>
          </a:p>
        </p:txBody>
      </p:sp>
      <p:sp>
        <p:nvSpPr>
          <p:cNvPr id="26" name="圆角矩形 3">
            <a:extLst>
              <a:ext uri="{FF2B5EF4-FFF2-40B4-BE49-F238E27FC236}">
                <a16:creationId xmlns:a16="http://schemas.microsoft.com/office/drawing/2014/main" id="{C3A4035F-B98F-4D7F-9B95-FE92E853E523}"/>
              </a:ext>
            </a:extLst>
          </p:cNvPr>
          <p:cNvSpPr/>
          <p:nvPr/>
        </p:nvSpPr>
        <p:spPr>
          <a:xfrm>
            <a:off x="3706875" y="466241"/>
            <a:ext cx="4778249" cy="659500"/>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300" dirty="0">
                <a:solidFill>
                  <a:schemeClr val="accent1"/>
                </a:solidFill>
                <a:latin typeface="微软雅黑" panose="020B0503020204020204" pitchFamily="34" charset="-122"/>
                <a:ea typeface="微软雅黑" panose="020B0503020204020204" pitchFamily="34" charset="-122"/>
              </a:rPr>
              <a:t>程序执行情况</a:t>
            </a:r>
          </a:p>
        </p:txBody>
      </p:sp>
      <p:pic>
        <p:nvPicPr>
          <p:cNvPr id="25" name="Picture 4">
            <a:extLst>
              <a:ext uri="{FF2B5EF4-FFF2-40B4-BE49-F238E27FC236}">
                <a16:creationId xmlns:a16="http://schemas.microsoft.com/office/drawing/2014/main" id="{C179AA8D-14D9-4A2E-AB73-AE4C44994906}"/>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157892" y="4583480"/>
            <a:ext cx="8353425"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2"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right)">
                                      <p:cBhvr>
                                        <p:cTn id="16" dur="500"/>
                                        <p:tgtEl>
                                          <p:spTgt spid="5"/>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par>
                                <p:cTn id="21" presetID="22" presetClass="entr" presetSubtype="2"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right)">
                                      <p:cBhvr>
                                        <p:cTn id="23" dur="500"/>
                                        <p:tgtEl>
                                          <p:spTgt spid="2"/>
                                        </p:tgtEl>
                                      </p:cBhvr>
                                    </p:animEffect>
                                  </p:childTnLst>
                                </p:cTn>
                              </p:par>
                            </p:childTnLst>
                          </p:cTn>
                        </p:par>
                        <p:par>
                          <p:cTn id="24" fill="hold">
                            <p:stCondLst>
                              <p:cond delay="1500"/>
                            </p:stCondLst>
                            <p:childTnLst>
                              <p:par>
                                <p:cTn id="25" presetID="37"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900" decel="100000" fill="hold"/>
                                        <p:tgtEl>
                                          <p:spTgt spid="17"/>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31" presetID="37"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1000"/>
                                        <p:tgtEl>
                                          <p:spTgt spid="18"/>
                                        </p:tgtEl>
                                      </p:cBhvr>
                                    </p:animEffect>
                                    <p:anim calcmode="lin" valueType="num">
                                      <p:cBhvr>
                                        <p:cTn id="34" dur="1000" fill="hold"/>
                                        <p:tgtEl>
                                          <p:spTgt spid="18"/>
                                        </p:tgtEl>
                                        <p:attrNameLst>
                                          <p:attrName>ppt_x</p:attrName>
                                        </p:attrNameLst>
                                      </p:cBhvr>
                                      <p:tavLst>
                                        <p:tav tm="0">
                                          <p:val>
                                            <p:strVal val="#ppt_x"/>
                                          </p:val>
                                        </p:tav>
                                        <p:tav tm="100000">
                                          <p:val>
                                            <p:strVal val="#ppt_x"/>
                                          </p:val>
                                        </p:tav>
                                      </p:tavLst>
                                    </p:anim>
                                    <p:anim calcmode="lin" valueType="num">
                                      <p:cBhvr>
                                        <p:cTn id="35" dur="900" decel="100000" fill="hold"/>
                                        <p:tgtEl>
                                          <p:spTgt spid="18"/>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par>
                                <p:cTn id="37" presetID="37"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anim calcmode="lin" valueType="num">
                                      <p:cBhvr>
                                        <p:cTn id="40" dur="1000" fill="hold"/>
                                        <p:tgtEl>
                                          <p:spTgt spid="19"/>
                                        </p:tgtEl>
                                        <p:attrNameLst>
                                          <p:attrName>ppt_x</p:attrName>
                                        </p:attrNameLst>
                                      </p:cBhvr>
                                      <p:tavLst>
                                        <p:tav tm="0">
                                          <p:val>
                                            <p:strVal val="#ppt_x"/>
                                          </p:val>
                                        </p:tav>
                                        <p:tav tm="100000">
                                          <p:val>
                                            <p:strVal val="#ppt_x"/>
                                          </p:val>
                                        </p:tav>
                                      </p:tavLst>
                                    </p:anim>
                                    <p:anim calcmode="lin" valueType="num">
                                      <p:cBhvr>
                                        <p:cTn id="41" dur="900" decel="100000" fill="hold"/>
                                        <p:tgtEl>
                                          <p:spTgt spid="19"/>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par>
                                <p:cTn id="43" presetID="37"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1000"/>
                                        <p:tgtEl>
                                          <p:spTgt spid="14"/>
                                        </p:tgtEl>
                                      </p:cBhvr>
                                    </p:animEffect>
                                    <p:anim calcmode="lin" valueType="num">
                                      <p:cBhvr>
                                        <p:cTn id="46" dur="1000" fill="hold"/>
                                        <p:tgtEl>
                                          <p:spTgt spid="14"/>
                                        </p:tgtEl>
                                        <p:attrNameLst>
                                          <p:attrName>ppt_x</p:attrName>
                                        </p:attrNameLst>
                                      </p:cBhvr>
                                      <p:tavLst>
                                        <p:tav tm="0">
                                          <p:val>
                                            <p:strVal val="#ppt_x"/>
                                          </p:val>
                                        </p:tav>
                                        <p:tav tm="100000">
                                          <p:val>
                                            <p:strVal val="#ppt_x"/>
                                          </p:val>
                                        </p:tav>
                                      </p:tavLst>
                                    </p:anim>
                                    <p:anim calcmode="lin" valueType="num">
                                      <p:cBhvr>
                                        <p:cTn id="47" dur="900" decel="100000" fill="hold"/>
                                        <p:tgtEl>
                                          <p:spTgt spid="14"/>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49" presetID="37"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900" decel="100000" fill="hold"/>
                                        <p:tgtEl>
                                          <p:spTgt spid="15"/>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55" presetID="37"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1000"/>
                                        <p:tgtEl>
                                          <p:spTgt spid="16"/>
                                        </p:tgtEl>
                                      </p:cBhvr>
                                    </p:animEffect>
                                    <p:anim calcmode="lin" valueType="num">
                                      <p:cBhvr>
                                        <p:cTn id="58" dur="1000" fill="hold"/>
                                        <p:tgtEl>
                                          <p:spTgt spid="16"/>
                                        </p:tgtEl>
                                        <p:attrNameLst>
                                          <p:attrName>ppt_x</p:attrName>
                                        </p:attrNameLst>
                                      </p:cBhvr>
                                      <p:tavLst>
                                        <p:tav tm="0">
                                          <p:val>
                                            <p:strVal val="#ppt_x"/>
                                          </p:val>
                                        </p:tav>
                                        <p:tav tm="100000">
                                          <p:val>
                                            <p:strVal val="#ppt_x"/>
                                          </p:val>
                                        </p:tav>
                                      </p:tavLst>
                                    </p:anim>
                                    <p:anim calcmode="lin" valueType="num">
                                      <p:cBhvr>
                                        <p:cTn id="59" dur="900" decel="100000" fill="hold"/>
                                        <p:tgtEl>
                                          <p:spTgt spid="16"/>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0-#ppt_w/2"/>
                                          </p:val>
                                        </p:tav>
                                        <p:tav tm="100000">
                                          <p:val>
                                            <p:strVal val="#ppt_x"/>
                                          </p:val>
                                        </p:tav>
                                      </p:tavLst>
                                    </p:anim>
                                    <p:anim calcmode="lin" valueType="num">
                                      <p:cBhvr additive="base">
                                        <p:cTn id="64" dur="500" fill="hold"/>
                                        <p:tgtEl>
                                          <p:spTgt spid="22"/>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1+#ppt_w/2"/>
                                          </p:val>
                                        </p:tav>
                                        <p:tav tm="100000">
                                          <p:val>
                                            <p:strVal val="#ppt_x"/>
                                          </p:val>
                                        </p:tav>
                                      </p:tavLst>
                                    </p:anim>
                                    <p:anim calcmode="lin" valueType="num">
                                      <p:cBhvr additive="base">
                                        <p:cTn id="68" dur="500" fill="hold"/>
                                        <p:tgtEl>
                                          <p:spTgt spid="21"/>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500" fill="hold"/>
                                        <p:tgtEl>
                                          <p:spTgt spid="11"/>
                                        </p:tgtEl>
                                        <p:attrNameLst>
                                          <p:attrName>ppt_x</p:attrName>
                                        </p:attrNameLst>
                                      </p:cBhvr>
                                      <p:tavLst>
                                        <p:tav tm="0">
                                          <p:val>
                                            <p:strVal val="0-#ppt_w/2"/>
                                          </p:val>
                                        </p:tav>
                                        <p:tav tm="100000">
                                          <p:val>
                                            <p:strVal val="#ppt_x"/>
                                          </p:val>
                                        </p:tav>
                                      </p:tavLst>
                                    </p:anim>
                                    <p:anim calcmode="lin" valueType="num">
                                      <p:cBhvr additive="base">
                                        <p:cTn id="72" dur="500" fill="hold"/>
                                        <p:tgtEl>
                                          <p:spTgt spid="11"/>
                                        </p:tgtEl>
                                        <p:attrNameLst>
                                          <p:attrName>ppt_y</p:attrName>
                                        </p:attrNameLst>
                                      </p:cBhvr>
                                      <p:tavLst>
                                        <p:tav tm="0">
                                          <p:val>
                                            <p:strVal val="#ppt_y"/>
                                          </p:val>
                                        </p:tav>
                                        <p:tav tm="100000">
                                          <p:val>
                                            <p:strVal val="#ppt_y"/>
                                          </p:val>
                                        </p:tav>
                                      </p:tavLst>
                                    </p:anim>
                                  </p:childTnLst>
                                </p:cTn>
                              </p:par>
                            </p:childTnLst>
                          </p:cTn>
                        </p:par>
                        <p:par>
                          <p:cTn id="73" fill="hold">
                            <p:stCondLst>
                              <p:cond delay="2500"/>
                            </p:stCondLst>
                            <p:childTnLst>
                              <p:par>
                                <p:cTn id="74" presetID="10" presetClass="entr" presetSubtype="0" fill="hold" grpId="0" nodeType="after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1" grpId="0"/>
      <p:bldP spid="22" grpId="0"/>
      <p:bldP spid="11" grpId="0"/>
      <p:bldP spid="17" grpId="0" animBg="1"/>
      <p:bldP spid="18" grpId="0" animBg="1"/>
      <p:bldP spid="19" grpId="0" animBg="1"/>
      <p:bldP spid="14" grpId="0" animBg="1"/>
      <p:bldP spid="15" grpId="0" animBg="1"/>
      <p:bldP spid="16"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
          <p:cNvSpPr txBox="1"/>
          <p:nvPr/>
        </p:nvSpPr>
        <p:spPr>
          <a:xfrm>
            <a:off x="6546131" y="1395793"/>
            <a:ext cx="4648186" cy="1223999"/>
          </a:xfrm>
          <a:prstGeom prst="rect">
            <a:avLst/>
          </a:prstGeom>
          <a:noFill/>
        </p:spPr>
        <p:txBody>
          <a:bodyPr wrap="none">
            <a:normAutofit fontScale="55000" lnSpcReduction="20000"/>
          </a:bodyPr>
          <a:lstStyle/>
          <a:p>
            <a:pPr marL="365125" indent="-255588">
              <a:lnSpc>
                <a:spcPct val="120000"/>
              </a:lnSpc>
            </a:pPr>
            <a:r>
              <a:rPr lang="en-US" altLang="zh-CN" sz="3200" dirty="0">
                <a:latin typeface="Times New Roman" panose="02020603050405020304" pitchFamily="18" charset="0"/>
              </a:rPr>
              <a:t>ostream</a:t>
            </a:r>
            <a:r>
              <a:rPr lang="zh-CN" altLang="en-US" sz="3200" dirty="0">
                <a:latin typeface="Times New Roman" panose="02020603050405020304" pitchFamily="18" charset="0"/>
              </a:rPr>
              <a:t>类提供了许多用于数据输出</a:t>
            </a:r>
            <a:endParaRPr lang="en-US" altLang="zh-CN" sz="3200" dirty="0">
              <a:latin typeface="Times New Roman" panose="02020603050405020304" pitchFamily="18" charset="0"/>
            </a:endParaRPr>
          </a:p>
          <a:p>
            <a:pPr marL="365125" indent="-255588">
              <a:lnSpc>
                <a:spcPct val="120000"/>
              </a:lnSpc>
            </a:pPr>
            <a:r>
              <a:rPr lang="zh-CN" altLang="en-US" sz="3200" dirty="0">
                <a:latin typeface="Times New Roman" panose="02020603050405020304" pitchFamily="18" charset="0"/>
              </a:rPr>
              <a:t>的成员函数，并通过流的输出运算符</a:t>
            </a:r>
            <a:r>
              <a:rPr lang="en-US" altLang="zh-CN" sz="3200" dirty="0">
                <a:latin typeface="Times New Roman" panose="02020603050405020304" pitchFamily="18" charset="0"/>
              </a:rPr>
              <a:t>&lt;&lt;</a:t>
            </a:r>
            <a:r>
              <a:rPr lang="zh-CN" altLang="en-US" sz="3200" dirty="0">
                <a:latin typeface="Times New Roman" panose="02020603050405020304" pitchFamily="18" charset="0"/>
              </a:rPr>
              <a:t>重载</a:t>
            </a:r>
            <a:endParaRPr lang="en-US" altLang="zh-CN" sz="3200" dirty="0">
              <a:latin typeface="Times New Roman" panose="02020603050405020304" pitchFamily="18" charset="0"/>
            </a:endParaRPr>
          </a:p>
          <a:p>
            <a:pPr marL="365125" indent="-255588">
              <a:lnSpc>
                <a:spcPct val="120000"/>
              </a:lnSpc>
            </a:pPr>
            <a:r>
              <a:rPr lang="zh-CN" altLang="en-US" sz="3200" dirty="0">
                <a:latin typeface="Times New Roman" panose="02020603050405020304" pitchFamily="18" charset="0"/>
              </a:rPr>
              <a:t>实现了对内置数据类型的输出功能。</a:t>
            </a:r>
            <a:endParaRPr lang="en-US" altLang="zh-CN" sz="3200" dirty="0">
              <a:latin typeface="Times New Roman" panose="02020603050405020304" pitchFamily="18" charset="0"/>
            </a:endParaRPr>
          </a:p>
          <a:p>
            <a:pPr marL="365125" indent="-255588">
              <a:lnSpc>
                <a:spcPct val="120000"/>
              </a:lnSpc>
            </a:pPr>
            <a:r>
              <a:rPr lang="zh-CN" altLang="en-US" sz="3200" dirty="0">
                <a:latin typeface="Times New Roman" panose="02020603050405020304" pitchFamily="18" charset="0"/>
              </a:rPr>
              <a:t>在</a:t>
            </a:r>
            <a:r>
              <a:rPr lang="en-US" altLang="zh-CN" sz="3200" dirty="0">
                <a:latin typeface="Times New Roman" panose="02020603050405020304" pitchFamily="18" charset="0"/>
              </a:rPr>
              <a:t>ostream</a:t>
            </a:r>
            <a:r>
              <a:rPr lang="zh-CN" altLang="en-US" sz="3200" dirty="0">
                <a:latin typeface="Times New Roman" panose="02020603050405020304" pitchFamily="18" charset="0"/>
              </a:rPr>
              <a:t>类中的声明原型如下：</a:t>
            </a:r>
          </a:p>
        </p:txBody>
      </p:sp>
      <p:sp>
        <p:nvSpPr>
          <p:cNvPr id="11" name="千图PPT彼岸天：ID 8661124矩形 10"/>
          <p:cNvSpPr/>
          <p:nvPr>
            <p:custDataLst>
              <p:tags r:id="rId1"/>
            </p:custDataLst>
          </p:nvPr>
        </p:nvSpPr>
        <p:spPr>
          <a:xfrm>
            <a:off x="5147163" y="2866999"/>
            <a:ext cx="5757905" cy="1124001"/>
          </a:xfrm>
          <a:prstGeom prst="rect">
            <a:avLst/>
          </a:prstGeom>
        </p:spPr>
        <p:txBody>
          <a:bodyPr wrap="none">
            <a:noAutofit/>
          </a:bodyPr>
          <a:lstStyle/>
          <a:p>
            <a:pPr marL="620713" lvl="1" indent="-228600" fontAlgn="base">
              <a:lnSpc>
                <a:spcPct val="90000"/>
              </a:lnSpc>
              <a:spcBef>
                <a:spcPct val="20000"/>
              </a:spcBef>
              <a:spcAft>
                <a:spcPct val="0"/>
              </a:spcAft>
              <a:buClr>
                <a:srgbClr val="333399"/>
              </a:buClr>
            </a:pPr>
            <a:r>
              <a:rPr lang="en-US" altLang="zh-CN" sz="2000" b="1" dirty="0">
                <a:solidFill>
                  <a:srgbClr val="333399"/>
                </a:solidFill>
                <a:latin typeface="Times New Roman" panose="02020603050405020304" pitchFamily="18" charset="0"/>
                <a:ea typeface="微软雅黑" panose="020B0503020204020204" pitchFamily="34" charset="-122"/>
              </a:rPr>
              <a:t>class _CRTIMP ostream : virtual public ios {</a:t>
            </a:r>
          </a:p>
          <a:p>
            <a:pPr marL="620713" lvl="1" indent="-228600" fontAlgn="base">
              <a:lnSpc>
                <a:spcPct val="90000"/>
              </a:lnSpc>
              <a:spcBef>
                <a:spcPct val="20000"/>
              </a:spcBef>
              <a:spcAft>
                <a:spcPct val="0"/>
              </a:spcAft>
              <a:buClr>
                <a:srgbClr val="333399"/>
              </a:buClr>
            </a:pPr>
            <a:r>
              <a:rPr lang="en-US" altLang="zh-CN" sz="2000" b="1" dirty="0">
                <a:solidFill>
                  <a:srgbClr val="333399"/>
                </a:solidFill>
                <a:latin typeface="Times New Roman" panose="02020603050405020304" pitchFamily="18" charset="0"/>
                <a:ea typeface="微软雅黑" panose="020B0503020204020204" pitchFamily="34" charset="-122"/>
              </a:rPr>
              <a:t>public:</a:t>
            </a:r>
          </a:p>
          <a:p>
            <a:pPr marL="620713" lvl="1" indent="-228600" fontAlgn="base">
              <a:lnSpc>
                <a:spcPct val="90000"/>
              </a:lnSpc>
              <a:spcBef>
                <a:spcPct val="20000"/>
              </a:spcBef>
              <a:spcAft>
                <a:spcPct val="0"/>
              </a:spcAft>
              <a:buClr>
                <a:srgbClr val="333399"/>
              </a:buClr>
            </a:pPr>
            <a:r>
              <a:rPr lang="en-US" altLang="zh-CN" sz="2000" b="1" dirty="0">
                <a:solidFill>
                  <a:srgbClr val="333399"/>
                </a:solidFill>
                <a:latin typeface="Times New Roman" panose="02020603050405020304" pitchFamily="18" charset="0"/>
                <a:ea typeface="微软雅黑" panose="020B0503020204020204" pitchFamily="34" charset="-122"/>
              </a:rPr>
              <a:t>    ostream&amp; operator&lt;&lt;(…);</a:t>
            </a:r>
          </a:p>
          <a:p>
            <a:pPr marL="620713" lvl="1" indent="-228600" fontAlgn="base">
              <a:lnSpc>
                <a:spcPct val="90000"/>
              </a:lnSpc>
              <a:spcBef>
                <a:spcPct val="20000"/>
              </a:spcBef>
              <a:spcAft>
                <a:spcPct val="0"/>
              </a:spcAft>
              <a:buClr>
                <a:srgbClr val="333399"/>
              </a:buClr>
            </a:pPr>
            <a:r>
              <a:rPr lang="en-US" altLang="zh-CN" sz="2000" b="1" dirty="0">
                <a:solidFill>
                  <a:srgbClr val="333399"/>
                </a:solidFill>
                <a:latin typeface="Times New Roman" panose="02020603050405020304" pitchFamily="18" charset="0"/>
                <a:ea typeface="微软雅黑" panose="020B0503020204020204" pitchFamily="34" charset="-122"/>
              </a:rPr>
              <a:t>    ostream&amp; flush();</a:t>
            </a:r>
          </a:p>
          <a:p>
            <a:pPr marL="620713" lvl="1" indent="-228600" fontAlgn="base">
              <a:lnSpc>
                <a:spcPct val="90000"/>
              </a:lnSpc>
              <a:spcBef>
                <a:spcPct val="20000"/>
              </a:spcBef>
              <a:spcAft>
                <a:spcPct val="0"/>
              </a:spcAft>
              <a:buClr>
                <a:srgbClr val="333399"/>
              </a:buClr>
            </a:pPr>
            <a:r>
              <a:rPr lang="en-US" altLang="zh-CN" sz="2000" b="1" dirty="0">
                <a:solidFill>
                  <a:srgbClr val="333399"/>
                </a:solidFill>
                <a:latin typeface="Times New Roman" panose="02020603050405020304" pitchFamily="18" charset="0"/>
                <a:ea typeface="微软雅黑" panose="020B0503020204020204" pitchFamily="34" charset="-122"/>
              </a:rPr>
              <a:t>    ostream&amp; operator&lt;&lt;(long);</a:t>
            </a:r>
          </a:p>
          <a:p>
            <a:pPr marL="620713" lvl="1" indent="-228600" fontAlgn="base">
              <a:lnSpc>
                <a:spcPct val="90000"/>
              </a:lnSpc>
              <a:spcBef>
                <a:spcPct val="20000"/>
              </a:spcBef>
              <a:spcAft>
                <a:spcPct val="0"/>
              </a:spcAft>
              <a:buClr>
                <a:srgbClr val="333399"/>
              </a:buClr>
            </a:pPr>
            <a:r>
              <a:rPr lang="en-US" altLang="zh-CN" sz="2000" b="1" dirty="0">
                <a:solidFill>
                  <a:srgbClr val="333399"/>
                </a:solidFill>
                <a:latin typeface="Times New Roman" panose="02020603050405020304" pitchFamily="18" charset="0"/>
                <a:ea typeface="微软雅黑" panose="020B0503020204020204" pitchFamily="34" charset="-122"/>
              </a:rPr>
              <a:t>    ostream&amp; put(char);</a:t>
            </a:r>
          </a:p>
          <a:p>
            <a:pPr marL="620713" lvl="1" indent="-228600" fontAlgn="base">
              <a:lnSpc>
                <a:spcPct val="90000"/>
              </a:lnSpc>
              <a:spcBef>
                <a:spcPct val="20000"/>
              </a:spcBef>
              <a:spcAft>
                <a:spcPct val="0"/>
              </a:spcAft>
              <a:buClr>
                <a:srgbClr val="333399"/>
              </a:buClr>
            </a:pPr>
            <a:r>
              <a:rPr lang="en-US" altLang="zh-CN" sz="2000" b="1" dirty="0">
                <a:solidFill>
                  <a:srgbClr val="333399"/>
                </a:solidFill>
                <a:latin typeface="Times New Roman" panose="02020603050405020304" pitchFamily="18" charset="0"/>
                <a:ea typeface="微软雅黑" panose="020B0503020204020204" pitchFamily="34" charset="-122"/>
              </a:rPr>
              <a:t>    ostream&amp; write(const char *,int);</a:t>
            </a:r>
          </a:p>
          <a:p>
            <a:pPr marL="620713" lvl="1" indent="-228600" fontAlgn="base">
              <a:lnSpc>
                <a:spcPct val="90000"/>
              </a:lnSpc>
              <a:spcBef>
                <a:spcPct val="20000"/>
              </a:spcBef>
              <a:spcAft>
                <a:spcPct val="0"/>
              </a:spcAft>
              <a:buClr>
                <a:srgbClr val="333399"/>
              </a:buClr>
            </a:pPr>
            <a:r>
              <a:rPr lang="en-US" altLang="zh-CN" sz="2000" b="1" dirty="0">
                <a:solidFill>
                  <a:srgbClr val="333399"/>
                </a:solidFill>
                <a:latin typeface="Times New Roman" panose="02020603050405020304" pitchFamily="18" charset="0"/>
                <a:ea typeface="微软雅黑" panose="020B0503020204020204" pitchFamily="34" charset="-122"/>
              </a:rPr>
              <a:t>    ostream&amp; </a:t>
            </a:r>
            <a:r>
              <a:rPr lang="en-US" altLang="zh-CN" sz="2000" b="1" dirty="0" err="1">
                <a:solidFill>
                  <a:srgbClr val="333399"/>
                </a:solidFill>
                <a:latin typeface="Times New Roman" panose="02020603050405020304" pitchFamily="18" charset="0"/>
                <a:ea typeface="微软雅黑" panose="020B0503020204020204" pitchFamily="34" charset="-122"/>
              </a:rPr>
              <a:t>seekp</a:t>
            </a:r>
            <a:r>
              <a:rPr lang="en-US" altLang="zh-CN" sz="2000" b="1" dirty="0">
                <a:solidFill>
                  <a:srgbClr val="333399"/>
                </a:solidFill>
                <a:latin typeface="Times New Roman" panose="02020603050405020304" pitchFamily="18" charset="0"/>
                <a:ea typeface="微软雅黑" panose="020B0503020204020204" pitchFamily="34" charset="-122"/>
              </a:rPr>
              <a:t>(</a:t>
            </a:r>
            <a:r>
              <a:rPr lang="en-US" altLang="zh-CN" sz="2000" b="1" dirty="0" err="1">
                <a:solidFill>
                  <a:srgbClr val="333399"/>
                </a:solidFill>
                <a:latin typeface="Times New Roman" panose="02020603050405020304" pitchFamily="18" charset="0"/>
                <a:ea typeface="微软雅黑" panose="020B0503020204020204" pitchFamily="34" charset="-122"/>
              </a:rPr>
              <a:t>streampos</a:t>
            </a:r>
            <a:r>
              <a:rPr lang="en-US" altLang="zh-CN" sz="2000" b="1" dirty="0">
                <a:solidFill>
                  <a:srgbClr val="333399"/>
                </a:solidFill>
                <a:latin typeface="Times New Roman" panose="02020603050405020304" pitchFamily="18" charset="0"/>
                <a:ea typeface="微软雅黑" panose="020B0503020204020204" pitchFamily="34" charset="-122"/>
              </a:rPr>
              <a:t>);</a:t>
            </a:r>
          </a:p>
          <a:p>
            <a:pPr marL="620713" lvl="1" indent="-228600" fontAlgn="base">
              <a:lnSpc>
                <a:spcPct val="90000"/>
              </a:lnSpc>
              <a:spcBef>
                <a:spcPct val="20000"/>
              </a:spcBef>
              <a:spcAft>
                <a:spcPct val="0"/>
              </a:spcAft>
              <a:buClr>
                <a:srgbClr val="333399"/>
              </a:buClr>
            </a:pPr>
            <a:r>
              <a:rPr lang="en-US" altLang="zh-CN" sz="2000" b="1" dirty="0">
                <a:solidFill>
                  <a:srgbClr val="333399"/>
                </a:solidFill>
                <a:latin typeface="Times New Roman" panose="02020603050405020304" pitchFamily="18" charset="0"/>
                <a:ea typeface="微软雅黑" panose="020B0503020204020204" pitchFamily="34" charset="-122"/>
              </a:rPr>
              <a:t>    ......</a:t>
            </a:r>
          </a:p>
          <a:p>
            <a:pPr marL="620713" lvl="1" indent="-228600" fontAlgn="base">
              <a:lnSpc>
                <a:spcPct val="90000"/>
              </a:lnSpc>
              <a:spcBef>
                <a:spcPct val="20000"/>
              </a:spcBef>
              <a:spcAft>
                <a:spcPct val="0"/>
              </a:spcAft>
              <a:buClr>
                <a:srgbClr val="333399"/>
              </a:buClr>
            </a:pPr>
            <a:r>
              <a:rPr lang="en-US" altLang="zh-CN" sz="2000" b="1" dirty="0">
                <a:solidFill>
                  <a:srgbClr val="333399"/>
                </a:solidFill>
                <a:latin typeface="Times New Roman" panose="02020603050405020304" pitchFamily="18" charset="0"/>
                <a:ea typeface="微软雅黑" panose="020B0503020204020204" pitchFamily="34" charset="-122"/>
              </a:rPr>
              <a:t>};</a:t>
            </a:r>
            <a:endParaRPr lang="zh-CN" altLang="en-US" sz="2000" b="1" dirty="0">
              <a:solidFill>
                <a:srgbClr val="333399"/>
              </a:solidFill>
              <a:latin typeface="Times New Roman" panose="02020603050405020304" pitchFamily="18" charset="0"/>
              <a:ea typeface="微软雅黑" panose="020B0503020204020204" pitchFamily="34" charset="-122"/>
            </a:endParaRPr>
          </a:p>
        </p:txBody>
      </p:sp>
      <p:sp>
        <p:nvSpPr>
          <p:cNvPr id="8" name="圆角矩形 6"/>
          <p:cNvSpPr/>
          <p:nvPr/>
        </p:nvSpPr>
        <p:spPr>
          <a:xfrm>
            <a:off x="5339914" y="1322403"/>
            <a:ext cx="1223393" cy="122400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任意多边形 8"/>
          <p:cNvSpPr/>
          <p:nvPr/>
        </p:nvSpPr>
        <p:spPr>
          <a:xfrm>
            <a:off x="5583584" y="1554216"/>
            <a:ext cx="736053" cy="760374"/>
          </a:xfrm>
          <a:custGeom>
            <a:avLst/>
            <a:gdLst>
              <a:gd name="connsiteX0" fmla="*/ 130655 w 587316"/>
              <a:gd name="connsiteY0" fmla="*/ 434401 h 606722"/>
              <a:gd name="connsiteX1" fmla="*/ 130655 w 587316"/>
              <a:gd name="connsiteY1" fmla="*/ 466128 h 606722"/>
              <a:gd name="connsiteX2" fmla="*/ 142047 w 587316"/>
              <a:gd name="connsiteY2" fmla="*/ 466128 h 606722"/>
              <a:gd name="connsiteX3" fmla="*/ 142047 w 587316"/>
              <a:gd name="connsiteY3" fmla="*/ 434401 h 606722"/>
              <a:gd name="connsiteX4" fmla="*/ 20648 w 587316"/>
              <a:gd name="connsiteY4" fmla="*/ 373614 h 606722"/>
              <a:gd name="connsiteX5" fmla="*/ 48061 w 587316"/>
              <a:gd name="connsiteY5" fmla="*/ 547178 h 606722"/>
              <a:gd name="connsiteX6" fmla="*/ 111608 w 587316"/>
              <a:gd name="connsiteY6" fmla="*/ 547178 h 606722"/>
              <a:gd name="connsiteX7" fmla="*/ 111608 w 587316"/>
              <a:gd name="connsiteY7" fmla="*/ 475637 h 606722"/>
              <a:gd name="connsiteX8" fmla="*/ 111608 w 587316"/>
              <a:gd name="connsiteY8" fmla="*/ 424981 h 606722"/>
              <a:gd name="connsiteX9" fmla="*/ 111608 w 587316"/>
              <a:gd name="connsiteY9" fmla="*/ 373614 h 606722"/>
              <a:gd name="connsiteX10" fmla="*/ 518778 w 587316"/>
              <a:gd name="connsiteY10" fmla="*/ 371157 h 606722"/>
              <a:gd name="connsiteX11" fmla="*/ 553937 w 587316"/>
              <a:gd name="connsiteY11" fmla="*/ 391400 h 606722"/>
              <a:gd name="connsiteX12" fmla="*/ 557497 w 587316"/>
              <a:gd name="connsiteY12" fmla="*/ 404362 h 606722"/>
              <a:gd name="connsiteX13" fmla="*/ 549219 w 587316"/>
              <a:gd name="connsiteY13" fmla="*/ 409068 h 606722"/>
              <a:gd name="connsiteX14" fmla="*/ 544502 w 587316"/>
              <a:gd name="connsiteY14" fmla="*/ 407825 h 606722"/>
              <a:gd name="connsiteX15" fmla="*/ 509344 w 587316"/>
              <a:gd name="connsiteY15" fmla="*/ 387582 h 606722"/>
              <a:gd name="connsiteX16" fmla="*/ 505783 w 587316"/>
              <a:gd name="connsiteY16" fmla="*/ 374619 h 606722"/>
              <a:gd name="connsiteX17" fmla="*/ 518778 w 587316"/>
              <a:gd name="connsiteY17" fmla="*/ 371157 h 606722"/>
              <a:gd name="connsiteX18" fmla="*/ 537211 w 587316"/>
              <a:gd name="connsiteY18" fmla="*/ 283673 h 606722"/>
              <a:gd name="connsiteX19" fmla="*/ 577793 w 587316"/>
              <a:gd name="connsiteY19" fmla="*/ 283673 h 606722"/>
              <a:gd name="connsiteX20" fmla="*/ 587316 w 587316"/>
              <a:gd name="connsiteY20" fmla="*/ 293200 h 606722"/>
              <a:gd name="connsiteX21" fmla="*/ 577793 w 587316"/>
              <a:gd name="connsiteY21" fmla="*/ 302726 h 606722"/>
              <a:gd name="connsiteX22" fmla="*/ 537211 w 587316"/>
              <a:gd name="connsiteY22" fmla="*/ 302726 h 606722"/>
              <a:gd name="connsiteX23" fmla="*/ 527688 w 587316"/>
              <a:gd name="connsiteY23" fmla="*/ 293200 h 606722"/>
              <a:gd name="connsiteX24" fmla="*/ 537211 w 587316"/>
              <a:gd name="connsiteY24" fmla="*/ 283673 h 606722"/>
              <a:gd name="connsiteX25" fmla="*/ 50098 w 587316"/>
              <a:gd name="connsiteY25" fmla="*/ 273582 h 606722"/>
              <a:gd name="connsiteX26" fmla="*/ 90680 w 587316"/>
              <a:gd name="connsiteY26" fmla="*/ 273582 h 606722"/>
              <a:gd name="connsiteX27" fmla="*/ 100203 w 587316"/>
              <a:gd name="connsiteY27" fmla="*/ 283073 h 606722"/>
              <a:gd name="connsiteX28" fmla="*/ 90680 w 587316"/>
              <a:gd name="connsiteY28" fmla="*/ 292564 h 606722"/>
              <a:gd name="connsiteX29" fmla="*/ 50098 w 587316"/>
              <a:gd name="connsiteY29" fmla="*/ 292564 h 606722"/>
              <a:gd name="connsiteX30" fmla="*/ 40575 w 587316"/>
              <a:gd name="connsiteY30" fmla="*/ 283073 h 606722"/>
              <a:gd name="connsiteX31" fmla="*/ 50098 w 587316"/>
              <a:gd name="connsiteY31" fmla="*/ 273582 h 606722"/>
              <a:gd name="connsiteX32" fmla="*/ 19046 w 587316"/>
              <a:gd name="connsiteY32" fmla="*/ 252038 h 606722"/>
              <a:gd name="connsiteX33" fmla="*/ 19046 w 587316"/>
              <a:gd name="connsiteY33" fmla="*/ 354684 h 606722"/>
              <a:gd name="connsiteX34" fmla="*/ 111608 w 587316"/>
              <a:gd name="connsiteY34" fmla="*/ 354684 h 606722"/>
              <a:gd name="connsiteX35" fmla="*/ 111608 w 587316"/>
              <a:gd name="connsiteY35" fmla="*/ 252038 h 606722"/>
              <a:gd name="connsiteX36" fmla="*/ 445913 w 587316"/>
              <a:gd name="connsiteY36" fmla="*/ 202664 h 606722"/>
              <a:gd name="connsiteX37" fmla="*/ 455359 w 587316"/>
              <a:gd name="connsiteY37" fmla="*/ 212170 h 606722"/>
              <a:gd name="connsiteX38" fmla="*/ 455359 w 587316"/>
              <a:gd name="connsiteY38" fmla="*/ 262806 h 606722"/>
              <a:gd name="connsiteX39" fmla="*/ 445913 w 587316"/>
              <a:gd name="connsiteY39" fmla="*/ 272312 h 606722"/>
              <a:gd name="connsiteX40" fmla="*/ 436377 w 587316"/>
              <a:gd name="connsiteY40" fmla="*/ 262806 h 606722"/>
              <a:gd name="connsiteX41" fmla="*/ 436377 w 587316"/>
              <a:gd name="connsiteY41" fmla="*/ 212170 h 606722"/>
              <a:gd name="connsiteX42" fmla="*/ 445913 w 587316"/>
              <a:gd name="connsiteY42" fmla="*/ 202664 h 606722"/>
              <a:gd name="connsiteX43" fmla="*/ 544502 w 587316"/>
              <a:gd name="connsiteY43" fmla="*/ 178654 h 606722"/>
              <a:gd name="connsiteX44" fmla="*/ 557497 w 587316"/>
              <a:gd name="connsiteY44" fmla="*/ 182116 h 606722"/>
              <a:gd name="connsiteX45" fmla="*/ 553937 w 587316"/>
              <a:gd name="connsiteY45" fmla="*/ 195079 h 606722"/>
              <a:gd name="connsiteX46" fmla="*/ 518778 w 587316"/>
              <a:gd name="connsiteY46" fmla="*/ 215322 h 606722"/>
              <a:gd name="connsiteX47" fmla="*/ 514061 w 587316"/>
              <a:gd name="connsiteY47" fmla="*/ 216565 h 606722"/>
              <a:gd name="connsiteX48" fmla="*/ 505783 w 587316"/>
              <a:gd name="connsiteY48" fmla="*/ 211859 h 606722"/>
              <a:gd name="connsiteX49" fmla="*/ 509344 w 587316"/>
              <a:gd name="connsiteY49" fmla="*/ 198897 h 606722"/>
              <a:gd name="connsiteX50" fmla="*/ 375499 w 587316"/>
              <a:gd name="connsiteY50" fmla="*/ 90026 h 606722"/>
              <a:gd name="connsiteX51" fmla="*/ 130655 w 587316"/>
              <a:gd name="connsiteY51" fmla="*/ 247683 h 606722"/>
              <a:gd name="connsiteX52" fmla="*/ 130655 w 587316"/>
              <a:gd name="connsiteY52" fmla="*/ 359128 h 606722"/>
              <a:gd name="connsiteX53" fmla="*/ 375499 w 587316"/>
              <a:gd name="connsiteY53" fmla="*/ 524694 h 606722"/>
              <a:gd name="connsiteX54" fmla="*/ 445913 w 587316"/>
              <a:gd name="connsiteY54" fmla="*/ 40505 h 606722"/>
              <a:gd name="connsiteX55" fmla="*/ 455359 w 587316"/>
              <a:gd name="connsiteY55" fmla="*/ 50017 h 606722"/>
              <a:gd name="connsiteX56" fmla="*/ 455359 w 587316"/>
              <a:gd name="connsiteY56" fmla="*/ 171630 h 606722"/>
              <a:gd name="connsiteX57" fmla="*/ 445913 w 587316"/>
              <a:gd name="connsiteY57" fmla="*/ 181142 h 606722"/>
              <a:gd name="connsiteX58" fmla="*/ 436377 w 587316"/>
              <a:gd name="connsiteY58" fmla="*/ 171630 h 606722"/>
              <a:gd name="connsiteX59" fmla="*/ 436377 w 587316"/>
              <a:gd name="connsiteY59" fmla="*/ 50017 h 606722"/>
              <a:gd name="connsiteX60" fmla="*/ 445913 w 587316"/>
              <a:gd name="connsiteY60" fmla="*/ 40505 h 606722"/>
              <a:gd name="connsiteX61" fmla="*/ 394456 w 587316"/>
              <a:gd name="connsiteY61" fmla="*/ 19018 h 606722"/>
              <a:gd name="connsiteX62" fmla="*/ 394456 w 587316"/>
              <a:gd name="connsiteY62" fmla="*/ 72608 h 606722"/>
              <a:gd name="connsiteX63" fmla="*/ 394456 w 587316"/>
              <a:gd name="connsiteY63" fmla="*/ 542646 h 606722"/>
              <a:gd name="connsiteX64" fmla="*/ 394456 w 587316"/>
              <a:gd name="connsiteY64" fmla="*/ 587704 h 606722"/>
              <a:gd name="connsiteX65" fmla="*/ 466815 w 587316"/>
              <a:gd name="connsiteY65" fmla="*/ 587704 h 606722"/>
              <a:gd name="connsiteX66" fmla="*/ 466815 w 587316"/>
              <a:gd name="connsiteY66" fmla="*/ 19018 h 606722"/>
              <a:gd name="connsiteX67" fmla="*/ 384933 w 587316"/>
              <a:gd name="connsiteY67" fmla="*/ 0 h 606722"/>
              <a:gd name="connsiteX68" fmla="*/ 476338 w 587316"/>
              <a:gd name="connsiteY68" fmla="*/ 0 h 606722"/>
              <a:gd name="connsiteX69" fmla="*/ 485772 w 587316"/>
              <a:gd name="connsiteY69" fmla="*/ 9509 h 606722"/>
              <a:gd name="connsiteX70" fmla="*/ 485772 w 587316"/>
              <a:gd name="connsiteY70" fmla="*/ 597213 h 606722"/>
              <a:gd name="connsiteX71" fmla="*/ 476338 w 587316"/>
              <a:gd name="connsiteY71" fmla="*/ 606722 h 606722"/>
              <a:gd name="connsiteX72" fmla="*/ 384933 w 587316"/>
              <a:gd name="connsiteY72" fmla="*/ 606722 h 606722"/>
              <a:gd name="connsiteX73" fmla="*/ 375499 w 587316"/>
              <a:gd name="connsiteY73" fmla="*/ 597213 h 606722"/>
              <a:gd name="connsiteX74" fmla="*/ 375499 w 587316"/>
              <a:gd name="connsiteY74" fmla="*/ 547623 h 606722"/>
              <a:gd name="connsiteX75" fmla="*/ 130655 w 587316"/>
              <a:gd name="connsiteY75" fmla="*/ 382056 h 606722"/>
              <a:gd name="connsiteX76" fmla="*/ 130655 w 587316"/>
              <a:gd name="connsiteY76" fmla="*/ 415472 h 606722"/>
              <a:gd name="connsiteX77" fmla="*/ 151570 w 587316"/>
              <a:gd name="connsiteY77" fmla="*/ 415472 h 606722"/>
              <a:gd name="connsiteX78" fmla="*/ 161093 w 587316"/>
              <a:gd name="connsiteY78" fmla="*/ 424981 h 606722"/>
              <a:gd name="connsiteX79" fmla="*/ 161093 w 587316"/>
              <a:gd name="connsiteY79" fmla="*/ 475637 h 606722"/>
              <a:gd name="connsiteX80" fmla="*/ 151570 w 587316"/>
              <a:gd name="connsiteY80" fmla="*/ 485147 h 606722"/>
              <a:gd name="connsiteX81" fmla="*/ 130655 w 587316"/>
              <a:gd name="connsiteY81" fmla="*/ 485147 h 606722"/>
              <a:gd name="connsiteX82" fmla="*/ 130655 w 587316"/>
              <a:gd name="connsiteY82" fmla="*/ 556688 h 606722"/>
              <a:gd name="connsiteX83" fmla="*/ 121131 w 587316"/>
              <a:gd name="connsiteY83" fmla="*/ 566197 h 606722"/>
              <a:gd name="connsiteX84" fmla="*/ 39962 w 587316"/>
              <a:gd name="connsiteY84" fmla="*/ 566197 h 606722"/>
              <a:gd name="connsiteX85" fmla="*/ 30528 w 587316"/>
              <a:gd name="connsiteY85" fmla="*/ 558110 h 606722"/>
              <a:gd name="connsiteX86" fmla="*/ 89 w 587316"/>
              <a:gd name="connsiteY86" fmla="*/ 365615 h 606722"/>
              <a:gd name="connsiteX87" fmla="*/ 89 w 587316"/>
              <a:gd name="connsiteY87" fmla="*/ 365437 h 606722"/>
              <a:gd name="connsiteX88" fmla="*/ 0 w 587316"/>
              <a:gd name="connsiteY88" fmla="*/ 364904 h 606722"/>
              <a:gd name="connsiteX89" fmla="*/ 0 w 587316"/>
              <a:gd name="connsiteY89" fmla="*/ 364371 h 606722"/>
              <a:gd name="connsiteX90" fmla="*/ 0 w 587316"/>
              <a:gd name="connsiteY90" fmla="*/ 364104 h 606722"/>
              <a:gd name="connsiteX91" fmla="*/ 0 w 587316"/>
              <a:gd name="connsiteY91" fmla="*/ 242529 h 606722"/>
              <a:gd name="connsiteX92" fmla="*/ 9523 w 587316"/>
              <a:gd name="connsiteY92" fmla="*/ 233020 h 606722"/>
              <a:gd name="connsiteX93" fmla="*/ 118372 w 587316"/>
              <a:gd name="connsiteY93" fmla="*/ 233020 h 606722"/>
              <a:gd name="connsiteX94" fmla="*/ 375499 w 587316"/>
              <a:gd name="connsiteY94" fmla="*/ 67364 h 606722"/>
              <a:gd name="connsiteX95" fmla="*/ 375499 w 587316"/>
              <a:gd name="connsiteY95" fmla="*/ 9509 h 606722"/>
              <a:gd name="connsiteX96" fmla="*/ 384933 w 587316"/>
              <a:gd name="connsiteY96"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587316" h="606722">
                <a:moveTo>
                  <a:pt x="130655" y="434401"/>
                </a:moveTo>
                <a:lnTo>
                  <a:pt x="130655" y="466128"/>
                </a:lnTo>
                <a:lnTo>
                  <a:pt x="142047" y="466128"/>
                </a:lnTo>
                <a:lnTo>
                  <a:pt x="142047" y="434401"/>
                </a:lnTo>
                <a:close/>
                <a:moveTo>
                  <a:pt x="20648" y="373614"/>
                </a:moveTo>
                <a:lnTo>
                  <a:pt x="48061" y="547178"/>
                </a:lnTo>
                <a:lnTo>
                  <a:pt x="111608" y="547178"/>
                </a:lnTo>
                <a:lnTo>
                  <a:pt x="111608" y="475637"/>
                </a:lnTo>
                <a:lnTo>
                  <a:pt x="111608" y="424981"/>
                </a:lnTo>
                <a:lnTo>
                  <a:pt x="111608" y="373614"/>
                </a:lnTo>
                <a:close/>
                <a:moveTo>
                  <a:pt x="518778" y="371157"/>
                </a:moveTo>
                <a:lnTo>
                  <a:pt x="553937" y="391400"/>
                </a:lnTo>
                <a:cubicBezTo>
                  <a:pt x="558565" y="393974"/>
                  <a:pt x="560078" y="399834"/>
                  <a:pt x="557497" y="404362"/>
                </a:cubicBezTo>
                <a:cubicBezTo>
                  <a:pt x="555717" y="407381"/>
                  <a:pt x="552512" y="409068"/>
                  <a:pt x="549219" y="409068"/>
                </a:cubicBezTo>
                <a:cubicBezTo>
                  <a:pt x="547617" y="409068"/>
                  <a:pt x="545926" y="408713"/>
                  <a:pt x="544502" y="407825"/>
                </a:cubicBezTo>
                <a:lnTo>
                  <a:pt x="509344" y="387582"/>
                </a:lnTo>
                <a:cubicBezTo>
                  <a:pt x="504715" y="384918"/>
                  <a:pt x="503202" y="379147"/>
                  <a:pt x="505783" y="374619"/>
                </a:cubicBezTo>
                <a:cubicBezTo>
                  <a:pt x="508454" y="370091"/>
                  <a:pt x="514239" y="368493"/>
                  <a:pt x="518778" y="371157"/>
                </a:cubicBezTo>
                <a:close/>
                <a:moveTo>
                  <a:pt x="537211" y="283673"/>
                </a:moveTo>
                <a:lnTo>
                  <a:pt x="577793" y="283673"/>
                </a:lnTo>
                <a:cubicBezTo>
                  <a:pt x="583044" y="283673"/>
                  <a:pt x="587316" y="287947"/>
                  <a:pt x="587316" y="293200"/>
                </a:cubicBezTo>
                <a:cubicBezTo>
                  <a:pt x="587316" y="298452"/>
                  <a:pt x="583044" y="302726"/>
                  <a:pt x="577793" y="302726"/>
                </a:cubicBezTo>
                <a:lnTo>
                  <a:pt x="537211" y="302726"/>
                </a:lnTo>
                <a:cubicBezTo>
                  <a:pt x="531960" y="302726"/>
                  <a:pt x="527688" y="298452"/>
                  <a:pt x="527688" y="293200"/>
                </a:cubicBezTo>
                <a:cubicBezTo>
                  <a:pt x="527688" y="287947"/>
                  <a:pt x="531960" y="283673"/>
                  <a:pt x="537211" y="283673"/>
                </a:cubicBezTo>
                <a:close/>
                <a:moveTo>
                  <a:pt x="50098" y="273582"/>
                </a:moveTo>
                <a:lnTo>
                  <a:pt x="90680" y="273582"/>
                </a:lnTo>
                <a:cubicBezTo>
                  <a:pt x="95931" y="273582"/>
                  <a:pt x="100203" y="277840"/>
                  <a:pt x="100203" y="283073"/>
                </a:cubicBezTo>
                <a:cubicBezTo>
                  <a:pt x="100203" y="288306"/>
                  <a:pt x="95931" y="292564"/>
                  <a:pt x="90680" y="292564"/>
                </a:cubicBezTo>
                <a:lnTo>
                  <a:pt x="50098" y="292564"/>
                </a:lnTo>
                <a:cubicBezTo>
                  <a:pt x="44847" y="292564"/>
                  <a:pt x="40575" y="288306"/>
                  <a:pt x="40575" y="283073"/>
                </a:cubicBezTo>
                <a:cubicBezTo>
                  <a:pt x="40575" y="277840"/>
                  <a:pt x="44847" y="273582"/>
                  <a:pt x="50098" y="273582"/>
                </a:cubicBezTo>
                <a:close/>
                <a:moveTo>
                  <a:pt x="19046" y="252038"/>
                </a:moveTo>
                <a:lnTo>
                  <a:pt x="19046" y="354684"/>
                </a:lnTo>
                <a:lnTo>
                  <a:pt x="111608" y="354684"/>
                </a:lnTo>
                <a:lnTo>
                  <a:pt x="111608" y="252038"/>
                </a:lnTo>
                <a:close/>
                <a:moveTo>
                  <a:pt x="445913" y="202664"/>
                </a:moveTo>
                <a:cubicBezTo>
                  <a:pt x="451171" y="202664"/>
                  <a:pt x="455359" y="206928"/>
                  <a:pt x="455359" y="212170"/>
                </a:cubicBezTo>
                <a:lnTo>
                  <a:pt x="455359" y="262806"/>
                </a:lnTo>
                <a:cubicBezTo>
                  <a:pt x="455359" y="268048"/>
                  <a:pt x="451171" y="272312"/>
                  <a:pt x="445913" y="272312"/>
                </a:cubicBezTo>
                <a:cubicBezTo>
                  <a:pt x="440655" y="272312"/>
                  <a:pt x="436377" y="268048"/>
                  <a:pt x="436377" y="262806"/>
                </a:cubicBezTo>
                <a:lnTo>
                  <a:pt x="436377" y="212170"/>
                </a:lnTo>
                <a:cubicBezTo>
                  <a:pt x="436377" y="206928"/>
                  <a:pt x="440655" y="202664"/>
                  <a:pt x="445913" y="202664"/>
                </a:cubicBezTo>
                <a:close/>
                <a:moveTo>
                  <a:pt x="544502" y="178654"/>
                </a:moveTo>
                <a:cubicBezTo>
                  <a:pt x="549041" y="175990"/>
                  <a:pt x="554827" y="177588"/>
                  <a:pt x="557497" y="182116"/>
                </a:cubicBezTo>
                <a:cubicBezTo>
                  <a:pt x="560078" y="186644"/>
                  <a:pt x="558565" y="192415"/>
                  <a:pt x="553937" y="195079"/>
                </a:cubicBezTo>
                <a:lnTo>
                  <a:pt x="518778" y="215322"/>
                </a:lnTo>
                <a:cubicBezTo>
                  <a:pt x="517354" y="216121"/>
                  <a:pt x="515663" y="216565"/>
                  <a:pt x="514061" y="216565"/>
                </a:cubicBezTo>
                <a:cubicBezTo>
                  <a:pt x="510768" y="216565"/>
                  <a:pt x="507564" y="214878"/>
                  <a:pt x="505783" y="211859"/>
                </a:cubicBezTo>
                <a:cubicBezTo>
                  <a:pt x="503202" y="207331"/>
                  <a:pt x="504715" y="201471"/>
                  <a:pt x="509344" y="198897"/>
                </a:cubicBezTo>
                <a:close/>
                <a:moveTo>
                  <a:pt x="375499" y="90026"/>
                </a:moveTo>
                <a:lnTo>
                  <a:pt x="130655" y="247683"/>
                </a:lnTo>
                <a:lnTo>
                  <a:pt x="130655" y="359128"/>
                </a:lnTo>
                <a:lnTo>
                  <a:pt x="375499" y="524694"/>
                </a:lnTo>
                <a:close/>
                <a:moveTo>
                  <a:pt x="445913" y="40505"/>
                </a:moveTo>
                <a:cubicBezTo>
                  <a:pt x="451171" y="40505"/>
                  <a:pt x="455359" y="44772"/>
                  <a:pt x="455359" y="50017"/>
                </a:cubicBezTo>
                <a:lnTo>
                  <a:pt x="455359" y="171630"/>
                </a:lnTo>
                <a:cubicBezTo>
                  <a:pt x="455359" y="176875"/>
                  <a:pt x="451171" y="181142"/>
                  <a:pt x="445913" y="181142"/>
                </a:cubicBezTo>
                <a:cubicBezTo>
                  <a:pt x="440655" y="181142"/>
                  <a:pt x="436377" y="176875"/>
                  <a:pt x="436377" y="171630"/>
                </a:cubicBezTo>
                <a:lnTo>
                  <a:pt x="436377" y="50017"/>
                </a:lnTo>
                <a:cubicBezTo>
                  <a:pt x="436377" y="44772"/>
                  <a:pt x="440655" y="40505"/>
                  <a:pt x="445913" y="40505"/>
                </a:cubicBezTo>
                <a:close/>
                <a:moveTo>
                  <a:pt x="394456" y="19018"/>
                </a:moveTo>
                <a:lnTo>
                  <a:pt x="394456" y="72608"/>
                </a:lnTo>
                <a:lnTo>
                  <a:pt x="394456" y="542646"/>
                </a:lnTo>
                <a:lnTo>
                  <a:pt x="394456" y="587704"/>
                </a:lnTo>
                <a:lnTo>
                  <a:pt x="466815" y="587704"/>
                </a:lnTo>
                <a:lnTo>
                  <a:pt x="466815" y="19018"/>
                </a:lnTo>
                <a:close/>
                <a:moveTo>
                  <a:pt x="384933" y="0"/>
                </a:moveTo>
                <a:lnTo>
                  <a:pt x="476338" y="0"/>
                </a:lnTo>
                <a:cubicBezTo>
                  <a:pt x="481589" y="0"/>
                  <a:pt x="485772" y="4266"/>
                  <a:pt x="485772" y="9509"/>
                </a:cubicBezTo>
                <a:lnTo>
                  <a:pt x="485772" y="597213"/>
                </a:lnTo>
                <a:cubicBezTo>
                  <a:pt x="485772" y="602456"/>
                  <a:pt x="481589" y="606722"/>
                  <a:pt x="476338" y="606722"/>
                </a:cubicBezTo>
                <a:lnTo>
                  <a:pt x="384933" y="606722"/>
                </a:lnTo>
                <a:cubicBezTo>
                  <a:pt x="379682" y="606722"/>
                  <a:pt x="375499" y="602456"/>
                  <a:pt x="375499" y="597213"/>
                </a:cubicBezTo>
                <a:lnTo>
                  <a:pt x="375499" y="547623"/>
                </a:lnTo>
                <a:lnTo>
                  <a:pt x="130655" y="382056"/>
                </a:lnTo>
                <a:lnTo>
                  <a:pt x="130655" y="415472"/>
                </a:lnTo>
                <a:lnTo>
                  <a:pt x="151570" y="415472"/>
                </a:lnTo>
                <a:cubicBezTo>
                  <a:pt x="156821" y="415472"/>
                  <a:pt x="161093" y="419738"/>
                  <a:pt x="161093" y="424981"/>
                </a:cubicBezTo>
                <a:lnTo>
                  <a:pt x="161093" y="475637"/>
                </a:lnTo>
                <a:cubicBezTo>
                  <a:pt x="161093" y="480881"/>
                  <a:pt x="156821" y="485147"/>
                  <a:pt x="151570" y="485147"/>
                </a:cubicBezTo>
                <a:lnTo>
                  <a:pt x="130655" y="485147"/>
                </a:lnTo>
                <a:lnTo>
                  <a:pt x="130655" y="556688"/>
                </a:lnTo>
                <a:cubicBezTo>
                  <a:pt x="130655" y="561931"/>
                  <a:pt x="126382" y="566197"/>
                  <a:pt x="121131" y="566197"/>
                </a:cubicBezTo>
                <a:lnTo>
                  <a:pt x="39962" y="566197"/>
                </a:lnTo>
                <a:cubicBezTo>
                  <a:pt x="35245" y="566197"/>
                  <a:pt x="31329" y="562731"/>
                  <a:pt x="30528" y="558110"/>
                </a:cubicBezTo>
                <a:lnTo>
                  <a:pt x="89" y="365615"/>
                </a:lnTo>
                <a:cubicBezTo>
                  <a:pt x="89" y="365526"/>
                  <a:pt x="89" y="365437"/>
                  <a:pt x="89" y="365437"/>
                </a:cubicBezTo>
                <a:cubicBezTo>
                  <a:pt x="89" y="365260"/>
                  <a:pt x="89" y="365082"/>
                  <a:pt x="0" y="364904"/>
                </a:cubicBezTo>
                <a:cubicBezTo>
                  <a:pt x="0" y="364726"/>
                  <a:pt x="0" y="364549"/>
                  <a:pt x="0" y="364371"/>
                </a:cubicBezTo>
                <a:cubicBezTo>
                  <a:pt x="0" y="364282"/>
                  <a:pt x="0" y="364193"/>
                  <a:pt x="0" y="364104"/>
                </a:cubicBezTo>
                <a:lnTo>
                  <a:pt x="0" y="242529"/>
                </a:lnTo>
                <a:cubicBezTo>
                  <a:pt x="0" y="237285"/>
                  <a:pt x="4272" y="233020"/>
                  <a:pt x="9523" y="233020"/>
                </a:cubicBezTo>
                <a:lnTo>
                  <a:pt x="118372" y="233020"/>
                </a:lnTo>
                <a:lnTo>
                  <a:pt x="375499" y="67364"/>
                </a:lnTo>
                <a:lnTo>
                  <a:pt x="375499" y="9509"/>
                </a:lnTo>
                <a:cubicBezTo>
                  <a:pt x="375499" y="4266"/>
                  <a:pt x="379682" y="0"/>
                  <a:pt x="384933"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cxnSp>
        <p:nvCxnSpPr>
          <p:cNvPr id="5" name="直接连接符 4"/>
          <p:cNvCxnSpPr/>
          <p:nvPr/>
        </p:nvCxnSpPr>
        <p:spPr>
          <a:xfrm>
            <a:off x="5405310" y="2735052"/>
            <a:ext cx="5282141"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圆角矩形 12"/>
          <p:cNvSpPr/>
          <p:nvPr/>
        </p:nvSpPr>
        <p:spPr>
          <a:xfrm>
            <a:off x="735064" y="1866880"/>
            <a:ext cx="3852428" cy="3915815"/>
          </a:xfrm>
          <a:prstGeom prst="roundRect">
            <a:avLst>
              <a:gd name="adj" fmla="val 5000"/>
            </a:avLst>
          </a:prstGeom>
          <a:blipFill dpi="0" rotWithShape="1">
            <a:blip r:embed="rId4"/>
            <a:srcRect/>
            <a:stretch>
              <a:fillRect l="-26234" r="-26234"/>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圆角矩形 3"/>
          <p:cNvSpPr/>
          <p:nvPr/>
        </p:nvSpPr>
        <p:spPr>
          <a:xfrm>
            <a:off x="3706875" y="466241"/>
            <a:ext cx="4778249" cy="659500"/>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accent1"/>
                </a:solidFill>
                <a:latin typeface="微软雅黑" panose="020B0503020204020204" pitchFamily="34" charset="-122"/>
                <a:ea typeface="微软雅黑" panose="020B0503020204020204" pitchFamily="34" charset="-122"/>
              </a:rPr>
              <a:t>ostream</a:t>
            </a:r>
            <a:r>
              <a:rPr lang="zh-CN" altLang="en-US" sz="2400" b="1" dirty="0">
                <a:solidFill>
                  <a:schemeClr val="accent1"/>
                </a:solidFill>
                <a:latin typeface="微软雅黑" panose="020B0503020204020204" pitchFamily="34" charset="-122"/>
                <a:ea typeface="微软雅黑" panose="020B0503020204020204" pitchFamily="34" charset="-122"/>
              </a:rPr>
              <a:t>流中常用的成员函数</a:t>
            </a:r>
            <a:endParaRPr lang="zh-CN" altLang="en-US" sz="2400" b="1" spc="3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9674550"/>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1" presetClass="entr" presetSubtype="1"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100"/>
                                        <p:tgtEl>
                                          <p:spTgt spid="8"/>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par>
                          <p:cTn id="24" fill="hold">
                            <p:stCondLst>
                              <p:cond delay="1500"/>
                            </p:stCondLst>
                            <p:childTnLst>
                              <p:par>
                                <p:cTn id="25" presetID="37"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900" decel="100000" fill="hold"/>
                                        <p:tgtEl>
                                          <p:spTgt spid="5"/>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31" presetID="37" presetClass="entr" presetSubtype="0" fill="hold" grpId="0" nodeType="withEffect">
                                  <p:stCondLst>
                                    <p:cond delay="60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900" decel="100000" fill="hold"/>
                                        <p:tgtEl>
                                          <p:spTgt spid="11"/>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par>
                          <p:cTn id="37" fill="hold">
                            <p:stCondLst>
                              <p:cond delay="3100"/>
                            </p:stCondLst>
                            <p:childTnLst>
                              <p:par>
                                <p:cTn id="38" presetID="10" presetClass="entr" presetSubtype="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8" grpId="0" animBg="1"/>
      <p:bldP spid="17" grpId="0" animBg="1"/>
      <p:bldP spid="6"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
          <p:cNvSpPr txBox="1"/>
          <p:nvPr/>
        </p:nvSpPr>
        <p:spPr>
          <a:xfrm>
            <a:off x="6546131" y="1395793"/>
            <a:ext cx="4648186" cy="1223999"/>
          </a:xfrm>
          <a:prstGeom prst="rect">
            <a:avLst/>
          </a:prstGeom>
          <a:noFill/>
        </p:spPr>
        <p:txBody>
          <a:bodyPr wrap="none">
            <a:normAutofit/>
          </a:bodyPr>
          <a:lstStyle/>
          <a:p>
            <a:pPr marL="365125" indent="-255588">
              <a:lnSpc>
                <a:spcPct val="120000"/>
              </a:lnSpc>
            </a:pPr>
            <a:r>
              <a:rPr lang="zh-CN" altLang="en-US" sz="3200" dirty="0">
                <a:latin typeface="Times New Roman" panose="02020603050405020304" pitchFamily="18" charset="0"/>
              </a:rPr>
              <a:t>用</a:t>
            </a:r>
            <a:r>
              <a:rPr lang="en-US" altLang="zh-CN" sz="3200" dirty="0">
                <a:latin typeface="Times New Roman" panose="02020603050405020304" pitchFamily="18" charset="0"/>
              </a:rPr>
              <a:t>get</a:t>
            </a:r>
            <a:r>
              <a:rPr lang="zh-CN" altLang="en-US" sz="3200" dirty="0">
                <a:latin typeface="Times New Roman" panose="02020603050405020304" pitchFamily="18" charset="0"/>
              </a:rPr>
              <a:t>读取数据，用</a:t>
            </a:r>
            <a:r>
              <a:rPr lang="en-US" altLang="zh-CN" sz="3200" dirty="0">
                <a:latin typeface="Times New Roman" panose="02020603050405020304" pitchFamily="18" charset="0"/>
              </a:rPr>
              <a:t>put</a:t>
            </a:r>
            <a:r>
              <a:rPr lang="zh-CN" altLang="en-US" sz="3200" dirty="0">
                <a:latin typeface="Times New Roman" panose="02020603050405020304" pitchFamily="18" charset="0"/>
              </a:rPr>
              <a:t>及</a:t>
            </a:r>
            <a:r>
              <a:rPr lang="en-US" altLang="zh-CN" sz="3200" dirty="0">
                <a:latin typeface="Times New Roman" panose="02020603050405020304" pitchFamily="18" charset="0"/>
              </a:rPr>
              <a:t>write </a:t>
            </a:r>
          </a:p>
          <a:p>
            <a:pPr marL="365125" indent="-255588">
              <a:lnSpc>
                <a:spcPct val="120000"/>
              </a:lnSpc>
            </a:pPr>
            <a:r>
              <a:rPr lang="zh-CN" altLang="en-US" sz="3200" dirty="0">
                <a:latin typeface="Times New Roman" panose="02020603050405020304" pitchFamily="18" charset="0"/>
              </a:rPr>
              <a:t>输出数据的例子</a:t>
            </a:r>
          </a:p>
        </p:txBody>
      </p:sp>
      <p:sp>
        <p:nvSpPr>
          <p:cNvPr id="11" name="千图PPT彼岸天：ID 8661124矩形 10"/>
          <p:cNvSpPr/>
          <p:nvPr>
            <p:custDataLst>
              <p:tags r:id="rId1"/>
            </p:custDataLst>
          </p:nvPr>
        </p:nvSpPr>
        <p:spPr>
          <a:xfrm>
            <a:off x="4655654" y="2565038"/>
            <a:ext cx="5757905" cy="1124001"/>
          </a:xfrm>
          <a:prstGeom prst="rect">
            <a:avLst/>
          </a:prstGeom>
        </p:spPr>
        <p:txBody>
          <a:bodyPr wrap="none">
            <a:noAutofit/>
          </a:bodyPr>
          <a:lstStyle/>
          <a:p>
            <a:pPr marL="365125" lvl="0" indent="-255588" fontAlgn="base">
              <a:lnSpc>
                <a:spcPct val="80000"/>
              </a:lnSpc>
              <a:spcBef>
                <a:spcPct val="20000"/>
              </a:spcBef>
              <a:spcAft>
                <a:spcPct val="0"/>
              </a:spcAft>
            </a:pPr>
            <a:r>
              <a:rPr lang="en-US" altLang="zh-CN" sz="2400" b="1" dirty="0">
                <a:solidFill>
                  <a:srgbClr val="333399"/>
                </a:solidFill>
                <a:latin typeface="Times New Roman" panose="02020603050405020304" pitchFamily="18" charset="0"/>
                <a:ea typeface="微软雅黑" panose="020B0503020204020204" pitchFamily="34" charset="-122"/>
              </a:rPr>
              <a:t>#include&lt;iostream&gt;</a:t>
            </a:r>
          </a:p>
          <a:p>
            <a:pPr marL="365125" lvl="0" indent="-255588" fontAlgn="base">
              <a:lnSpc>
                <a:spcPct val="80000"/>
              </a:lnSpc>
              <a:spcBef>
                <a:spcPct val="20000"/>
              </a:spcBef>
              <a:spcAft>
                <a:spcPct val="0"/>
              </a:spcAft>
            </a:pPr>
            <a:r>
              <a:rPr lang="en-US" altLang="zh-CN" sz="2400" b="1" dirty="0">
                <a:solidFill>
                  <a:srgbClr val="333399"/>
                </a:solidFill>
                <a:latin typeface="Times New Roman" panose="02020603050405020304" pitchFamily="18" charset="0"/>
                <a:ea typeface="微软雅黑" panose="020B0503020204020204" pitchFamily="34" charset="-122"/>
              </a:rPr>
              <a:t>using namespace std;</a:t>
            </a:r>
          </a:p>
          <a:p>
            <a:pPr marL="365125" lvl="0" indent="-255588" fontAlgn="base">
              <a:lnSpc>
                <a:spcPct val="80000"/>
              </a:lnSpc>
              <a:spcBef>
                <a:spcPct val="20000"/>
              </a:spcBef>
              <a:spcAft>
                <a:spcPct val="0"/>
              </a:spcAft>
            </a:pPr>
            <a:r>
              <a:rPr lang="en-US" altLang="zh-CN" sz="2400" b="1" dirty="0">
                <a:solidFill>
                  <a:srgbClr val="333399"/>
                </a:solidFill>
                <a:latin typeface="Times New Roman" panose="02020603050405020304" pitchFamily="18" charset="0"/>
                <a:ea typeface="微软雅黑" panose="020B0503020204020204" pitchFamily="34" charset="-122"/>
              </a:rPr>
              <a:t>void main(){</a:t>
            </a:r>
          </a:p>
          <a:p>
            <a:pPr marL="620713" lvl="1" indent="-228600" fontAlgn="base">
              <a:lnSpc>
                <a:spcPct val="80000"/>
              </a:lnSpc>
              <a:spcBef>
                <a:spcPct val="20000"/>
              </a:spcBef>
              <a:spcAft>
                <a:spcPct val="0"/>
              </a:spcAft>
              <a:buClr>
                <a:srgbClr val="808080"/>
              </a:buClr>
            </a:pPr>
            <a:r>
              <a:rPr lang="en-US" altLang="zh-CN" sz="2000" b="1" dirty="0">
                <a:solidFill>
                  <a:srgbClr val="333399"/>
                </a:solidFill>
                <a:latin typeface="Times New Roman" panose="02020603050405020304" pitchFamily="18" charset="0"/>
                <a:ea typeface="微软雅黑" panose="020B0503020204020204" pitchFamily="34" charset="-122"/>
              </a:rPr>
              <a:t>char c;</a:t>
            </a:r>
          </a:p>
          <a:p>
            <a:pPr marL="620713" lvl="1" indent="-228600" fontAlgn="base">
              <a:lnSpc>
                <a:spcPct val="80000"/>
              </a:lnSpc>
              <a:spcBef>
                <a:spcPct val="20000"/>
              </a:spcBef>
              <a:spcAft>
                <a:spcPct val="0"/>
              </a:spcAft>
              <a:buClr>
                <a:srgbClr val="808080"/>
              </a:buClr>
            </a:pPr>
            <a:r>
              <a:rPr lang="en-US" altLang="zh-CN" sz="2000" b="1" dirty="0">
                <a:solidFill>
                  <a:srgbClr val="333399"/>
                </a:solidFill>
                <a:latin typeface="Times New Roman" panose="02020603050405020304" pitchFamily="18" charset="0"/>
                <a:ea typeface="微软雅黑" panose="020B0503020204020204" pitchFamily="34" charset="-122"/>
              </a:rPr>
              <a:t>char a[50]="this is a string...";</a:t>
            </a:r>
          </a:p>
          <a:p>
            <a:pPr marL="620713" lvl="1" indent="-228600" fontAlgn="base">
              <a:lnSpc>
                <a:spcPct val="80000"/>
              </a:lnSpc>
              <a:spcBef>
                <a:spcPct val="20000"/>
              </a:spcBef>
              <a:spcAft>
                <a:spcPct val="0"/>
              </a:spcAft>
              <a:buClr>
                <a:srgbClr val="808080"/>
              </a:buClr>
            </a:pPr>
            <a:r>
              <a:rPr lang="en-US" altLang="zh-CN" sz="2000" b="1" dirty="0" err="1">
                <a:solidFill>
                  <a:srgbClr val="333399"/>
                </a:solidFill>
                <a:latin typeface="Times New Roman" panose="02020603050405020304" pitchFamily="18" charset="0"/>
                <a:ea typeface="微软雅黑" panose="020B0503020204020204" pitchFamily="34" charset="-122"/>
              </a:rPr>
              <a:t>cout</a:t>
            </a:r>
            <a:r>
              <a:rPr lang="en-US" altLang="zh-CN" sz="2000" b="1" dirty="0">
                <a:solidFill>
                  <a:srgbClr val="333399"/>
                </a:solidFill>
                <a:latin typeface="Times New Roman" panose="02020603050405020304" pitchFamily="18" charset="0"/>
                <a:ea typeface="微软雅黑" panose="020B0503020204020204" pitchFamily="34" charset="-122"/>
              </a:rPr>
              <a:t>&lt;&lt;"use get() input char: ";</a:t>
            </a:r>
          </a:p>
          <a:p>
            <a:pPr marL="620713" lvl="1" indent="-228600" fontAlgn="base">
              <a:lnSpc>
                <a:spcPct val="80000"/>
              </a:lnSpc>
              <a:spcBef>
                <a:spcPct val="20000"/>
              </a:spcBef>
              <a:spcAft>
                <a:spcPct val="0"/>
              </a:spcAft>
              <a:buClr>
                <a:srgbClr val="808080"/>
              </a:buClr>
            </a:pPr>
            <a:r>
              <a:rPr lang="en-US" altLang="zh-CN" sz="2000" b="1" dirty="0">
                <a:solidFill>
                  <a:srgbClr val="333399"/>
                </a:solidFill>
                <a:latin typeface="Times New Roman" panose="02020603050405020304" pitchFamily="18" charset="0"/>
                <a:ea typeface="微软雅黑" panose="020B0503020204020204" pitchFamily="34" charset="-122"/>
              </a:rPr>
              <a:t>while((c=</a:t>
            </a:r>
            <a:r>
              <a:rPr lang="en-US" altLang="zh-CN" sz="2000" b="1" dirty="0" err="1">
                <a:solidFill>
                  <a:srgbClr val="333399"/>
                </a:solidFill>
                <a:latin typeface="Times New Roman" panose="02020603050405020304" pitchFamily="18" charset="0"/>
                <a:ea typeface="微软雅黑" panose="020B0503020204020204" pitchFamily="34" charset="-122"/>
              </a:rPr>
              <a:t>cin.get</a:t>
            </a:r>
            <a:r>
              <a:rPr lang="en-US" altLang="zh-CN" sz="2000" b="1" dirty="0">
                <a:solidFill>
                  <a:srgbClr val="333399"/>
                </a:solidFill>
                <a:latin typeface="Times New Roman" panose="02020603050405020304" pitchFamily="18" charset="0"/>
                <a:ea typeface="微软雅黑" panose="020B0503020204020204" pitchFamily="34" charset="-122"/>
              </a:rPr>
              <a:t>())!='\n') 	</a:t>
            </a:r>
          </a:p>
          <a:p>
            <a:pPr marL="620713" lvl="1" indent="-228600" fontAlgn="base">
              <a:lnSpc>
                <a:spcPct val="80000"/>
              </a:lnSpc>
              <a:spcBef>
                <a:spcPct val="20000"/>
              </a:spcBef>
              <a:spcAft>
                <a:spcPct val="0"/>
              </a:spcAft>
              <a:buClr>
                <a:srgbClr val="808080"/>
              </a:buClr>
            </a:pPr>
            <a:r>
              <a:rPr lang="en-US" altLang="zh-CN" sz="2000" b="1" dirty="0">
                <a:solidFill>
                  <a:srgbClr val="333399"/>
                </a:solidFill>
                <a:latin typeface="Times New Roman" panose="02020603050405020304" pitchFamily="18" charset="0"/>
                <a:ea typeface="微软雅黑" panose="020B0503020204020204" pitchFamily="34" charset="-122"/>
              </a:rPr>
              <a:t>//L1  </a:t>
            </a:r>
            <a:r>
              <a:rPr lang="zh-CN" altLang="en-US" sz="2000" b="1" dirty="0">
                <a:solidFill>
                  <a:srgbClr val="333399"/>
                </a:solidFill>
                <a:latin typeface="Times New Roman" panose="02020603050405020304" pitchFamily="18" charset="0"/>
                <a:ea typeface="微软雅黑" panose="020B0503020204020204" pitchFamily="34" charset="-122"/>
              </a:rPr>
              <a:t>用</a:t>
            </a:r>
            <a:r>
              <a:rPr lang="en-US" altLang="zh-CN" sz="2000" b="1" dirty="0">
                <a:solidFill>
                  <a:srgbClr val="333399"/>
                </a:solidFill>
                <a:latin typeface="Times New Roman" panose="02020603050405020304" pitchFamily="18" charset="0"/>
                <a:ea typeface="微软雅黑" panose="020B0503020204020204" pitchFamily="34" charset="-122"/>
              </a:rPr>
              <a:t>get</a:t>
            </a:r>
            <a:r>
              <a:rPr lang="zh-CN" altLang="en-US" sz="2000" b="1" dirty="0">
                <a:solidFill>
                  <a:srgbClr val="333399"/>
                </a:solidFill>
                <a:latin typeface="Times New Roman" panose="02020603050405020304" pitchFamily="18" charset="0"/>
                <a:ea typeface="微软雅黑" panose="020B0503020204020204" pitchFamily="34" charset="-122"/>
              </a:rPr>
              <a:t>读取字符，遇回车键结束</a:t>
            </a:r>
          </a:p>
          <a:p>
            <a:pPr marL="620713" lvl="1" indent="-228600" fontAlgn="base">
              <a:lnSpc>
                <a:spcPct val="80000"/>
              </a:lnSpc>
              <a:spcBef>
                <a:spcPct val="20000"/>
              </a:spcBef>
              <a:spcAft>
                <a:spcPct val="0"/>
              </a:spcAft>
              <a:buClr>
                <a:srgbClr val="808080"/>
              </a:buClr>
            </a:pPr>
            <a:r>
              <a:rPr lang="en-US" altLang="zh-CN" sz="2000" b="1" dirty="0" err="1">
                <a:solidFill>
                  <a:srgbClr val="333399"/>
                </a:solidFill>
                <a:latin typeface="Times New Roman" panose="02020603050405020304" pitchFamily="18" charset="0"/>
                <a:ea typeface="微软雅黑" panose="020B0503020204020204" pitchFamily="34" charset="-122"/>
              </a:rPr>
              <a:t>cout.put</a:t>
            </a:r>
            <a:r>
              <a:rPr lang="en-US" altLang="zh-CN" sz="2000" b="1" dirty="0">
                <a:solidFill>
                  <a:srgbClr val="333399"/>
                </a:solidFill>
                <a:latin typeface="Times New Roman" panose="02020603050405020304" pitchFamily="18" charset="0"/>
                <a:ea typeface="微软雅黑" panose="020B0503020204020204" pitchFamily="34" charset="-122"/>
              </a:rPr>
              <a:t>(c);   //L2  </a:t>
            </a:r>
            <a:r>
              <a:rPr lang="zh-CN" altLang="en-US" sz="2000" b="1" dirty="0">
                <a:solidFill>
                  <a:srgbClr val="333399"/>
                </a:solidFill>
                <a:latin typeface="Times New Roman" panose="02020603050405020304" pitchFamily="18" charset="0"/>
                <a:ea typeface="微软雅黑" panose="020B0503020204020204" pitchFamily="34" charset="-122"/>
              </a:rPr>
              <a:t>将</a:t>
            </a:r>
            <a:r>
              <a:rPr lang="en-US" altLang="zh-CN" sz="2000" b="1" dirty="0">
                <a:solidFill>
                  <a:srgbClr val="333399"/>
                </a:solidFill>
                <a:latin typeface="Times New Roman" panose="02020603050405020304" pitchFamily="18" charset="0"/>
                <a:ea typeface="微软雅黑" panose="020B0503020204020204" pitchFamily="34" charset="-122"/>
              </a:rPr>
              <a:t>c</a:t>
            </a:r>
            <a:r>
              <a:rPr lang="zh-CN" altLang="en-US" sz="2000" b="1" dirty="0">
                <a:solidFill>
                  <a:srgbClr val="333399"/>
                </a:solidFill>
                <a:latin typeface="Times New Roman" panose="02020603050405020304" pitchFamily="18" charset="0"/>
                <a:ea typeface="微软雅黑" panose="020B0503020204020204" pitchFamily="34" charset="-122"/>
              </a:rPr>
              <a:t>中的字符输出</a:t>
            </a:r>
          </a:p>
          <a:p>
            <a:pPr marL="620713" lvl="1" indent="-228600" fontAlgn="base">
              <a:lnSpc>
                <a:spcPct val="80000"/>
              </a:lnSpc>
              <a:spcBef>
                <a:spcPct val="20000"/>
              </a:spcBef>
              <a:spcAft>
                <a:spcPct val="0"/>
              </a:spcAft>
              <a:buClr>
                <a:srgbClr val="808080"/>
              </a:buClr>
            </a:pPr>
            <a:r>
              <a:rPr lang="en-US" altLang="zh-CN" sz="2000" b="1" dirty="0" err="1">
                <a:solidFill>
                  <a:srgbClr val="333399"/>
                </a:solidFill>
                <a:latin typeface="Times New Roman" panose="02020603050405020304" pitchFamily="18" charset="0"/>
                <a:ea typeface="微软雅黑" panose="020B0503020204020204" pitchFamily="34" charset="-122"/>
              </a:rPr>
              <a:t>cout.put</a:t>
            </a:r>
            <a:r>
              <a:rPr lang="en-US" altLang="zh-CN" sz="2000" b="1" dirty="0">
                <a:solidFill>
                  <a:srgbClr val="333399"/>
                </a:solidFill>
                <a:latin typeface="Times New Roman" panose="02020603050405020304" pitchFamily="18" charset="0"/>
                <a:ea typeface="微软雅黑" panose="020B0503020204020204" pitchFamily="34" charset="-122"/>
              </a:rPr>
              <a:t>('\n');  //L3  </a:t>
            </a:r>
            <a:r>
              <a:rPr lang="zh-CN" altLang="en-US" sz="2000" b="1" dirty="0">
                <a:solidFill>
                  <a:srgbClr val="333399"/>
                </a:solidFill>
                <a:latin typeface="Times New Roman" panose="02020603050405020304" pitchFamily="18" charset="0"/>
                <a:ea typeface="微软雅黑" panose="020B0503020204020204" pitchFamily="34" charset="-122"/>
              </a:rPr>
              <a:t>输出一个回车换行符</a:t>
            </a:r>
          </a:p>
          <a:p>
            <a:pPr marL="620713" lvl="1" indent="-228600" fontAlgn="base">
              <a:lnSpc>
                <a:spcPct val="80000"/>
              </a:lnSpc>
              <a:spcBef>
                <a:spcPct val="20000"/>
              </a:spcBef>
              <a:spcAft>
                <a:spcPct val="0"/>
              </a:spcAft>
              <a:buClr>
                <a:srgbClr val="808080"/>
              </a:buClr>
            </a:pPr>
            <a:r>
              <a:rPr lang="en-US" altLang="zh-CN" sz="2000" b="1" dirty="0" err="1">
                <a:solidFill>
                  <a:srgbClr val="333399"/>
                </a:solidFill>
                <a:latin typeface="Times New Roman" panose="02020603050405020304" pitchFamily="18" charset="0"/>
                <a:ea typeface="微软雅黑" panose="020B0503020204020204" pitchFamily="34" charset="-122"/>
              </a:rPr>
              <a:t>cout.put</a:t>
            </a:r>
            <a:r>
              <a:rPr lang="en-US" altLang="zh-CN" sz="2000" b="1" dirty="0">
                <a:solidFill>
                  <a:srgbClr val="333399"/>
                </a:solidFill>
                <a:latin typeface="Times New Roman" panose="02020603050405020304" pitchFamily="18" charset="0"/>
                <a:ea typeface="微软雅黑" panose="020B0503020204020204" pitchFamily="34" charset="-122"/>
              </a:rPr>
              <a:t>('t').put('h').put('</a:t>
            </a:r>
            <a:r>
              <a:rPr lang="en-US" altLang="zh-CN" sz="2000" b="1" dirty="0" err="1">
                <a:solidFill>
                  <a:srgbClr val="333399"/>
                </a:solidFill>
                <a:latin typeface="Times New Roman" panose="02020603050405020304" pitchFamily="18" charset="0"/>
                <a:ea typeface="微软雅黑" panose="020B0503020204020204" pitchFamily="34" charset="-122"/>
              </a:rPr>
              <a:t>i</a:t>
            </a:r>
            <a:r>
              <a:rPr lang="en-US" altLang="zh-CN" sz="2000" b="1" dirty="0">
                <a:solidFill>
                  <a:srgbClr val="333399"/>
                </a:solidFill>
                <a:latin typeface="Times New Roman" panose="02020603050405020304" pitchFamily="18" charset="0"/>
                <a:ea typeface="微软雅黑" panose="020B0503020204020204" pitchFamily="34" charset="-122"/>
              </a:rPr>
              <a:t>').put('s').put('\n');  //L4  </a:t>
            </a:r>
            <a:r>
              <a:rPr lang="zh-CN" altLang="en-US" sz="2000" b="1" dirty="0">
                <a:solidFill>
                  <a:srgbClr val="333399"/>
                </a:solidFill>
                <a:latin typeface="Times New Roman" panose="02020603050405020304" pitchFamily="18" charset="0"/>
                <a:ea typeface="微软雅黑" panose="020B0503020204020204" pitchFamily="34" charset="-122"/>
              </a:rPr>
              <a:t>输出</a:t>
            </a:r>
            <a:r>
              <a:rPr lang="en-US" altLang="zh-CN" sz="2000" b="1" dirty="0">
                <a:solidFill>
                  <a:srgbClr val="333399"/>
                </a:solidFill>
                <a:latin typeface="Times New Roman" panose="02020603050405020304" pitchFamily="18" charset="0"/>
                <a:ea typeface="微软雅黑" panose="020B0503020204020204" pitchFamily="34" charset="-122"/>
              </a:rPr>
              <a:t>this</a:t>
            </a:r>
          </a:p>
          <a:p>
            <a:pPr marL="620713" lvl="1" indent="-228600" fontAlgn="base">
              <a:lnSpc>
                <a:spcPct val="80000"/>
              </a:lnSpc>
              <a:spcBef>
                <a:spcPct val="20000"/>
              </a:spcBef>
              <a:spcAft>
                <a:spcPct val="0"/>
              </a:spcAft>
              <a:buClr>
                <a:srgbClr val="808080"/>
              </a:buClr>
            </a:pPr>
            <a:r>
              <a:rPr lang="en-US" altLang="zh-CN" sz="2000" b="1" dirty="0" err="1">
                <a:solidFill>
                  <a:srgbClr val="333399"/>
                </a:solidFill>
                <a:latin typeface="Times New Roman" panose="02020603050405020304" pitchFamily="18" charset="0"/>
                <a:ea typeface="微软雅黑" panose="020B0503020204020204" pitchFamily="34" charset="-122"/>
              </a:rPr>
              <a:t>cout.write</a:t>
            </a:r>
            <a:r>
              <a:rPr lang="en-US" altLang="zh-CN" sz="2000" b="1" dirty="0">
                <a:solidFill>
                  <a:srgbClr val="333399"/>
                </a:solidFill>
                <a:latin typeface="Times New Roman" panose="02020603050405020304" pitchFamily="18" charset="0"/>
                <a:ea typeface="微软雅黑" panose="020B0503020204020204" pitchFamily="34" charset="-122"/>
              </a:rPr>
              <a:t>(</a:t>
            </a:r>
            <a:r>
              <a:rPr lang="en-US" altLang="zh-CN" sz="2000" b="1" dirty="0" err="1">
                <a:solidFill>
                  <a:srgbClr val="333399"/>
                </a:solidFill>
                <a:latin typeface="Times New Roman" panose="02020603050405020304" pitchFamily="18" charset="0"/>
                <a:ea typeface="微软雅黑" panose="020B0503020204020204" pitchFamily="34" charset="-122"/>
              </a:rPr>
              <a:t>a,sizeof</a:t>
            </a:r>
            <a:r>
              <a:rPr lang="en-US" altLang="zh-CN" sz="2000" b="1" dirty="0">
                <a:solidFill>
                  <a:srgbClr val="333399"/>
                </a:solidFill>
                <a:latin typeface="Times New Roman" panose="02020603050405020304" pitchFamily="18" charset="0"/>
                <a:ea typeface="微软雅黑" panose="020B0503020204020204" pitchFamily="34" charset="-122"/>
              </a:rPr>
              <a:t>(a)-1).put('\n');//L5  write</a:t>
            </a:r>
            <a:r>
              <a:rPr lang="zh-CN" altLang="en-US" sz="2000" b="1" dirty="0">
                <a:solidFill>
                  <a:srgbClr val="333399"/>
                </a:solidFill>
                <a:latin typeface="Times New Roman" panose="02020603050405020304" pitchFamily="18" charset="0"/>
                <a:ea typeface="微软雅黑" panose="020B0503020204020204" pitchFamily="34" charset="-122"/>
              </a:rPr>
              <a:t>一次输出多个字符</a:t>
            </a:r>
          </a:p>
          <a:p>
            <a:pPr marL="620713" lvl="1" indent="-228600" fontAlgn="base">
              <a:lnSpc>
                <a:spcPct val="80000"/>
              </a:lnSpc>
              <a:spcBef>
                <a:spcPct val="20000"/>
              </a:spcBef>
              <a:spcAft>
                <a:spcPct val="0"/>
              </a:spcAft>
              <a:buClr>
                <a:srgbClr val="808080"/>
              </a:buClr>
            </a:pPr>
            <a:r>
              <a:rPr lang="en-US" altLang="zh-CN" sz="2000" b="1" dirty="0" err="1">
                <a:solidFill>
                  <a:srgbClr val="333399"/>
                </a:solidFill>
                <a:latin typeface="Times New Roman" panose="02020603050405020304" pitchFamily="18" charset="0"/>
                <a:ea typeface="微软雅黑" panose="020B0503020204020204" pitchFamily="34" charset="-122"/>
              </a:rPr>
              <a:t>cout</a:t>
            </a:r>
            <a:r>
              <a:rPr lang="en-US" altLang="zh-CN" sz="2000" b="1" dirty="0">
                <a:solidFill>
                  <a:srgbClr val="333399"/>
                </a:solidFill>
                <a:latin typeface="Times New Roman" panose="02020603050405020304" pitchFamily="18" charset="0"/>
                <a:ea typeface="微软雅黑" panose="020B0503020204020204" pitchFamily="34" charset="-122"/>
              </a:rPr>
              <a:t>&lt;&lt;"look"&lt;&lt;"\t here! "&lt;&lt;</a:t>
            </a:r>
            <a:r>
              <a:rPr lang="en-US" altLang="zh-CN" sz="2000" b="1" dirty="0" err="1">
                <a:solidFill>
                  <a:srgbClr val="333399"/>
                </a:solidFill>
                <a:latin typeface="Times New Roman" panose="02020603050405020304" pitchFamily="18" charset="0"/>
                <a:ea typeface="微软雅黑" panose="020B0503020204020204" pitchFamily="34" charset="-122"/>
              </a:rPr>
              <a:t>endl</a:t>
            </a:r>
            <a:r>
              <a:rPr lang="en-US" altLang="zh-CN" sz="2000" b="1" dirty="0">
                <a:solidFill>
                  <a:srgbClr val="333399"/>
                </a:solidFill>
                <a:latin typeface="Times New Roman" panose="02020603050405020304" pitchFamily="18" charset="0"/>
                <a:ea typeface="微软雅黑" panose="020B0503020204020204" pitchFamily="34" charset="-122"/>
              </a:rPr>
              <a:t>;</a:t>
            </a:r>
            <a:r>
              <a:rPr lang="en-US" altLang="zh-CN" sz="2400" b="1" dirty="0">
                <a:solidFill>
                  <a:srgbClr val="333399"/>
                </a:solidFill>
                <a:latin typeface="Times New Roman" panose="02020603050405020304" pitchFamily="18" charset="0"/>
                <a:ea typeface="微软雅黑" panose="020B0503020204020204" pitchFamily="34" charset="-122"/>
              </a:rPr>
              <a:t>}</a:t>
            </a:r>
          </a:p>
        </p:txBody>
      </p:sp>
      <p:sp>
        <p:nvSpPr>
          <p:cNvPr id="8" name="圆角矩形 6"/>
          <p:cNvSpPr/>
          <p:nvPr/>
        </p:nvSpPr>
        <p:spPr>
          <a:xfrm>
            <a:off x="5339914" y="1322403"/>
            <a:ext cx="1223393" cy="122400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任意多边形 8"/>
          <p:cNvSpPr/>
          <p:nvPr/>
        </p:nvSpPr>
        <p:spPr>
          <a:xfrm>
            <a:off x="5583584" y="1554216"/>
            <a:ext cx="736053" cy="760374"/>
          </a:xfrm>
          <a:custGeom>
            <a:avLst/>
            <a:gdLst>
              <a:gd name="connsiteX0" fmla="*/ 130655 w 587316"/>
              <a:gd name="connsiteY0" fmla="*/ 434401 h 606722"/>
              <a:gd name="connsiteX1" fmla="*/ 130655 w 587316"/>
              <a:gd name="connsiteY1" fmla="*/ 466128 h 606722"/>
              <a:gd name="connsiteX2" fmla="*/ 142047 w 587316"/>
              <a:gd name="connsiteY2" fmla="*/ 466128 h 606722"/>
              <a:gd name="connsiteX3" fmla="*/ 142047 w 587316"/>
              <a:gd name="connsiteY3" fmla="*/ 434401 h 606722"/>
              <a:gd name="connsiteX4" fmla="*/ 20648 w 587316"/>
              <a:gd name="connsiteY4" fmla="*/ 373614 h 606722"/>
              <a:gd name="connsiteX5" fmla="*/ 48061 w 587316"/>
              <a:gd name="connsiteY5" fmla="*/ 547178 h 606722"/>
              <a:gd name="connsiteX6" fmla="*/ 111608 w 587316"/>
              <a:gd name="connsiteY6" fmla="*/ 547178 h 606722"/>
              <a:gd name="connsiteX7" fmla="*/ 111608 w 587316"/>
              <a:gd name="connsiteY7" fmla="*/ 475637 h 606722"/>
              <a:gd name="connsiteX8" fmla="*/ 111608 w 587316"/>
              <a:gd name="connsiteY8" fmla="*/ 424981 h 606722"/>
              <a:gd name="connsiteX9" fmla="*/ 111608 w 587316"/>
              <a:gd name="connsiteY9" fmla="*/ 373614 h 606722"/>
              <a:gd name="connsiteX10" fmla="*/ 518778 w 587316"/>
              <a:gd name="connsiteY10" fmla="*/ 371157 h 606722"/>
              <a:gd name="connsiteX11" fmla="*/ 553937 w 587316"/>
              <a:gd name="connsiteY11" fmla="*/ 391400 h 606722"/>
              <a:gd name="connsiteX12" fmla="*/ 557497 w 587316"/>
              <a:gd name="connsiteY12" fmla="*/ 404362 h 606722"/>
              <a:gd name="connsiteX13" fmla="*/ 549219 w 587316"/>
              <a:gd name="connsiteY13" fmla="*/ 409068 h 606722"/>
              <a:gd name="connsiteX14" fmla="*/ 544502 w 587316"/>
              <a:gd name="connsiteY14" fmla="*/ 407825 h 606722"/>
              <a:gd name="connsiteX15" fmla="*/ 509344 w 587316"/>
              <a:gd name="connsiteY15" fmla="*/ 387582 h 606722"/>
              <a:gd name="connsiteX16" fmla="*/ 505783 w 587316"/>
              <a:gd name="connsiteY16" fmla="*/ 374619 h 606722"/>
              <a:gd name="connsiteX17" fmla="*/ 518778 w 587316"/>
              <a:gd name="connsiteY17" fmla="*/ 371157 h 606722"/>
              <a:gd name="connsiteX18" fmla="*/ 537211 w 587316"/>
              <a:gd name="connsiteY18" fmla="*/ 283673 h 606722"/>
              <a:gd name="connsiteX19" fmla="*/ 577793 w 587316"/>
              <a:gd name="connsiteY19" fmla="*/ 283673 h 606722"/>
              <a:gd name="connsiteX20" fmla="*/ 587316 w 587316"/>
              <a:gd name="connsiteY20" fmla="*/ 293200 h 606722"/>
              <a:gd name="connsiteX21" fmla="*/ 577793 w 587316"/>
              <a:gd name="connsiteY21" fmla="*/ 302726 h 606722"/>
              <a:gd name="connsiteX22" fmla="*/ 537211 w 587316"/>
              <a:gd name="connsiteY22" fmla="*/ 302726 h 606722"/>
              <a:gd name="connsiteX23" fmla="*/ 527688 w 587316"/>
              <a:gd name="connsiteY23" fmla="*/ 293200 h 606722"/>
              <a:gd name="connsiteX24" fmla="*/ 537211 w 587316"/>
              <a:gd name="connsiteY24" fmla="*/ 283673 h 606722"/>
              <a:gd name="connsiteX25" fmla="*/ 50098 w 587316"/>
              <a:gd name="connsiteY25" fmla="*/ 273582 h 606722"/>
              <a:gd name="connsiteX26" fmla="*/ 90680 w 587316"/>
              <a:gd name="connsiteY26" fmla="*/ 273582 h 606722"/>
              <a:gd name="connsiteX27" fmla="*/ 100203 w 587316"/>
              <a:gd name="connsiteY27" fmla="*/ 283073 h 606722"/>
              <a:gd name="connsiteX28" fmla="*/ 90680 w 587316"/>
              <a:gd name="connsiteY28" fmla="*/ 292564 h 606722"/>
              <a:gd name="connsiteX29" fmla="*/ 50098 w 587316"/>
              <a:gd name="connsiteY29" fmla="*/ 292564 h 606722"/>
              <a:gd name="connsiteX30" fmla="*/ 40575 w 587316"/>
              <a:gd name="connsiteY30" fmla="*/ 283073 h 606722"/>
              <a:gd name="connsiteX31" fmla="*/ 50098 w 587316"/>
              <a:gd name="connsiteY31" fmla="*/ 273582 h 606722"/>
              <a:gd name="connsiteX32" fmla="*/ 19046 w 587316"/>
              <a:gd name="connsiteY32" fmla="*/ 252038 h 606722"/>
              <a:gd name="connsiteX33" fmla="*/ 19046 w 587316"/>
              <a:gd name="connsiteY33" fmla="*/ 354684 h 606722"/>
              <a:gd name="connsiteX34" fmla="*/ 111608 w 587316"/>
              <a:gd name="connsiteY34" fmla="*/ 354684 h 606722"/>
              <a:gd name="connsiteX35" fmla="*/ 111608 w 587316"/>
              <a:gd name="connsiteY35" fmla="*/ 252038 h 606722"/>
              <a:gd name="connsiteX36" fmla="*/ 445913 w 587316"/>
              <a:gd name="connsiteY36" fmla="*/ 202664 h 606722"/>
              <a:gd name="connsiteX37" fmla="*/ 455359 w 587316"/>
              <a:gd name="connsiteY37" fmla="*/ 212170 h 606722"/>
              <a:gd name="connsiteX38" fmla="*/ 455359 w 587316"/>
              <a:gd name="connsiteY38" fmla="*/ 262806 h 606722"/>
              <a:gd name="connsiteX39" fmla="*/ 445913 w 587316"/>
              <a:gd name="connsiteY39" fmla="*/ 272312 h 606722"/>
              <a:gd name="connsiteX40" fmla="*/ 436377 w 587316"/>
              <a:gd name="connsiteY40" fmla="*/ 262806 h 606722"/>
              <a:gd name="connsiteX41" fmla="*/ 436377 w 587316"/>
              <a:gd name="connsiteY41" fmla="*/ 212170 h 606722"/>
              <a:gd name="connsiteX42" fmla="*/ 445913 w 587316"/>
              <a:gd name="connsiteY42" fmla="*/ 202664 h 606722"/>
              <a:gd name="connsiteX43" fmla="*/ 544502 w 587316"/>
              <a:gd name="connsiteY43" fmla="*/ 178654 h 606722"/>
              <a:gd name="connsiteX44" fmla="*/ 557497 w 587316"/>
              <a:gd name="connsiteY44" fmla="*/ 182116 h 606722"/>
              <a:gd name="connsiteX45" fmla="*/ 553937 w 587316"/>
              <a:gd name="connsiteY45" fmla="*/ 195079 h 606722"/>
              <a:gd name="connsiteX46" fmla="*/ 518778 w 587316"/>
              <a:gd name="connsiteY46" fmla="*/ 215322 h 606722"/>
              <a:gd name="connsiteX47" fmla="*/ 514061 w 587316"/>
              <a:gd name="connsiteY47" fmla="*/ 216565 h 606722"/>
              <a:gd name="connsiteX48" fmla="*/ 505783 w 587316"/>
              <a:gd name="connsiteY48" fmla="*/ 211859 h 606722"/>
              <a:gd name="connsiteX49" fmla="*/ 509344 w 587316"/>
              <a:gd name="connsiteY49" fmla="*/ 198897 h 606722"/>
              <a:gd name="connsiteX50" fmla="*/ 375499 w 587316"/>
              <a:gd name="connsiteY50" fmla="*/ 90026 h 606722"/>
              <a:gd name="connsiteX51" fmla="*/ 130655 w 587316"/>
              <a:gd name="connsiteY51" fmla="*/ 247683 h 606722"/>
              <a:gd name="connsiteX52" fmla="*/ 130655 w 587316"/>
              <a:gd name="connsiteY52" fmla="*/ 359128 h 606722"/>
              <a:gd name="connsiteX53" fmla="*/ 375499 w 587316"/>
              <a:gd name="connsiteY53" fmla="*/ 524694 h 606722"/>
              <a:gd name="connsiteX54" fmla="*/ 445913 w 587316"/>
              <a:gd name="connsiteY54" fmla="*/ 40505 h 606722"/>
              <a:gd name="connsiteX55" fmla="*/ 455359 w 587316"/>
              <a:gd name="connsiteY55" fmla="*/ 50017 h 606722"/>
              <a:gd name="connsiteX56" fmla="*/ 455359 w 587316"/>
              <a:gd name="connsiteY56" fmla="*/ 171630 h 606722"/>
              <a:gd name="connsiteX57" fmla="*/ 445913 w 587316"/>
              <a:gd name="connsiteY57" fmla="*/ 181142 h 606722"/>
              <a:gd name="connsiteX58" fmla="*/ 436377 w 587316"/>
              <a:gd name="connsiteY58" fmla="*/ 171630 h 606722"/>
              <a:gd name="connsiteX59" fmla="*/ 436377 w 587316"/>
              <a:gd name="connsiteY59" fmla="*/ 50017 h 606722"/>
              <a:gd name="connsiteX60" fmla="*/ 445913 w 587316"/>
              <a:gd name="connsiteY60" fmla="*/ 40505 h 606722"/>
              <a:gd name="connsiteX61" fmla="*/ 394456 w 587316"/>
              <a:gd name="connsiteY61" fmla="*/ 19018 h 606722"/>
              <a:gd name="connsiteX62" fmla="*/ 394456 w 587316"/>
              <a:gd name="connsiteY62" fmla="*/ 72608 h 606722"/>
              <a:gd name="connsiteX63" fmla="*/ 394456 w 587316"/>
              <a:gd name="connsiteY63" fmla="*/ 542646 h 606722"/>
              <a:gd name="connsiteX64" fmla="*/ 394456 w 587316"/>
              <a:gd name="connsiteY64" fmla="*/ 587704 h 606722"/>
              <a:gd name="connsiteX65" fmla="*/ 466815 w 587316"/>
              <a:gd name="connsiteY65" fmla="*/ 587704 h 606722"/>
              <a:gd name="connsiteX66" fmla="*/ 466815 w 587316"/>
              <a:gd name="connsiteY66" fmla="*/ 19018 h 606722"/>
              <a:gd name="connsiteX67" fmla="*/ 384933 w 587316"/>
              <a:gd name="connsiteY67" fmla="*/ 0 h 606722"/>
              <a:gd name="connsiteX68" fmla="*/ 476338 w 587316"/>
              <a:gd name="connsiteY68" fmla="*/ 0 h 606722"/>
              <a:gd name="connsiteX69" fmla="*/ 485772 w 587316"/>
              <a:gd name="connsiteY69" fmla="*/ 9509 h 606722"/>
              <a:gd name="connsiteX70" fmla="*/ 485772 w 587316"/>
              <a:gd name="connsiteY70" fmla="*/ 597213 h 606722"/>
              <a:gd name="connsiteX71" fmla="*/ 476338 w 587316"/>
              <a:gd name="connsiteY71" fmla="*/ 606722 h 606722"/>
              <a:gd name="connsiteX72" fmla="*/ 384933 w 587316"/>
              <a:gd name="connsiteY72" fmla="*/ 606722 h 606722"/>
              <a:gd name="connsiteX73" fmla="*/ 375499 w 587316"/>
              <a:gd name="connsiteY73" fmla="*/ 597213 h 606722"/>
              <a:gd name="connsiteX74" fmla="*/ 375499 w 587316"/>
              <a:gd name="connsiteY74" fmla="*/ 547623 h 606722"/>
              <a:gd name="connsiteX75" fmla="*/ 130655 w 587316"/>
              <a:gd name="connsiteY75" fmla="*/ 382056 h 606722"/>
              <a:gd name="connsiteX76" fmla="*/ 130655 w 587316"/>
              <a:gd name="connsiteY76" fmla="*/ 415472 h 606722"/>
              <a:gd name="connsiteX77" fmla="*/ 151570 w 587316"/>
              <a:gd name="connsiteY77" fmla="*/ 415472 h 606722"/>
              <a:gd name="connsiteX78" fmla="*/ 161093 w 587316"/>
              <a:gd name="connsiteY78" fmla="*/ 424981 h 606722"/>
              <a:gd name="connsiteX79" fmla="*/ 161093 w 587316"/>
              <a:gd name="connsiteY79" fmla="*/ 475637 h 606722"/>
              <a:gd name="connsiteX80" fmla="*/ 151570 w 587316"/>
              <a:gd name="connsiteY80" fmla="*/ 485147 h 606722"/>
              <a:gd name="connsiteX81" fmla="*/ 130655 w 587316"/>
              <a:gd name="connsiteY81" fmla="*/ 485147 h 606722"/>
              <a:gd name="connsiteX82" fmla="*/ 130655 w 587316"/>
              <a:gd name="connsiteY82" fmla="*/ 556688 h 606722"/>
              <a:gd name="connsiteX83" fmla="*/ 121131 w 587316"/>
              <a:gd name="connsiteY83" fmla="*/ 566197 h 606722"/>
              <a:gd name="connsiteX84" fmla="*/ 39962 w 587316"/>
              <a:gd name="connsiteY84" fmla="*/ 566197 h 606722"/>
              <a:gd name="connsiteX85" fmla="*/ 30528 w 587316"/>
              <a:gd name="connsiteY85" fmla="*/ 558110 h 606722"/>
              <a:gd name="connsiteX86" fmla="*/ 89 w 587316"/>
              <a:gd name="connsiteY86" fmla="*/ 365615 h 606722"/>
              <a:gd name="connsiteX87" fmla="*/ 89 w 587316"/>
              <a:gd name="connsiteY87" fmla="*/ 365437 h 606722"/>
              <a:gd name="connsiteX88" fmla="*/ 0 w 587316"/>
              <a:gd name="connsiteY88" fmla="*/ 364904 h 606722"/>
              <a:gd name="connsiteX89" fmla="*/ 0 w 587316"/>
              <a:gd name="connsiteY89" fmla="*/ 364371 h 606722"/>
              <a:gd name="connsiteX90" fmla="*/ 0 w 587316"/>
              <a:gd name="connsiteY90" fmla="*/ 364104 h 606722"/>
              <a:gd name="connsiteX91" fmla="*/ 0 w 587316"/>
              <a:gd name="connsiteY91" fmla="*/ 242529 h 606722"/>
              <a:gd name="connsiteX92" fmla="*/ 9523 w 587316"/>
              <a:gd name="connsiteY92" fmla="*/ 233020 h 606722"/>
              <a:gd name="connsiteX93" fmla="*/ 118372 w 587316"/>
              <a:gd name="connsiteY93" fmla="*/ 233020 h 606722"/>
              <a:gd name="connsiteX94" fmla="*/ 375499 w 587316"/>
              <a:gd name="connsiteY94" fmla="*/ 67364 h 606722"/>
              <a:gd name="connsiteX95" fmla="*/ 375499 w 587316"/>
              <a:gd name="connsiteY95" fmla="*/ 9509 h 606722"/>
              <a:gd name="connsiteX96" fmla="*/ 384933 w 587316"/>
              <a:gd name="connsiteY96"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587316" h="606722">
                <a:moveTo>
                  <a:pt x="130655" y="434401"/>
                </a:moveTo>
                <a:lnTo>
                  <a:pt x="130655" y="466128"/>
                </a:lnTo>
                <a:lnTo>
                  <a:pt x="142047" y="466128"/>
                </a:lnTo>
                <a:lnTo>
                  <a:pt x="142047" y="434401"/>
                </a:lnTo>
                <a:close/>
                <a:moveTo>
                  <a:pt x="20648" y="373614"/>
                </a:moveTo>
                <a:lnTo>
                  <a:pt x="48061" y="547178"/>
                </a:lnTo>
                <a:lnTo>
                  <a:pt x="111608" y="547178"/>
                </a:lnTo>
                <a:lnTo>
                  <a:pt x="111608" y="475637"/>
                </a:lnTo>
                <a:lnTo>
                  <a:pt x="111608" y="424981"/>
                </a:lnTo>
                <a:lnTo>
                  <a:pt x="111608" y="373614"/>
                </a:lnTo>
                <a:close/>
                <a:moveTo>
                  <a:pt x="518778" y="371157"/>
                </a:moveTo>
                <a:lnTo>
                  <a:pt x="553937" y="391400"/>
                </a:lnTo>
                <a:cubicBezTo>
                  <a:pt x="558565" y="393974"/>
                  <a:pt x="560078" y="399834"/>
                  <a:pt x="557497" y="404362"/>
                </a:cubicBezTo>
                <a:cubicBezTo>
                  <a:pt x="555717" y="407381"/>
                  <a:pt x="552512" y="409068"/>
                  <a:pt x="549219" y="409068"/>
                </a:cubicBezTo>
                <a:cubicBezTo>
                  <a:pt x="547617" y="409068"/>
                  <a:pt x="545926" y="408713"/>
                  <a:pt x="544502" y="407825"/>
                </a:cubicBezTo>
                <a:lnTo>
                  <a:pt x="509344" y="387582"/>
                </a:lnTo>
                <a:cubicBezTo>
                  <a:pt x="504715" y="384918"/>
                  <a:pt x="503202" y="379147"/>
                  <a:pt x="505783" y="374619"/>
                </a:cubicBezTo>
                <a:cubicBezTo>
                  <a:pt x="508454" y="370091"/>
                  <a:pt x="514239" y="368493"/>
                  <a:pt x="518778" y="371157"/>
                </a:cubicBezTo>
                <a:close/>
                <a:moveTo>
                  <a:pt x="537211" y="283673"/>
                </a:moveTo>
                <a:lnTo>
                  <a:pt x="577793" y="283673"/>
                </a:lnTo>
                <a:cubicBezTo>
                  <a:pt x="583044" y="283673"/>
                  <a:pt x="587316" y="287947"/>
                  <a:pt x="587316" y="293200"/>
                </a:cubicBezTo>
                <a:cubicBezTo>
                  <a:pt x="587316" y="298452"/>
                  <a:pt x="583044" y="302726"/>
                  <a:pt x="577793" y="302726"/>
                </a:cubicBezTo>
                <a:lnTo>
                  <a:pt x="537211" y="302726"/>
                </a:lnTo>
                <a:cubicBezTo>
                  <a:pt x="531960" y="302726"/>
                  <a:pt x="527688" y="298452"/>
                  <a:pt x="527688" y="293200"/>
                </a:cubicBezTo>
                <a:cubicBezTo>
                  <a:pt x="527688" y="287947"/>
                  <a:pt x="531960" y="283673"/>
                  <a:pt x="537211" y="283673"/>
                </a:cubicBezTo>
                <a:close/>
                <a:moveTo>
                  <a:pt x="50098" y="273582"/>
                </a:moveTo>
                <a:lnTo>
                  <a:pt x="90680" y="273582"/>
                </a:lnTo>
                <a:cubicBezTo>
                  <a:pt x="95931" y="273582"/>
                  <a:pt x="100203" y="277840"/>
                  <a:pt x="100203" y="283073"/>
                </a:cubicBezTo>
                <a:cubicBezTo>
                  <a:pt x="100203" y="288306"/>
                  <a:pt x="95931" y="292564"/>
                  <a:pt x="90680" y="292564"/>
                </a:cubicBezTo>
                <a:lnTo>
                  <a:pt x="50098" y="292564"/>
                </a:lnTo>
                <a:cubicBezTo>
                  <a:pt x="44847" y="292564"/>
                  <a:pt x="40575" y="288306"/>
                  <a:pt x="40575" y="283073"/>
                </a:cubicBezTo>
                <a:cubicBezTo>
                  <a:pt x="40575" y="277840"/>
                  <a:pt x="44847" y="273582"/>
                  <a:pt x="50098" y="273582"/>
                </a:cubicBezTo>
                <a:close/>
                <a:moveTo>
                  <a:pt x="19046" y="252038"/>
                </a:moveTo>
                <a:lnTo>
                  <a:pt x="19046" y="354684"/>
                </a:lnTo>
                <a:lnTo>
                  <a:pt x="111608" y="354684"/>
                </a:lnTo>
                <a:lnTo>
                  <a:pt x="111608" y="252038"/>
                </a:lnTo>
                <a:close/>
                <a:moveTo>
                  <a:pt x="445913" y="202664"/>
                </a:moveTo>
                <a:cubicBezTo>
                  <a:pt x="451171" y="202664"/>
                  <a:pt x="455359" y="206928"/>
                  <a:pt x="455359" y="212170"/>
                </a:cubicBezTo>
                <a:lnTo>
                  <a:pt x="455359" y="262806"/>
                </a:lnTo>
                <a:cubicBezTo>
                  <a:pt x="455359" y="268048"/>
                  <a:pt x="451171" y="272312"/>
                  <a:pt x="445913" y="272312"/>
                </a:cubicBezTo>
                <a:cubicBezTo>
                  <a:pt x="440655" y="272312"/>
                  <a:pt x="436377" y="268048"/>
                  <a:pt x="436377" y="262806"/>
                </a:cubicBezTo>
                <a:lnTo>
                  <a:pt x="436377" y="212170"/>
                </a:lnTo>
                <a:cubicBezTo>
                  <a:pt x="436377" y="206928"/>
                  <a:pt x="440655" y="202664"/>
                  <a:pt x="445913" y="202664"/>
                </a:cubicBezTo>
                <a:close/>
                <a:moveTo>
                  <a:pt x="544502" y="178654"/>
                </a:moveTo>
                <a:cubicBezTo>
                  <a:pt x="549041" y="175990"/>
                  <a:pt x="554827" y="177588"/>
                  <a:pt x="557497" y="182116"/>
                </a:cubicBezTo>
                <a:cubicBezTo>
                  <a:pt x="560078" y="186644"/>
                  <a:pt x="558565" y="192415"/>
                  <a:pt x="553937" y="195079"/>
                </a:cubicBezTo>
                <a:lnTo>
                  <a:pt x="518778" y="215322"/>
                </a:lnTo>
                <a:cubicBezTo>
                  <a:pt x="517354" y="216121"/>
                  <a:pt x="515663" y="216565"/>
                  <a:pt x="514061" y="216565"/>
                </a:cubicBezTo>
                <a:cubicBezTo>
                  <a:pt x="510768" y="216565"/>
                  <a:pt x="507564" y="214878"/>
                  <a:pt x="505783" y="211859"/>
                </a:cubicBezTo>
                <a:cubicBezTo>
                  <a:pt x="503202" y="207331"/>
                  <a:pt x="504715" y="201471"/>
                  <a:pt x="509344" y="198897"/>
                </a:cubicBezTo>
                <a:close/>
                <a:moveTo>
                  <a:pt x="375499" y="90026"/>
                </a:moveTo>
                <a:lnTo>
                  <a:pt x="130655" y="247683"/>
                </a:lnTo>
                <a:lnTo>
                  <a:pt x="130655" y="359128"/>
                </a:lnTo>
                <a:lnTo>
                  <a:pt x="375499" y="524694"/>
                </a:lnTo>
                <a:close/>
                <a:moveTo>
                  <a:pt x="445913" y="40505"/>
                </a:moveTo>
                <a:cubicBezTo>
                  <a:pt x="451171" y="40505"/>
                  <a:pt x="455359" y="44772"/>
                  <a:pt x="455359" y="50017"/>
                </a:cubicBezTo>
                <a:lnTo>
                  <a:pt x="455359" y="171630"/>
                </a:lnTo>
                <a:cubicBezTo>
                  <a:pt x="455359" y="176875"/>
                  <a:pt x="451171" y="181142"/>
                  <a:pt x="445913" y="181142"/>
                </a:cubicBezTo>
                <a:cubicBezTo>
                  <a:pt x="440655" y="181142"/>
                  <a:pt x="436377" y="176875"/>
                  <a:pt x="436377" y="171630"/>
                </a:cubicBezTo>
                <a:lnTo>
                  <a:pt x="436377" y="50017"/>
                </a:lnTo>
                <a:cubicBezTo>
                  <a:pt x="436377" y="44772"/>
                  <a:pt x="440655" y="40505"/>
                  <a:pt x="445913" y="40505"/>
                </a:cubicBezTo>
                <a:close/>
                <a:moveTo>
                  <a:pt x="394456" y="19018"/>
                </a:moveTo>
                <a:lnTo>
                  <a:pt x="394456" y="72608"/>
                </a:lnTo>
                <a:lnTo>
                  <a:pt x="394456" y="542646"/>
                </a:lnTo>
                <a:lnTo>
                  <a:pt x="394456" y="587704"/>
                </a:lnTo>
                <a:lnTo>
                  <a:pt x="466815" y="587704"/>
                </a:lnTo>
                <a:lnTo>
                  <a:pt x="466815" y="19018"/>
                </a:lnTo>
                <a:close/>
                <a:moveTo>
                  <a:pt x="384933" y="0"/>
                </a:moveTo>
                <a:lnTo>
                  <a:pt x="476338" y="0"/>
                </a:lnTo>
                <a:cubicBezTo>
                  <a:pt x="481589" y="0"/>
                  <a:pt x="485772" y="4266"/>
                  <a:pt x="485772" y="9509"/>
                </a:cubicBezTo>
                <a:lnTo>
                  <a:pt x="485772" y="597213"/>
                </a:lnTo>
                <a:cubicBezTo>
                  <a:pt x="485772" y="602456"/>
                  <a:pt x="481589" y="606722"/>
                  <a:pt x="476338" y="606722"/>
                </a:cubicBezTo>
                <a:lnTo>
                  <a:pt x="384933" y="606722"/>
                </a:lnTo>
                <a:cubicBezTo>
                  <a:pt x="379682" y="606722"/>
                  <a:pt x="375499" y="602456"/>
                  <a:pt x="375499" y="597213"/>
                </a:cubicBezTo>
                <a:lnTo>
                  <a:pt x="375499" y="547623"/>
                </a:lnTo>
                <a:lnTo>
                  <a:pt x="130655" y="382056"/>
                </a:lnTo>
                <a:lnTo>
                  <a:pt x="130655" y="415472"/>
                </a:lnTo>
                <a:lnTo>
                  <a:pt x="151570" y="415472"/>
                </a:lnTo>
                <a:cubicBezTo>
                  <a:pt x="156821" y="415472"/>
                  <a:pt x="161093" y="419738"/>
                  <a:pt x="161093" y="424981"/>
                </a:cubicBezTo>
                <a:lnTo>
                  <a:pt x="161093" y="475637"/>
                </a:lnTo>
                <a:cubicBezTo>
                  <a:pt x="161093" y="480881"/>
                  <a:pt x="156821" y="485147"/>
                  <a:pt x="151570" y="485147"/>
                </a:cubicBezTo>
                <a:lnTo>
                  <a:pt x="130655" y="485147"/>
                </a:lnTo>
                <a:lnTo>
                  <a:pt x="130655" y="556688"/>
                </a:lnTo>
                <a:cubicBezTo>
                  <a:pt x="130655" y="561931"/>
                  <a:pt x="126382" y="566197"/>
                  <a:pt x="121131" y="566197"/>
                </a:cubicBezTo>
                <a:lnTo>
                  <a:pt x="39962" y="566197"/>
                </a:lnTo>
                <a:cubicBezTo>
                  <a:pt x="35245" y="566197"/>
                  <a:pt x="31329" y="562731"/>
                  <a:pt x="30528" y="558110"/>
                </a:cubicBezTo>
                <a:lnTo>
                  <a:pt x="89" y="365615"/>
                </a:lnTo>
                <a:cubicBezTo>
                  <a:pt x="89" y="365526"/>
                  <a:pt x="89" y="365437"/>
                  <a:pt x="89" y="365437"/>
                </a:cubicBezTo>
                <a:cubicBezTo>
                  <a:pt x="89" y="365260"/>
                  <a:pt x="89" y="365082"/>
                  <a:pt x="0" y="364904"/>
                </a:cubicBezTo>
                <a:cubicBezTo>
                  <a:pt x="0" y="364726"/>
                  <a:pt x="0" y="364549"/>
                  <a:pt x="0" y="364371"/>
                </a:cubicBezTo>
                <a:cubicBezTo>
                  <a:pt x="0" y="364282"/>
                  <a:pt x="0" y="364193"/>
                  <a:pt x="0" y="364104"/>
                </a:cubicBezTo>
                <a:lnTo>
                  <a:pt x="0" y="242529"/>
                </a:lnTo>
                <a:cubicBezTo>
                  <a:pt x="0" y="237285"/>
                  <a:pt x="4272" y="233020"/>
                  <a:pt x="9523" y="233020"/>
                </a:cubicBezTo>
                <a:lnTo>
                  <a:pt x="118372" y="233020"/>
                </a:lnTo>
                <a:lnTo>
                  <a:pt x="375499" y="67364"/>
                </a:lnTo>
                <a:lnTo>
                  <a:pt x="375499" y="9509"/>
                </a:lnTo>
                <a:cubicBezTo>
                  <a:pt x="375499" y="4266"/>
                  <a:pt x="379682" y="0"/>
                  <a:pt x="384933"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cxnSp>
        <p:nvCxnSpPr>
          <p:cNvPr id="5" name="直接连接符 4"/>
          <p:cNvCxnSpPr/>
          <p:nvPr/>
        </p:nvCxnSpPr>
        <p:spPr>
          <a:xfrm>
            <a:off x="5405310" y="2735052"/>
            <a:ext cx="5282141"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圆角矩形 12"/>
          <p:cNvSpPr/>
          <p:nvPr/>
        </p:nvSpPr>
        <p:spPr>
          <a:xfrm>
            <a:off x="735064" y="1866880"/>
            <a:ext cx="3852428" cy="3915815"/>
          </a:xfrm>
          <a:prstGeom prst="roundRect">
            <a:avLst>
              <a:gd name="adj" fmla="val 5000"/>
            </a:avLst>
          </a:prstGeom>
          <a:blipFill dpi="0" rotWithShape="1">
            <a:blip r:embed="rId4"/>
            <a:srcRect/>
            <a:stretch>
              <a:fillRect l="-26234" r="-26234"/>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圆角矩形 3"/>
          <p:cNvSpPr/>
          <p:nvPr/>
        </p:nvSpPr>
        <p:spPr>
          <a:xfrm>
            <a:off x="3706875" y="466241"/>
            <a:ext cx="4778249" cy="659500"/>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accent1"/>
                </a:solidFill>
                <a:latin typeface="微软雅黑" panose="020B0503020204020204" pitchFamily="34" charset="-122"/>
                <a:ea typeface="微软雅黑" panose="020B0503020204020204" pitchFamily="34" charset="-122"/>
              </a:rPr>
              <a:t>ostream</a:t>
            </a:r>
            <a:r>
              <a:rPr lang="zh-CN" altLang="en-US" sz="2400" b="1" dirty="0">
                <a:solidFill>
                  <a:schemeClr val="accent1"/>
                </a:solidFill>
                <a:latin typeface="微软雅黑" panose="020B0503020204020204" pitchFamily="34" charset="-122"/>
                <a:ea typeface="微软雅黑" panose="020B0503020204020204" pitchFamily="34" charset="-122"/>
              </a:rPr>
              <a:t>流中常用的成员函数</a:t>
            </a:r>
            <a:endParaRPr lang="zh-CN" altLang="en-US" sz="2400" b="1" spc="3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3096237"/>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1" presetClass="entr" presetSubtype="1"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100"/>
                                        <p:tgtEl>
                                          <p:spTgt spid="8"/>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par>
                          <p:cTn id="24" fill="hold">
                            <p:stCondLst>
                              <p:cond delay="1500"/>
                            </p:stCondLst>
                            <p:childTnLst>
                              <p:par>
                                <p:cTn id="25" presetID="37"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900" decel="100000" fill="hold"/>
                                        <p:tgtEl>
                                          <p:spTgt spid="5"/>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31" presetID="37" presetClass="entr" presetSubtype="0" fill="hold" grpId="0" nodeType="withEffect">
                                  <p:stCondLst>
                                    <p:cond delay="60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900" decel="100000" fill="hold"/>
                                        <p:tgtEl>
                                          <p:spTgt spid="11"/>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par>
                          <p:cTn id="37" fill="hold">
                            <p:stCondLst>
                              <p:cond delay="3100"/>
                            </p:stCondLst>
                            <p:childTnLst>
                              <p:par>
                                <p:cTn id="38" presetID="10" presetClass="entr" presetSubtype="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8" grpId="0" animBg="1"/>
      <p:bldP spid="17" grpId="0" animBg="1"/>
      <p:bldP spid="6"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
          <p:cNvSpPr txBox="1"/>
          <p:nvPr/>
        </p:nvSpPr>
        <p:spPr>
          <a:xfrm>
            <a:off x="6546131" y="1395793"/>
            <a:ext cx="4648186" cy="1223999"/>
          </a:xfrm>
          <a:prstGeom prst="rect">
            <a:avLst/>
          </a:prstGeom>
          <a:noFill/>
        </p:spPr>
        <p:txBody>
          <a:bodyPr wrap="none">
            <a:normAutofit/>
          </a:bodyPr>
          <a:lstStyle/>
          <a:p>
            <a:pPr marL="365125" indent="-255588">
              <a:lnSpc>
                <a:spcPct val="120000"/>
              </a:lnSpc>
            </a:pPr>
            <a:r>
              <a:rPr lang="en-US" altLang="zh-CN" sz="3200" dirty="0">
                <a:latin typeface="Times New Roman" panose="02020603050405020304" pitchFamily="18" charset="0"/>
              </a:rPr>
              <a:t>ios</a:t>
            </a:r>
            <a:r>
              <a:rPr lang="zh-CN" altLang="en-US" sz="3200" dirty="0">
                <a:latin typeface="Times New Roman" panose="02020603050405020304" pitchFamily="18" charset="0"/>
              </a:rPr>
              <a:t>中的格式化标志</a:t>
            </a:r>
          </a:p>
        </p:txBody>
      </p:sp>
      <p:sp>
        <p:nvSpPr>
          <p:cNvPr id="11" name="千图PPT彼岸天：ID 8661124矩形 10"/>
          <p:cNvSpPr/>
          <p:nvPr>
            <p:custDataLst>
              <p:tags r:id="rId1"/>
            </p:custDataLst>
          </p:nvPr>
        </p:nvSpPr>
        <p:spPr>
          <a:xfrm>
            <a:off x="4587492" y="2848203"/>
            <a:ext cx="5757905" cy="1124001"/>
          </a:xfrm>
          <a:prstGeom prst="rect">
            <a:avLst/>
          </a:prstGeom>
        </p:spPr>
        <p:txBody>
          <a:bodyPr wrap="none">
            <a:noAutofit/>
          </a:bodyPr>
          <a:lstStyle/>
          <a:p>
            <a:pPr marL="365125" lvl="0" indent="-255588" fontAlgn="base">
              <a:lnSpc>
                <a:spcPct val="80000"/>
              </a:lnSpc>
              <a:spcBef>
                <a:spcPct val="20000"/>
              </a:spcBef>
              <a:spcAft>
                <a:spcPct val="0"/>
              </a:spcAft>
            </a:pPr>
            <a:r>
              <a:rPr lang="en-US" altLang="zh-CN" b="1" dirty="0">
                <a:solidFill>
                  <a:srgbClr val="333399"/>
                </a:solidFill>
                <a:latin typeface="Times New Roman" panose="02020603050405020304" pitchFamily="18" charset="0"/>
                <a:ea typeface="微软雅黑" panose="020B0503020204020204" pitchFamily="34" charset="-122"/>
              </a:rPr>
              <a:t>ios::</a:t>
            </a:r>
            <a:r>
              <a:rPr lang="en-US" altLang="zh-CN" b="1" dirty="0" err="1">
                <a:solidFill>
                  <a:srgbClr val="333399"/>
                </a:solidFill>
                <a:latin typeface="Times New Roman" panose="02020603050405020304" pitchFamily="18" charset="0"/>
                <a:ea typeface="微软雅黑" panose="020B0503020204020204" pitchFamily="34" charset="-122"/>
              </a:rPr>
              <a:t>skipws</a:t>
            </a:r>
            <a:r>
              <a:rPr lang="en-US" altLang="zh-CN" b="1" dirty="0">
                <a:solidFill>
                  <a:srgbClr val="333399"/>
                </a:solidFill>
                <a:latin typeface="Times New Roman" panose="02020603050405020304" pitchFamily="18" charset="0"/>
                <a:ea typeface="微软雅黑" panose="020B0503020204020204" pitchFamily="34" charset="-122"/>
              </a:rPr>
              <a:t>			</a:t>
            </a:r>
            <a:r>
              <a:rPr lang="zh-CN" altLang="en-US" b="1" dirty="0">
                <a:solidFill>
                  <a:srgbClr val="333399"/>
                </a:solidFill>
                <a:latin typeface="Times New Roman" panose="02020603050405020304" pitchFamily="18" charset="0"/>
                <a:ea typeface="微软雅黑" panose="020B0503020204020204" pitchFamily="34" charset="-122"/>
              </a:rPr>
              <a:t>跳过输入流中的空白字符</a:t>
            </a:r>
          </a:p>
          <a:p>
            <a:pPr marL="365125" lvl="0" indent="-255588" fontAlgn="base">
              <a:lnSpc>
                <a:spcPct val="80000"/>
              </a:lnSpc>
              <a:spcBef>
                <a:spcPct val="20000"/>
              </a:spcBef>
              <a:spcAft>
                <a:spcPct val="0"/>
              </a:spcAft>
            </a:pPr>
            <a:r>
              <a:rPr lang="en-US" altLang="zh-CN" b="1" dirty="0">
                <a:solidFill>
                  <a:srgbClr val="333399"/>
                </a:solidFill>
                <a:latin typeface="Times New Roman" panose="02020603050405020304" pitchFamily="18" charset="0"/>
                <a:ea typeface="微软雅黑" panose="020B0503020204020204" pitchFamily="34" charset="-122"/>
              </a:rPr>
              <a:t>ios::left			</a:t>
            </a:r>
            <a:r>
              <a:rPr lang="zh-CN" altLang="en-US" b="1" dirty="0">
                <a:solidFill>
                  <a:srgbClr val="333399"/>
                </a:solidFill>
                <a:latin typeface="Times New Roman" panose="02020603050405020304" pitchFamily="18" charset="0"/>
                <a:ea typeface="微软雅黑" panose="020B0503020204020204" pitchFamily="34" charset="-122"/>
              </a:rPr>
              <a:t>输出数据按左对齐，如</a:t>
            </a:r>
            <a:r>
              <a:rPr lang="en-US" altLang="zh-CN" b="1" dirty="0">
                <a:solidFill>
                  <a:srgbClr val="333399"/>
                </a:solidFill>
                <a:latin typeface="Times New Roman" panose="02020603050405020304" pitchFamily="18" charset="0"/>
                <a:ea typeface="微软雅黑" panose="020B0503020204020204" pitchFamily="34" charset="-122"/>
              </a:rPr>
              <a:t>[12      ]</a:t>
            </a:r>
          </a:p>
          <a:p>
            <a:pPr marL="365125" lvl="0" indent="-255588" fontAlgn="base">
              <a:lnSpc>
                <a:spcPct val="80000"/>
              </a:lnSpc>
              <a:spcBef>
                <a:spcPct val="20000"/>
              </a:spcBef>
              <a:spcAft>
                <a:spcPct val="0"/>
              </a:spcAft>
            </a:pPr>
            <a:r>
              <a:rPr lang="en-US" altLang="zh-CN" b="1" dirty="0">
                <a:solidFill>
                  <a:srgbClr val="333399"/>
                </a:solidFill>
                <a:latin typeface="Times New Roman" panose="02020603050405020304" pitchFamily="18" charset="0"/>
                <a:ea typeface="微软雅黑" panose="020B0503020204020204" pitchFamily="34" charset="-122"/>
              </a:rPr>
              <a:t>ios::right			</a:t>
            </a:r>
            <a:r>
              <a:rPr lang="zh-CN" altLang="en-US" b="1" dirty="0">
                <a:solidFill>
                  <a:srgbClr val="333399"/>
                </a:solidFill>
                <a:latin typeface="Times New Roman" panose="02020603050405020304" pitchFamily="18" charset="0"/>
                <a:ea typeface="微软雅黑" panose="020B0503020204020204" pitchFamily="34" charset="-122"/>
              </a:rPr>
              <a:t>输出数据按右对齐，如</a:t>
            </a:r>
            <a:r>
              <a:rPr lang="en-US" altLang="zh-CN" b="1" dirty="0">
                <a:solidFill>
                  <a:srgbClr val="333399"/>
                </a:solidFill>
                <a:latin typeface="Times New Roman" panose="02020603050405020304" pitchFamily="18" charset="0"/>
                <a:ea typeface="微软雅黑" panose="020B0503020204020204" pitchFamily="34" charset="-122"/>
              </a:rPr>
              <a:t>[      12]</a:t>
            </a:r>
          </a:p>
          <a:p>
            <a:pPr marL="365125" lvl="0" indent="-255588" fontAlgn="base">
              <a:lnSpc>
                <a:spcPct val="80000"/>
              </a:lnSpc>
              <a:spcBef>
                <a:spcPct val="20000"/>
              </a:spcBef>
              <a:spcAft>
                <a:spcPct val="0"/>
              </a:spcAft>
            </a:pPr>
            <a:r>
              <a:rPr lang="en-US" altLang="zh-CN" b="1" dirty="0">
                <a:solidFill>
                  <a:srgbClr val="333399"/>
                </a:solidFill>
                <a:latin typeface="Times New Roman" panose="02020603050405020304" pitchFamily="18" charset="0"/>
                <a:ea typeface="微软雅黑" panose="020B0503020204020204" pitchFamily="34" charset="-122"/>
              </a:rPr>
              <a:t>ios::dec			</a:t>
            </a:r>
            <a:r>
              <a:rPr lang="zh-CN" altLang="en-US" b="1" dirty="0">
                <a:solidFill>
                  <a:srgbClr val="333399"/>
                </a:solidFill>
                <a:latin typeface="Times New Roman" panose="02020603050405020304" pitchFamily="18" charset="0"/>
                <a:ea typeface="微软雅黑" panose="020B0503020204020204" pitchFamily="34" charset="-122"/>
              </a:rPr>
              <a:t>按十进制数据输出</a:t>
            </a:r>
          </a:p>
          <a:p>
            <a:pPr marL="365125" lvl="0" indent="-255588" fontAlgn="base">
              <a:lnSpc>
                <a:spcPct val="80000"/>
              </a:lnSpc>
              <a:spcBef>
                <a:spcPct val="20000"/>
              </a:spcBef>
              <a:spcAft>
                <a:spcPct val="0"/>
              </a:spcAft>
            </a:pPr>
            <a:r>
              <a:rPr lang="en-US" altLang="zh-CN" b="1" dirty="0">
                <a:solidFill>
                  <a:srgbClr val="333399"/>
                </a:solidFill>
                <a:latin typeface="Times New Roman" panose="02020603050405020304" pitchFamily="18" charset="0"/>
                <a:ea typeface="微软雅黑" panose="020B0503020204020204" pitchFamily="34" charset="-122"/>
              </a:rPr>
              <a:t>ios::oct			</a:t>
            </a:r>
            <a:r>
              <a:rPr lang="zh-CN" altLang="en-US" b="1" dirty="0">
                <a:solidFill>
                  <a:srgbClr val="333399"/>
                </a:solidFill>
                <a:latin typeface="Times New Roman" panose="02020603050405020304" pitchFamily="18" charset="0"/>
                <a:ea typeface="微软雅黑" panose="020B0503020204020204" pitchFamily="34" charset="-122"/>
              </a:rPr>
              <a:t>按八进制数据输出</a:t>
            </a:r>
          </a:p>
          <a:p>
            <a:pPr marL="365125" lvl="0" indent="-255588" fontAlgn="base">
              <a:lnSpc>
                <a:spcPct val="80000"/>
              </a:lnSpc>
              <a:spcBef>
                <a:spcPct val="20000"/>
              </a:spcBef>
              <a:spcAft>
                <a:spcPct val="0"/>
              </a:spcAft>
            </a:pPr>
            <a:r>
              <a:rPr lang="en-US" altLang="zh-CN" b="1" dirty="0">
                <a:solidFill>
                  <a:srgbClr val="333399"/>
                </a:solidFill>
                <a:latin typeface="Times New Roman" panose="02020603050405020304" pitchFamily="18" charset="0"/>
                <a:ea typeface="微软雅黑" panose="020B0503020204020204" pitchFamily="34" charset="-122"/>
              </a:rPr>
              <a:t>ios::hex			</a:t>
            </a:r>
            <a:r>
              <a:rPr lang="zh-CN" altLang="en-US" b="1" dirty="0">
                <a:solidFill>
                  <a:srgbClr val="333399"/>
                </a:solidFill>
                <a:latin typeface="Times New Roman" panose="02020603050405020304" pitchFamily="18" charset="0"/>
                <a:ea typeface="微软雅黑" panose="020B0503020204020204" pitchFamily="34" charset="-122"/>
              </a:rPr>
              <a:t>按十六进制数据输出</a:t>
            </a:r>
          </a:p>
          <a:p>
            <a:pPr marL="365125" lvl="0" indent="-255588" fontAlgn="base">
              <a:lnSpc>
                <a:spcPct val="80000"/>
              </a:lnSpc>
              <a:spcBef>
                <a:spcPct val="20000"/>
              </a:spcBef>
              <a:spcAft>
                <a:spcPct val="0"/>
              </a:spcAft>
            </a:pPr>
            <a:r>
              <a:rPr lang="en-US" altLang="zh-CN" b="1" dirty="0">
                <a:solidFill>
                  <a:srgbClr val="333399"/>
                </a:solidFill>
                <a:latin typeface="Times New Roman" panose="02020603050405020304" pitchFamily="18" charset="0"/>
                <a:ea typeface="微软雅黑" panose="020B0503020204020204" pitchFamily="34" charset="-122"/>
              </a:rPr>
              <a:t>ios::</a:t>
            </a:r>
            <a:r>
              <a:rPr lang="en-US" altLang="zh-CN" b="1" dirty="0" err="1">
                <a:solidFill>
                  <a:srgbClr val="333399"/>
                </a:solidFill>
                <a:latin typeface="Times New Roman" panose="02020603050405020304" pitchFamily="18" charset="0"/>
                <a:ea typeface="微软雅黑" panose="020B0503020204020204" pitchFamily="34" charset="-122"/>
              </a:rPr>
              <a:t>showbase</a:t>
            </a:r>
            <a:r>
              <a:rPr lang="en-US" altLang="zh-CN" b="1" dirty="0">
                <a:solidFill>
                  <a:srgbClr val="333399"/>
                </a:solidFill>
                <a:latin typeface="Times New Roman" panose="02020603050405020304" pitchFamily="18" charset="0"/>
                <a:ea typeface="微软雅黑" panose="020B0503020204020204" pitchFamily="34" charset="-122"/>
              </a:rPr>
              <a:t>	</a:t>
            </a:r>
            <a:r>
              <a:rPr lang="zh-CN" altLang="en-US" b="1" dirty="0">
                <a:solidFill>
                  <a:srgbClr val="333399"/>
                </a:solidFill>
                <a:latin typeface="Times New Roman" panose="02020603050405020304" pitchFamily="18" charset="0"/>
                <a:ea typeface="微软雅黑" panose="020B0503020204020204" pitchFamily="34" charset="-122"/>
              </a:rPr>
              <a:t>在输出数据前面显示基数（八进制是</a:t>
            </a:r>
            <a:r>
              <a:rPr lang="en-US" altLang="zh-CN" b="1" dirty="0">
                <a:solidFill>
                  <a:srgbClr val="333399"/>
                </a:solidFill>
                <a:latin typeface="Times New Roman" panose="02020603050405020304" pitchFamily="18" charset="0"/>
                <a:ea typeface="微软雅黑" panose="020B0503020204020204" pitchFamily="34" charset="-122"/>
              </a:rPr>
              <a:t>0</a:t>
            </a:r>
            <a:r>
              <a:rPr lang="zh-CN" altLang="en-US" b="1" dirty="0">
                <a:solidFill>
                  <a:srgbClr val="333399"/>
                </a:solidFill>
                <a:latin typeface="Times New Roman" panose="02020603050405020304" pitchFamily="18" charset="0"/>
                <a:ea typeface="微软雅黑" panose="020B0503020204020204" pitchFamily="34" charset="-122"/>
              </a:rPr>
              <a:t>，十六进制是</a:t>
            </a:r>
            <a:r>
              <a:rPr lang="en-US" altLang="zh-CN" b="1" dirty="0">
                <a:solidFill>
                  <a:srgbClr val="333399"/>
                </a:solidFill>
                <a:latin typeface="Times New Roman" panose="02020603050405020304" pitchFamily="18" charset="0"/>
                <a:ea typeface="微软雅黑" panose="020B0503020204020204" pitchFamily="34" charset="-122"/>
              </a:rPr>
              <a:t>0x</a:t>
            </a:r>
            <a:r>
              <a:rPr lang="zh-CN" altLang="en-US" b="1" dirty="0">
                <a:solidFill>
                  <a:srgbClr val="333399"/>
                </a:solidFill>
                <a:latin typeface="Times New Roman" panose="02020603050405020304" pitchFamily="18" charset="0"/>
                <a:ea typeface="微软雅黑" panose="020B0503020204020204" pitchFamily="34" charset="-122"/>
              </a:rPr>
              <a:t>）</a:t>
            </a:r>
          </a:p>
          <a:p>
            <a:pPr marL="365125" lvl="0" indent="-255588" fontAlgn="base">
              <a:lnSpc>
                <a:spcPct val="80000"/>
              </a:lnSpc>
              <a:spcBef>
                <a:spcPct val="20000"/>
              </a:spcBef>
              <a:spcAft>
                <a:spcPct val="0"/>
              </a:spcAft>
            </a:pPr>
            <a:r>
              <a:rPr lang="en-US" altLang="zh-CN" b="1" dirty="0">
                <a:solidFill>
                  <a:srgbClr val="333399"/>
                </a:solidFill>
                <a:latin typeface="Times New Roman" panose="02020603050405020304" pitchFamily="18" charset="0"/>
                <a:ea typeface="微软雅黑" panose="020B0503020204020204" pitchFamily="34" charset="-122"/>
              </a:rPr>
              <a:t>ios::</a:t>
            </a:r>
            <a:r>
              <a:rPr lang="en-US" altLang="zh-CN" b="1" dirty="0" err="1">
                <a:solidFill>
                  <a:srgbClr val="333399"/>
                </a:solidFill>
                <a:latin typeface="Times New Roman" panose="02020603050405020304" pitchFamily="18" charset="0"/>
                <a:ea typeface="微软雅黑" panose="020B0503020204020204" pitchFamily="34" charset="-122"/>
              </a:rPr>
              <a:t>showpoint</a:t>
            </a:r>
            <a:r>
              <a:rPr lang="en-US" altLang="zh-CN" b="1" dirty="0">
                <a:solidFill>
                  <a:srgbClr val="333399"/>
                </a:solidFill>
                <a:latin typeface="Times New Roman" panose="02020603050405020304" pitchFamily="18" charset="0"/>
                <a:ea typeface="微软雅黑" panose="020B0503020204020204" pitchFamily="34" charset="-122"/>
              </a:rPr>
              <a:t>	</a:t>
            </a:r>
            <a:r>
              <a:rPr lang="zh-CN" altLang="en-US" b="1" dirty="0">
                <a:solidFill>
                  <a:srgbClr val="333399"/>
                </a:solidFill>
                <a:latin typeface="Times New Roman" panose="02020603050405020304" pitchFamily="18" charset="0"/>
                <a:ea typeface="微软雅黑" panose="020B0503020204020204" pitchFamily="34" charset="-122"/>
              </a:rPr>
              <a:t>浮点数输出带小数点</a:t>
            </a:r>
          </a:p>
          <a:p>
            <a:pPr marL="365125" lvl="0" indent="-255588" fontAlgn="base">
              <a:lnSpc>
                <a:spcPct val="80000"/>
              </a:lnSpc>
              <a:spcBef>
                <a:spcPct val="20000"/>
              </a:spcBef>
              <a:spcAft>
                <a:spcPct val="0"/>
              </a:spcAft>
            </a:pPr>
            <a:r>
              <a:rPr lang="en-US" altLang="zh-CN" b="1" dirty="0">
                <a:solidFill>
                  <a:srgbClr val="333399"/>
                </a:solidFill>
                <a:latin typeface="Times New Roman" panose="02020603050405020304" pitchFamily="18" charset="0"/>
                <a:ea typeface="微软雅黑" panose="020B0503020204020204" pitchFamily="34" charset="-122"/>
              </a:rPr>
              <a:t>ios::uppercase	  </a:t>
            </a:r>
            <a:r>
              <a:rPr lang="zh-CN" altLang="en-US" b="1" dirty="0">
                <a:solidFill>
                  <a:srgbClr val="333399"/>
                </a:solidFill>
                <a:latin typeface="Times New Roman" panose="02020603050405020304" pitchFamily="18" charset="0"/>
                <a:ea typeface="微软雅黑" panose="020B0503020204020204" pitchFamily="34" charset="-122"/>
              </a:rPr>
              <a:t>用大写字母输出十六进制数（即</a:t>
            </a:r>
            <a:r>
              <a:rPr lang="en-US" altLang="zh-CN" b="1" dirty="0">
                <a:solidFill>
                  <a:srgbClr val="333399"/>
                </a:solidFill>
                <a:latin typeface="Times New Roman" panose="02020603050405020304" pitchFamily="18" charset="0"/>
                <a:ea typeface="微软雅黑" panose="020B0503020204020204" pitchFamily="34" charset="-122"/>
              </a:rPr>
              <a:t>ABCDEF</a:t>
            </a:r>
            <a:r>
              <a:rPr lang="zh-CN" altLang="en-US" b="1" dirty="0">
                <a:solidFill>
                  <a:srgbClr val="333399"/>
                </a:solidFill>
                <a:latin typeface="Times New Roman" panose="02020603050405020304" pitchFamily="18" charset="0"/>
                <a:ea typeface="微软雅黑" panose="020B0503020204020204" pitchFamily="34" charset="-122"/>
              </a:rPr>
              <a:t>，默认是小写）</a:t>
            </a:r>
          </a:p>
          <a:p>
            <a:pPr marL="365125" lvl="0" indent="-255588" fontAlgn="base">
              <a:lnSpc>
                <a:spcPct val="80000"/>
              </a:lnSpc>
              <a:spcBef>
                <a:spcPct val="20000"/>
              </a:spcBef>
              <a:spcAft>
                <a:spcPct val="0"/>
              </a:spcAft>
            </a:pPr>
            <a:r>
              <a:rPr lang="en-US" altLang="zh-CN" b="1" dirty="0">
                <a:solidFill>
                  <a:srgbClr val="333399"/>
                </a:solidFill>
                <a:latin typeface="Times New Roman" panose="02020603050405020304" pitchFamily="18" charset="0"/>
                <a:ea typeface="微软雅黑" panose="020B0503020204020204" pitchFamily="34" charset="-122"/>
              </a:rPr>
              <a:t>ios::</a:t>
            </a:r>
            <a:r>
              <a:rPr lang="en-US" altLang="zh-CN" b="1" dirty="0" err="1">
                <a:solidFill>
                  <a:srgbClr val="333399"/>
                </a:solidFill>
                <a:latin typeface="Times New Roman" panose="02020603050405020304" pitchFamily="18" charset="0"/>
                <a:ea typeface="微软雅黑" panose="020B0503020204020204" pitchFamily="34" charset="-122"/>
              </a:rPr>
              <a:t>showpos</a:t>
            </a:r>
            <a:r>
              <a:rPr lang="en-US" altLang="zh-CN" b="1" dirty="0">
                <a:solidFill>
                  <a:srgbClr val="333399"/>
                </a:solidFill>
                <a:latin typeface="Times New Roman" panose="02020603050405020304" pitchFamily="18" charset="0"/>
                <a:ea typeface="微软雅黑" panose="020B0503020204020204" pitchFamily="34" charset="-122"/>
              </a:rPr>
              <a:t>	</a:t>
            </a:r>
            <a:r>
              <a:rPr lang="zh-CN" altLang="en-US" b="1" dirty="0">
                <a:solidFill>
                  <a:srgbClr val="333399"/>
                </a:solidFill>
                <a:latin typeface="Times New Roman" panose="02020603050405020304" pitchFamily="18" charset="0"/>
                <a:ea typeface="微软雅黑" panose="020B0503020204020204" pitchFamily="34" charset="-122"/>
              </a:rPr>
              <a:t>在正数前加“</a:t>
            </a:r>
            <a:r>
              <a:rPr lang="en-US" altLang="zh-CN" b="1" dirty="0">
                <a:solidFill>
                  <a:srgbClr val="333399"/>
                </a:solidFill>
                <a:latin typeface="Times New Roman" panose="02020603050405020304" pitchFamily="18" charset="0"/>
                <a:ea typeface="微软雅黑" panose="020B0503020204020204" pitchFamily="34" charset="-122"/>
              </a:rPr>
              <a:t>+”</a:t>
            </a:r>
          </a:p>
          <a:p>
            <a:pPr marL="365125" lvl="0" indent="-255588" fontAlgn="base">
              <a:lnSpc>
                <a:spcPct val="80000"/>
              </a:lnSpc>
              <a:spcBef>
                <a:spcPct val="20000"/>
              </a:spcBef>
              <a:spcAft>
                <a:spcPct val="0"/>
              </a:spcAft>
            </a:pPr>
            <a:r>
              <a:rPr lang="en-US" altLang="zh-CN" b="1" dirty="0">
                <a:solidFill>
                  <a:srgbClr val="333399"/>
                </a:solidFill>
                <a:latin typeface="Times New Roman" panose="02020603050405020304" pitchFamily="18" charset="0"/>
                <a:ea typeface="微软雅黑" panose="020B0503020204020204" pitchFamily="34" charset="-122"/>
              </a:rPr>
              <a:t>ios::scientific	</a:t>
            </a:r>
            <a:r>
              <a:rPr lang="zh-CN" altLang="en-US" b="1" dirty="0">
                <a:solidFill>
                  <a:srgbClr val="333399"/>
                </a:solidFill>
                <a:latin typeface="Times New Roman" panose="02020603050405020304" pitchFamily="18" charset="0"/>
                <a:ea typeface="微软雅黑" panose="020B0503020204020204" pitchFamily="34" charset="-122"/>
              </a:rPr>
              <a:t>用科学计数法输出浮点数，如</a:t>
            </a:r>
            <a:r>
              <a:rPr lang="en-US" altLang="zh-CN" b="1" dirty="0">
                <a:solidFill>
                  <a:srgbClr val="333399"/>
                </a:solidFill>
                <a:latin typeface="Times New Roman" panose="02020603050405020304" pitchFamily="18" charset="0"/>
                <a:ea typeface="微软雅黑" panose="020B0503020204020204" pitchFamily="34" charset="-122"/>
              </a:rPr>
              <a:t>[2.122E2]</a:t>
            </a:r>
          </a:p>
          <a:p>
            <a:pPr marL="365125" lvl="0" indent="-255588" fontAlgn="base">
              <a:lnSpc>
                <a:spcPct val="80000"/>
              </a:lnSpc>
              <a:spcBef>
                <a:spcPct val="20000"/>
              </a:spcBef>
              <a:spcAft>
                <a:spcPct val="0"/>
              </a:spcAft>
            </a:pPr>
            <a:r>
              <a:rPr lang="en-US" altLang="zh-CN" b="1" dirty="0">
                <a:solidFill>
                  <a:srgbClr val="333399"/>
                </a:solidFill>
                <a:latin typeface="Times New Roman" panose="02020603050405020304" pitchFamily="18" charset="0"/>
                <a:ea typeface="微软雅黑" panose="020B0503020204020204" pitchFamily="34" charset="-122"/>
              </a:rPr>
              <a:t>ios::fixed	</a:t>
            </a:r>
            <a:r>
              <a:rPr lang="zh-CN" altLang="en-US" b="1" dirty="0">
                <a:solidFill>
                  <a:srgbClr val="333399"/>
                </a:solidFill>
                <a:latin typeface="Times New Roman" panose="02020603050405020304" pitchFamily="18" charset="0"/>
                <a:ea typeface="微软雅黑" panose="020B0503020204020204" pitchFamily="34" charset="-122"/>
              </a:rPr>
              <a:t>用定点数形式输出浮点数，如</a:t>
            </a:r>
            <a:r>
              <a:rPr lang="en-US" altLang="zh-CN" b="1" dirty="0">
                <a:solidFill>
                  <a:srgbClr val="333399"/>
                </a:solidFill>
                <a:latin typeface="Times New Roman" panose="02020603050405020304" pitchFamily="18" charset="0"/>
                <a:ea typeface="微软雅黑" panose="020B0503020204020204" pitchFamily="34" charset="-122"/>
              </a:rPr>
              <a:t>[212.2]</a:t>
            </a:r>
          </a:p>
          <a:p>
            <a:pPr marL="365125" lvl="0" indent="-255588" fontAlgn="base">
              <a:lnSpc>
                <a:spcPct val="80000"/>
              </a:lnSpc>
              <a:spcBef>
                <a:spcPct val="20000"/>
              </a:spcBef>
              <a:spcAft>
                <a:spcPct val="0"/>
              </a:spcAft>
            </a:pPr>
            <a:r>
              <a:rPr lang="en-US" altLang="zh-CN" b="1" dirty="0">
                <a:solidFill>
                  <a:srgbClr val="333399"/>
                </a:solidFill>
                <a:latin typeface="Times New Roman" panose="02020603050405020304" pitchFamily="18" charset="0"/>
                <a:ea typeface="微软雅黑" panose="020B0503020204020204" pitchFamily="34" charset="-122"/>
              </a:rPr>
              <a:t>ios::</a:t>
            </a:r>
            <a:r>
              <a:rPr lang="en-US" altLang="zh-CN" b="1" dirty="0" err="1">
                <a:solidFill>
                  <a:srgbClr val="333399"/>
                </a:solidFill>
                <a:latin typeface="Times New Roman" panose="02020603050405020304" pitchFamily="18" charset="0"/>
                <a:ea typeface="微软雅黑" panose="020B0503020204020204" pitchFamily="34" charset="-122"/>
              </a:rPr>
              <a:t>unitbuf</a:t>
            </a:r>
            <a:r>
              <a:rPr lang="en-US" altLang="zh-CN" b="1" dirty="0">
                <a:solidFill>
                  <a:srgbClr val="333399"/>
                </a:solidFill>
                <a:latin typeface="Times New Roman" panose="02020603050405020304" pitchFamily="18" charset="0"/>
                <a:ea typeface="微软雅黑" panose="020B0503020204020204" pitchFamily="34" charset="-122"/>
              </a:rPr>
              <a:t>	</a:t>
            </a:r>
            <a:r>
              <a:rPr lang="zh-CN" altLang="en-US" b="1" dirty="0">
                <a:solidFill>
                  <a:srgbClr val="333399"/>
                </a:solidFill>
                <a:latin typeface="Times New Roman" panose="02020603050405020304" pitchFamily="18" charset="0"/>
                <a:ea typeface="微软雅黑" panose="020B0503020204020204" pitchFamily="34" charset="-122"/>
              </a:rPr>
              <a:t>完成后立即刷新缓冲区</a:t>
            </a:r>
          </a:p>
        </p:txBody>
      </p:sp>
      <p:sp>
        <p:nvSpPr>
          <p:cNvPr id="8" name="圆角矩形 6"/>
          <p:cNvSpPr/>
          <p:nvPr/>
        </p:nvSpPr>
        <p:spPr>
          <a:xfrm>
            <a:off x="5339914" y="1322403"/>
            <a:ext cx="1223393" cy="122400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任意多边形 8"/>
          <p:cNvSpPr/>
          <p:nvPr/>
        </p:nvSpPr>
        <p:spPr>
          <a:xfrm>
            <a:off x="5583584" y="1554216"/>
            <a:ext cx="736053" cy="760374"/>
          </a:xfrm>
          <a:custGeom>
            <a:avLst/>
            <a:gdLst>
              <a:gd name="connsiteX0" fmla="*/ 130655 w 587316"/>
              <a:gd name="connsiteY0" fmla="*/ 434401 h 606722"/>
              <a:gd name="connsiteX1" fmla="*/ 130655 w 587316"/>
              <a:gd name="connsiteY1" fmla="*/ 466128 h 606722"/>
              <a:gd name="connsiteX2" fmla="*/ 142047 w 587316"/>
              <a:gd name="connsiteY2" fmla="*/ 466128 h 606722"/>
              <a:gd name="connsiteX3" fmla="*/ 142047 w 587316"/>
              <a:gd name="connsiteY3" fmla="*/ 434401 h 606722"/>
              <a:gd name="connsiteX4" fmla="*/ 20648 w 587316"/>
              <a:gd name="connsiteY4" fmla="*/ 373614 h 606722"/>
              <a:gd name="connsiteX5" fmla="*/ 48061 w 587316"/>
              <a:gd name="connsiteY5" fmla="*/ 547178 h 606722"/>
              <a:gd name="connsiteX6" fmla="*/ 111608 w 587316"/>
              <a:gd name="connsiteY6" fmla="*/ 547178 h 606722"/>
              <a:gd name="connsiteX7" fmla="*/ 111608 w 587316"/>
              <a:gd name="connsiteY7" fmla="*/ 475637 h 606722"/>
              <a:gd name="connsiteX8" fmla="*/ 111608 w 587316"/>
              <a:gd name="connsiteY8" fmla="*/ 424981 h 606722"/>
              <a:gd name="connsiteX9" fmla="*/ 111608 w 587316"/>
              <a:gd name="connsiteY9" fmla="*/ 373614 h 606722"/>
              <a:gd name="connsiteX10" fmla="*/ 518778 w 587316"/>
              <a:gd name="connsiteY10" fmla="*/ 371157 h 606722"/>
              <a:gd name="connsiteX11" fmla="*/ 553937 w 587316"/>
              <a:gd name="connsiteY11" fmla="*/ 391400 h 606722"/>
              <a:gd name="connsiteX12" fmla="*/ 557497 w 587316"/>
              <a:gd name="connsiteY12" fmla="*/ 404362 h 606722"/>
              <a:gd name="connsiteX13" fmla="*/ 549219 w 587316"/>
              <a:gd name="connsiteY13" fmla="*/ 409068 h 606722"/>
              <a:gd name="connsiteX14" fmla="*/ 544502 w 587316"/>
              <a:gd name="connsiteY14" fmla="*/ 407825 h 606722"/>
              <a:gd name="connsiteX15" fmla="*/ 509344 w 587316"/>
              <a:gd name="connsiteY15" fmla="*/ 387582 h 606722"/>
              <a:gd name="connsiteX16" fmla="*/ 505783 w 587316"/>
              <a:gd name="connsiteY16" fmla="*/ 374619 h 606722"/>
              <a:gd name="connsiteX17" fmla="*/ 518778 w 587316"/>
              <a:gd name="connsiteY17" fmla="*/ 371157 h 606722"/>
              <a:gd name="connsiteX18" fmla="*/ 537211 w 587316"/>
              <a:gd name="connsiteY18" fmla="*/ 283673 h 606722"/>
              <a:gd name="connsiteX19" fmla="*/ 577793 w 587316"/>
              <a:gd name="connsiteY19" fmla="*/ 283673 h 606722"/>
              <a:gd name="connsiteX20" fmla="*/ 587316 w 587316"/>
              <a:gd name="connsiteY20" fmla="*/ 293200 h 606722"/>
              <a:gd name="connsiteX21" fmla="*/ 577793 w 587316"/>
              <a:gd name="connsiteY21" fmla="*/ 302726 h 606722"/>
              <a:gd name="connsiteX22" fmla="*/ 537211 w 587316"/>
              <a:gd name="connsiteY22" fmla="*/ 302726 h 606722"/>
              <a:gd name="connsiteX23" fmla="*/ 527688 w 587316"/>
              <a:gd name="connsiteY23" fmla="*/ 293200 h 606722"/>
              <a:gd name="connsiteX24" fmla="*/ 537211 w 587316"/>
              <a:gd name="connsiteY24" fmla="*/ 283673 h 606722"/>
              <a:gd name="connsiteX25" fmla="*/ 50098 w 587316"/>
              <a:gd name="connsiteY25" fmla="*/ 273582 h 606722"/>
              <a:gd name="connsiteX26" fmla="*/ 90680 w 587316"/>
              <a:gd name="connsiteY26" fmla="*/ 273582 h 606722"/>
              <a:gd name="connsiteX27" fmla="*/ 100203 w 587316"/>
              <a:gd name="connsiteY27" fmla="*/ 283073 h 606722"/>
              <a:gd name="connsiteX28" fmla="*/ 90680 w 587316"/>
              <a:gd name="connsiteY28" fmla="*/ 292564 h 606722"/>
              <a:gd name="connsiteX29" fmla="*/ 50098 w 587316"/>
              <a:gd name="connsiteY29" fmla="*/ 292564 h 606722"/>
              <a:gd name="connsiteX30" fmla="*/ 40575 w 587316"/>
              <a:gd name="connsiteY30" fmla="*/ 283073 h 606722"/>
              <a:gd name="connsiteX31" fmla="*/ 50098 w 587316"/>
              <a:gd name="connsiteY31" fmla="*/ 273582 h 606722"/>
              <a:gd name="connsiteX32" fmla="*/ 19046 w 587316"/>
              <a:gd name="connsiteY32" fmla="*/ 252038 h 606722"/>
              <a:gd name="connsiteX33" fmla="*/ 19046 w 587316"/>
              <a:gd name="connsiteY33" fmla="*/ 354684 h 606722"/>
              <a:gd name="connsiteX34" fmla="*/ 111608 w 587316"/>
              <a:gd name="connsiteY34" fmla="*/ 354684 h 606722"/>
              <a:gd name="connsiteX35" fmla="*/ 111608 w 587316"/>
              <a:gd name="connsiteY35" fmla="*/ 252038 h 606722"/>
              <a:gd name="connsiteX36" fmla="*/ 445913 w 587316"/>
              <a:gd name="connsiteY36" fmla="*/ 202664 h 606722"/>
              <a:gd name="connsiteX37" fmla="*/ 455359 w 587316"/>
              <a:gd name="connsiteY37" fmla="*/ 212170 h 606722"/>
              <a:gd name="connsiteX38" fmla="*/ 455359 w 587316"/>
              <a:gd name="connsiteY38" fmla="*/ 262806 h 606722"/>
              <a:gd name="connsiteX39" fmla="*/ 445913 w 587316"/>
              <a:gd name="connsiteY39" fmla="*/ 272312 h 606722"/>
              <a:gd name="connsiteX40" fmla="*/ 436377 w 587316"/>
              <a:gd name="connsiteY40" fmla="*/ 262806 h 606722"/>
              <a:gd name="connsiteX41" fmla="*/ 436377 w 587316"/>
              <a:gd name="connsiteY41" fmla="*/ 212170 h 606722"/>
              <a:gd name="connsiteX42" fmla="*/ 445913 w 587316"/>
              <a:gd name="connsiteY42" fmla="*/ 202664 h 606722"/>
              <a:gd name="connsiteX43" fmla="*/ 544502 w 587316"/>
              <a:gd name="connsiteY43" fmla="*/ 178654 h 606722"/>
              <a:gd name="connsiteX44" fmla="*/ 557497 w 587316"/>
              <a:gd name="connsiteY44" fmla="*/ 182116 h 606722"/>
              <a:gd name="connsiteX45" fmla="*/ 553937 w 587316"/>
              <a:gd name="connsiteY45" fmla="*/ 195079 h 606722"/>
              <a:gd name="connsiteX46" fmla="*/ 518778 w 587316"/>
              <a:gd name="connsiteY46" fmla="*/ 215322 h 606722"/>
              <a:gd name="connsiteX47" fmla="*/ 514061 w 587316"/>
              <a:gd name="connsiteY47" fmla="*/ 216565 h 606722"/>
              <a:gd name="connsiteX48" fmla="*/ 505783 w 587316"/>
              <a:gd name="connsiteY48" fmla="*/ 211859 h 606722"/>
              <a:gd name="connsiteX49" fmla="*/ 509344 w 587316"/>
              <a:gd name="connsiteY49" fmla="*/ 198897 h 606722"/>
              <a:gd name="connsiteX50" fmla="*/ 375499 w 587316"/>
              <a:gd name="connsiteY50" fmla="*/ 90026 h 606722"/>
              <a:gd name="connsiteX51" fmla="*/ 130655 w 587316"/>
              <a:gd name="connsiteY51" fmla="*/ 247683 h 606722"/>
              <a:gd name="connsiteX52" fmla="*/ 130655 w 587316"/>
              <a:gd name="connsiteY52" fmla="*/ 359128 h 606722"/>
              <a:gd name="connsiteX53" fmla="*/ 375499 w 587316"/>
              <a:gd name="connsiteY53" fmla="*/ 524694 h 606722"/>
              <a:gd name="connsiteX54" fmla="*/ 445913 w 587316"/>
              <a:gd name="connsiteY54" fmla="*/ 40505 h 606722"/>
              <a:gd name="connsiteX55" fmla="*/ 455359 w 587316"/>
              <a:gd name="connsiteY55" fmla="*/ 50017 h 606722"/>
              <a:gd name="connsiteX56" fmla="*/ 455359 w 587316"/>
              <a:gd name="connsiteY56" fmla="*/ 171630 h 606722"/>
              <a:gd name="connsiteX57" fmla="*/ 445913 w 587316"/>
              <a:gd name="connsiteY57" fmla="*/ 181142 h 606722"/>
              <a:gd name="connsiteX58" fmla="*/ 436377 w 587316"/>
              <a:gd name="connsiteY58" fmla="*/ 171630 h 606722"/>
              <a:gd name="connsiteX59" fmla="*/ 436377 w 587316"/>
              <a:gd name="connsiteY59" fmla="*/ 50017 h 606722"/>
              <a:gd name="connsiteX60" fmla="*/ 445913 w 587316"/>
              <a:gd name="connsiteY60" fmla="*/ 40505 h 606722"/>
              <a:gd name="connsiteX61" fmla="*/ 394456 w 587316"/>
              <a:gd name="connsiteY61" fmla="*/ 19018 h 606722"/>
              <a:gd name="connsiteX62" fmla="*/ 394456 w 587316"/>
              <a:gd name="connsiteY62" fmla="*/ 72608 h 606722"/>
              <a:gd name="connsiteX63" fmla="*/ 394456 w 587316"/>
              <a:gd name="connsiteY63" fmla="*/ 542646 h 606722"/>
              <a:gd name="connsiteX64" fmla="*/ 394456 w 587316"/>
              <a:gd name="connsiteY64" fmla="*/ 587704 h 606722"/>
              <a:gd name="connsiteX65" fmla="*/ 466815 w 587316"/>
              <a:gd name="connsiteY65" fmla="*/ 587704 h 606722"/>
              <a:gd name="connsiteX66" fmla="*/ 466815 w 587316"/>
              <a:gd name="connsiteY66" fmla="*/ 19018 h 606722"/>
              <a:gd name="connsiteX67" fmla="*/ 384933 w 587316"/>
              <a:gd name="connsiteY67" fmla="*/ 0 h 606722"/>
              <a:gd name="connsiteX68" fmla="*/ 476338 w 587316"/>
              <a:gd name="connsiteY68" fmla="*/ 0 h 606722"/>
              <a:gd name="connsiteX69" fmla="*/ 485772 w 587316"/>
              <a:gd name="connsiteY69" fmla="*/ 9509 h 606722"/>
              <a:gd name="connsiteX70" fmla="*/ 485772 w 587316"/>
              <a:gd name="connsiteY70" fmla="*/ 597213 h 606722"/>
              <a:gd name="connsiteX71" fmla="*/ 476338 w 587316"/>
              <a:gd name="connsiteY71" fmla="*/ 606722 h 606722"/>
              <a:gd name="connsiteX72" fmla="*/ 384933 w 587316"/>
              <a:gd name="connsiteY72" fmla="*/ 606722 h 606722"/>
              <a:gd name="connsiteX73" fmla="*/ 375499 w 587316"/>
              <a:gd name="connsiteY73" fmla="*/ 597213 h 606722"/>
              <a:gd name="connsiteX74" fmla="*/ 375499 w 587316"/>
              <a:gd name="connsiteY74" fmla="*/ 547623 h 606722"/>
              <a:gd name="connsiteX75" fmla="*/ 130655 w 587316"/>
              <a:gd name="connsiteY75" fmla="*/ 382056 h 606722"/>
              <a:gd name="connsiteX76" fmla="*/ 130655 w 587316"/>
              <a:gd name="connsiteY76" fmla="*/ 415472 h 606722"/>
              <a:gd name="connsiteX77" fmla="*/ 151570 w 587316"/>
              <a:gd name="connsiteY77" fmla="*/ 415472 h 606722"/>
              <a:gd name="connsiteX78" fmla="*/ 161093 w 587316"/>
              <a:gd name="connsiteY78" fmla="*/ 424981 h 606722"/>
              <a:gd name="connsiteX79" fmla="*/ 161093 w 587316"/>
              <a:gd name="connsiteY79" fmla="*/ 475637 h 606722"/>
              <a:gd name="connsiteX80" fmla="*/ 151570 w 587316"/>
              <a:gd name="connsiteY80" fmla="*/ 485147 h 606722"/>
              <a:gd name="connsiteX81" fmla="*/ 130655 w 587316"/>
              <a:gd name="connsiteY81" fmla="*/ 485147 h 606722"/>
              <a:gd name="connsiteX82" fmla="*/ 130655 w 587316"/>
              <a:gd name="connsiteY82" fmla="*/ 556688 h 606722"/>
              <a:gd name="connsiteX83" fmla="*/ 121131 w 587316"/>
              <a:gd name="connsiteY83" fmla="*/ 566197 h 606722"/>
              <a:gd name="connsiteX84" fmla="*/ 39962 w 587316"/>
              <a:gd name="connsiteY84" fmla="*/ 566197 h 606722"/>
              <a:gd name="connsiteX85" fmla="*/ 30528 w 587316"/>
              <a:gd name="connsiteY85" fmla="*/ 558110 h 606722"/>
              <a:gd name="connsiteX86" fmla="*/ 89 w 587316"/>
              <a:gd name="connsiteY86" fmla="*/ 365615 h 606722"/>
              <a:gd name="connsiteX87" fmla="*/ 89 w 587316"/>
              <a:gd name="connsiteY87" fmla="*/ 365437 h 606722"/>
              <a:gd name="connsiteX88" fmla="*/ 0 w 587316"/>
              <a:gd name="connsiteY88" fmla="*/ 364904 h 606722"/>
              <a:gd name="connsiteX89" fmla="*/ 0 w 587316"/>
              <a:gd name="connsiteY89" fmla="*/ 364371 h 606722"/>
              <a:gd name="connsiteX90" fmla="*/ 0 w 587316"/>
              <a:gd name="connsiteY90" fmla="*/ 364104 h 606722"/>
              <a:gd name="connsiteX91" fmla="*/ 0 w 587316"/>
              <a:gd name="connsiteY91" fmla="*/ 242529 h 606722"/>
              <a:gd name="connsiteX92" fmla="*/ 9523 w 587316"/>
              <a:gd name="connsiteY92" fmla="*/ 233020 h 606722"/>
              <a:gd name="connsiteX93" fmla="*/ 118372 w 587316"/>
              <a:gd name="connsiteY93" fmla="*/ 233020 h 606722"/>
              <a:gd name="connsiteX94" fmla="*/ 375499 w 587316"/>
              <a:gd name="connsiteY94" fmla="*/ 67364 h 606722"/>
              <a:gd name="connsiteX95" fmla="*/ 375499 w 587316"/>
              <a:gd name="connsiteY95" fmla="*/ 9509 h 606722"/>
              <a:gd name="connsiteX96" fmla="*/ 384933 w 587316"/>
              <a:gd name="connsiteY96"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587316" h="606722">
                <a:moveTo>
                  <a:pt x="130655" y="434401"/>
                </a:moveTo>
                <a:lnTo>
                  <a:pt x="130655" y="466128"/>
                </a:lnTo>
                <a:lnTo>
                  <a:pt x="142047" y="466128"/>
                </a:lnTo>
                <a:lnTo>
                  <a:pt x="142047" y="434401"/>
                </a:lnTo>
                <a:close/>
                <a:moveTo>
                  <a:pt x="20648" y="373614"/>
                </a:moveTo>
                <a:lnTo>
                  <a:pt x="48061" y="547178"/>
                </a:lnTo>
                <a:lnTo>
                  <a:pt x="111608" y="547178"/>
                </a:lnTo>
                <a:lnTo>
                  <a:pt x="111608" y="475637"/>
                </a:lnTo>
                <a:lnTo>
                  <a:pt x="111608" y="424981"/>
                </a:lnTo>
                <a:lnTo>
                  <a:pt x="111608" y="373614"/>
                </a:lnTo>
                <a:close/>
                <a:moveTo>
                  <a:pt x="518778" y="371157"/>
                </a:moveTo>
                <a:lnTo>
                  <a:pt x="553937" y="391400"/>
                </a:lnTo>
                <a:cubicBezTo>
                  <a:pt x="558565" y="393974"/>
                  <a:pt x="560078" y="399834"/>
                  <a:pt x="557497" y="404362"/>
                </a:cubicBezTo>
                <a:cubicBezTo>
                  <a:pt x="555717" y="407381"/>
                  <a:pt x="552512" y="409068"/>
                  <a:pt x="549219" y="409068"/>
                </a:cubicBezTo>
                <a:cubicBezTo>
                  <a:pt x="547617" y="409068"/>
                  <a:pt x="545926" y="408713"/>
                  <a:pt x="544502" y="407825"/>
                </a:cubicBezTo>
                <a:lnTo>
                  <a:pt x="509344" y="387582"/>
                </a:lnTo>
                <a:cubicBezTo>
                  <a:pt x="504715" y="384918"/>
                  <a:pt x="503202" y="379147"/>
                  <a:pt x="505783" y="374619"/>
                </a:cubicBezTo>
                <a:cubicBezTo>
                  <a:pt x="508454" y="370091"/>
                  <a:pt x="514239" y="368493"/>
                  <a:pt x="518778" y="371157"/>
                </a:cubicBezTo>
                <a:close/>
                <a:moveTo>
                  <a:pt x="537211" y="283673"/>
                </a:moveTo>
                <a:lnTo>
                  <a:pt x="577793" y="283673"/>
                </a:lnTo>
                <a:cubicBezTo>
                  <a:pt x="583044" y="283673"/>
                  <a:pt x="587316" y="287947"/>
                  <a:pt x="587316" y="293200"/>
                </a:cubicBezTo>
                <a:cubicBezTo>
                  <a:pt x="587316" y="298452"/>
                  <a:pt x="583044" y="302726"/>
                  <a:pt x="577793" y="302726"/>
                </a:cubicBezTo>
                <a:lnTo>
                  <a:pt x="537211" y="302726"/>
                </a:lnTo>
                <a:cubicBezTo>
                  <a:pt x="531960" y="302726"/>
                  <a:pt x="527688" y="298452"/>
                  <a:pt x="527688" y="293200"/>
                </a:cubicBezTo>
                <a:cubicBezTo>
                  <a:pt x="527688" y="287947"/>
                  <a:pt x="531960" y="283673"/>
                  <a:pt x="537211" y="283673"/>
                </a:cubicBezTo>
                <a:close/>
                <a:moveTo>
                  <a:pt x="50098" y="273582"/>
                </a:moveTo>
                <a:lnTo>
                  <a:pt x="90680" y="273582"/>
                </a:lnTo>
                <a:cubicBezTo>
                  <a:pt x="95931" y="273582"/>
                  <a:pt x="100203" y="277840"/>
                  <a:pt x="100203" y="283073"/>
                </a:cubicBezTo>
                <a:cubicBezTo>
                  <a:pt x="100203" y="288306"/>
                  <a:pt x="95931" y="292564"/>
                  <a:pt x="90680" y="292564"/>
                </a:cubicBezTo>
                <a:lnTo>
                  <a:pt x="50098" y="292564"/>
                </a:lnTo>
                <a:cubicBezTo>
                  <a:pt x="44847" y="292564"/>
                  <a:pt x="40575" y="288306"/>
                  <a:pt x="40575" y="283073"/>
                </a:cubicBezTo>
                <a:cubicBezTo>
                  <a:pt x="40575" y="277840"/>
                  <a:pt x="44847" y="273582"/>
                  <a:pt x="50098" y="273582"/>
                </a:cubicBezTo>
                <a:close/>
                <a:moveTo>
                  <a:pt x="19046" y="252038"/>
                </a:moveTo>
                <a:lnTo>
                  <a:pt x="19046" y="354684"/>
                </a:lnTo>
                <a:lnTo>
                  <a:pt x="111608" y="354684"/>
                </a:lnTo>
                <a:lnTo>
                  <a:pt x="111608" y="252038"/>
                </a:lnTo>
                <a:close/>
                <a:moveTo>
                  <a:pt x="445913" y="202664"/>
                </a:moveTo>
                <a:cubicBezTo>
                  <a:pt x="451171" y="202664"/>
                  <a:pt x="455359" y="206928"/>
                  <a:pt x="455359" y="212170"/>
                </a:cubicBezTo>
                <a:lnTo>
                  <a:pt x="455359" y="262806"/>
                </a:lnTo>
                <a:cubicBezTo>
                  <a:pt x="455359" y="268048"/>
                  <a:pt x="451171" y="272312"/>
                  <a:pt x="445913" y="272312"/>
                </a:cubicBezTo>
                <a:cubicBezTo>
                  <a:pt x="440655" y="272312"/>
                  <a:pt x="436377" y="268048"/>
                  <a:pt x="436377" y="262806"/>
                </a:cubicBezTo>
                <a:lnTo>
                  <a:pt x="436377" y="212170"/>
                </a:lnTo>
                <a:cubicBezTo>
                  <a:pt x="436377" y="206928"/>
                  <a:pt x="440655" y="202664"/>
                  <a:pt x="445913" y="202664"/>
                </a:cubicBezTo>
                <a:close/>
                <a:moveTo>
                  <a:pt x="544502" y="178654"/>
                </a:moveTo>
                <a:cubicBezTo>
                  <a:pt x="549041" y="175990"/>
                  <a:pt x="554827" y="177588"/>
                  <a:pt x="557497" y="182116"/>
                </a:cubicBezTo>
                <a:cubicBezTo>
                  <a:pt x="560078" y="186644"/>
                  <a:pt x="558565" y="192415"/>
                  <a:pt x="553937" y="195079"/>
                </a:cubicBezTo>
                <a:lnTo>
                  <a:pt x="518778" y="215322"/>
                </a:lnTo>
                <a:cubicBezTo>
                  <a:pt x="517354" y="216121"/>
                  <a:pt x="515663" y="216565"/>
                  <a:pt x="514061" y="216565"/>
                </a:cubicBezTo>
                <a:cubicBezTo>
                  <a:pt x="510768" y="216565"/>
                  <a:pt x="507564" y="214878"/>
                  <a:pt x="505783" y="211859"/>
                </a:cubicBezTo>
                <a:cubicBezTo>
                  <a:pt x="503202" y="207331"/>
                  <a:pt x="504715" y="201471"/>
                  <a:pt x="509344" y="198897"/>
                </a:cubicBezTo>
                <a:close/>
                <a:moveTo>
                  <a:pt x="375499" y="90026"/>
                </a:moveTo>
                <a:lnTo>
                  <a:pt x="130655" y="247683"/>
                </a:lnTo>
                <a:lnTo>
                  <a:pt x="130655" y="359128"/>
                </a:lnTo>
                <a:lnTo>
                  <a:pt x="375499" y="524694"/>
                </a:lnTo>
                <a:close/>
                <a:moveTo>
                  <a:pt x="445913" y="40505"/>
                </a:moveTo>
                <a:cubicBezTo>
                  <a:pt x="451171" y="40505"/>
                  <a:pt x="455359" y="44772"/>
                  <a:pt x="455359" y="50017"/>
                </a:cubicBezTo>
                <a:lnTo>
                  <a:pt x="455359" y="171630"/>
                </a:lnTo>
                <a:cubicBezTo>
                  <a:pt x="455359" y="176875"/>
                  <a:pt x="451171" y="181142"/>
                  <a:pt x="445913" y="181142"/>
                </a:cubicBezTo>
                <a:cubicBezTo>
                  <a:pt x="440655" y="181142"/>
                  <a:pt x="436377" y="176875"/>
                  <a:pt x="436377" y="171630"/>
                </a:cubicBezTo>
                <a:lnTo>
                  <a:pt x="436377" y="50017"/>
                </a:lnTo>
                <a:cubicBezTo>
                  <a:pt x="436377" y="44772"/>
                  <a:pt x="440655" y="40505"/>
                  <a:pt x="445913" y="40505"/>
                </a:cubicBezTo>
                <a:close/>
                <a:moveTo>
                  <a:pt x="394456" y="19018"/>
                </a:moveTo>
                <a:lnTo>
                  <a:pt x="394456" y="72608"/>
                </a:lnTo>
                <a:lnTo>
                  <a:pt x="394456" y="542646"/>
                </a:lnTo>
                <a:lnTo>
                  <a:pt x="394456" y="587704"/>
                </a:lnTo>
                <a:lnTo>
                  <a:pt x="466815" y="587704"/>
                </a:lnTo>
                <a:lnTo>
                  <a:pt x="466815" y="19018"/>
                </a:lnTo>
                <a:close/>
                <a:moveTo>
                  <a:pt x="384933" y="0"/>
                </a:moveTo>
                <a:lnTo>
                  <a:pt x="476338" y="0"/>
                </a:lnTo>
                <a:cubicBezTo>
                  <a:pt x="481589" y="0"/>
                  <a:pt x="485772" y="4266"/>
                  <a:pt x="485772" y="9509"/>
                </a:cubicBezTo>
                <a:lnTo>
                  <a:pt x="485772" y="597213"/>
                </a:lnTo>
                <a:cubicBezTo>
                  <a:pt x="485772" y="602456"/>
                  <a:pt x="481589" y="606722"/>
                  <a:pt x="476338" y="606722"/>
                </a:cubicBezTo>
                <a:lnTo>
                  <a:pt x="384933" y="606722"/>
                </a:lnTo>
                <a:cubicBezTo>
                  <a:pt x="379682" y="606722"/>
                  <a:pt x="375499" y="602456"/>
                  <a:pt x="375499" y="597213"/>
                </a:cubicBezTo>
                <a:lnTo>
                  <a:pt x="375499" y="547623"/>
                </a:lnTo>
                <a:lnTo>
                  <a:pt x="130655" y="382056"/>
                </a:lnTo>
                <a:lnTo>
                  <a:pt x="130655" y="415472"/>
                </a:lnTo>
                <a:lnTo>
                  <a:pt x="151570" y="415472"/>
                </a:lnTo>
                <a:cubicBezTo>
                  <a:pt x="156821" y="415472"/>
                  <a:pt x="161093" y="419738"/>
                  <a:pt x="161093" y="424981"/>
                </a:cubicBezTo>
                <a:lnTo>
                  <a:pt x="161093" y="475637"/>
                </a:lnTo>
                <a:cubicBezTo>
                  <a:pt x="161093" y="480881"/>
                  <a:pt x="156821" y="485147"/>
                  <a:pt x="151570" y="485147"/>
                </a:cubicBezTo>
                <a:lnTo>
                  <a:pt x="130655" y="485147"/>
                </a:lnTo>
                <a:lnTo>
                  <a:pt x="130655" y="556688"/>
                </a:lnTo>
                <a:cubicBezTo>
                  <a:pt x="130655" y="561931"/>
                  <a:pt x="126382" y="566197"/>
                  <a:pt x="121131" y="566197"/>
                </a:cubicBezTo>
                <a:lnTo>
                  <a:pt x="39962" y="566197"/>
                </a:lnTo>
                <a:cubicBezTo>
                  <a:pt x="35245" y="566197"/>
                  <a:pt x="31329" y="562731"/>
                  <a:pt x="30528" y="558110"/>
                </a:cubicBezTo>
                <a:lnTo>
                  <a:pt x="89" y="365615"/>
                </a:lnTo>
                <a:cubicBezTo>
                  <a:pt x="89" y="365526"/>
                  <a:pt x="89" y="365437"/>
                  <a:pt x="89" y="365437"/>
                </a:cubicBezTo>
                <a:cubicBezTo>
                  <a:pt x="89" y="365260"/>
                  <a:pt x="89" y="365082"/>
                  <a:pt x="0" y="364904"/>
                </a:cubicBezTo>
                <a:cubicBezTo>
                  <a:pt x="0" y="364726"/>
                  <a:pt x="0" y="364549"/>
                  <a:pt x="0" y="364371"/>
                </a:cubicBezTo>
                <a:cubicBezTo>
                  <a:pt x="0" y="364282"/>
                  <a:pt x="0" y="364193"/>
                  <a:pt x="0" y="364104"/>
                </a:cubicBezTo>
                <a:lnTo>
                  <a:pt x="0" y="242529"/>
                </a:lnTo>
                <a:cubicBezTo>
                  <a:pt x="0" y="237285"/>
                  <a:pt x="4272" y="233020"/>
                  <a:pt x="9523" y="233020"/>
                </a:cubicBezTo>
                <a:lnTo>
                  <a:pt x="118372" y="233020"/>
                </a:lnTo>
                <a:lnTo>
                  <a:pt x="375499" y="67364"/>
                </a:lnTo>
                <a:lnTo>
                  <a:pt x="375499" y="9509"/>
                </a:lnTo>
                <a:cubicBezTo>
                  <a:pt x="375499" y="4266"/>
                  <a:pt x="379682" y="0"/>
                  <a:pt x="384933"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cxnSp>
        <p:nvCxnSpPr>
          <p:cNvPr id="5" name="直接连接符 4"/>
          <p:cNvCxnSpPr/>
          <p:nvPr/>
        </p:nvCxnSpPr>
        <p:spPr>
          <a:xfrm>
            <a:off x="5405310" y="2735052"/>
            <a:ext cx="5282141"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圆角矩形 12"/>
          <p:cNvSpPr/>
          <p:nvPr/>
        </p:nvSpPr>
        <p:spPr>
          <a:xfrm>
            <a:off x="735064" y="1866880"/>
            <a:ext cx="3852428" cy="3915815"/>
          </a:xfrm>
          <a:prstGeom prst="roundRect">
            <a:avLst>
              <a:gd name="adj" fmla="val 5000"/>
            </a:avLst>
          </a:prstGeom>
          <a:blipFill dpi="0" rotWithShape="1">
            <a:blip r:embed="rId4"/>
            <a:srcRect/>
            <a:stretch>
              <a:fillRect l="-26234" r="-26234"/>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圆角矩形 3"/>
          <p:cNvSpPr/>
          <p:nvPr/>
        </p:nvSpPr>
        <p:spPr>
          <a:xfrm>
            <a:off x="1266825" y="466241"/>
            <a:ext cx="8810625" cy="659500"/>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accent1"/>
                </a:solidFill>
                <a:latin typeface="微软雅黑" panose="020B0503020204020204" pitchFamily="34" charset="-122"/>
                <a:ea typeface="微软雅黑" panose="020B0503020204020204" pitchFamily="34" charset="-122"/>
              </a:rPr>
              <a:t>ios</a:t>
            </a:r>
            <a:r>
              <a:rPr lang="zh-CN" altLang="en-US" sz="2400" b="1" dirty="0">
                <a:solidFill>
                  <a:schemeClr val="accent1"/>
                </a:solidFill>
                <a:latin typeface="微软雅黑" panose="020B0503020204020204" pitchFamily="34" charset="-122"/>
                <a:ea typeface="微软雅黑" panose="020B0503020204020204" pitchFamily="34" charset="-122"/>
              </a:rPr>
              <a:t>是</a:t>
            </a:r>
            <a:r>
              <a:rPr lang="en-US" altLang="zh-CN" sz="2400" b="1" dirty="0">
                <a:solidFill>
                  <a:schemeClr val="accent1"/>
                </a:solidFill>
                <a:latin typeface="微软雅黑" panose="020B0503020204020204" pitchFamily="34" charset="-122"/>
                <a:ea typeface="微软雅黑" panose="020B0503020204020204" pitchFamily="34" charset="-122"/>
              </a:rPr>
              <a:t>C++</a:t>
            </a:r>
            <a:r>
              <a:rPr lang="zh-CN" altLang="en-US" sz="2400" b="1" dirty="0">
                <a:solidFill>
                  <a:schemeClr val="accent1"/>
                </a:solidFill>
                <a:latin typeface="微软雅黑" panose="020B0503020204020204" pitchFamily="34" charset="-122"/>
                <a:ea typeface="微软雅黑" panose="020B0503020204020204" pitchFamily="34" charset="-122"/>
              </a:rPr>
              <a:t>所有流类的基类，它包含了</a:t>
            </a:r>
            <a:r>
              <a:rPr lang="en-US" altLang="zh-CN" sz="2400" b="1" dirty="0">
                <a:solidFill>
                  <a:schemeClr val="accent1"/>
                </a:solidFill>
                <a:latin typeface="微软雅黑" panose="020B0503020204020204" pitchFamily="34" charset="-122"/>
                <a:ea typeface="微软雅黑" panose="020B0503020204020204" pitchFamily="34" charset="-122"/>
              </a:rPr>
              <a:t>C++</a:t>
            </a:r>
            <a:r>
              <a:rPr lang="zh-CN" altLang="en-US" sz="2400" b="1" dirty="0">
                <a:solidFill>
                  <a:schemeClr val="accent1"/>
                </a:solidFill>
                <a:latin typeface="微软雅黑" panose="020B0503020204020204" pitchFamily="34" charset="-122"/>
                <a:ea typeface="微软雅黑" panose="020B0503020204020204" pitchFamily="34" charset="-122"/>
              </a:rPr>
              <a:t>流的主要特性 </a:t>
            </a:r>
            <a:endParaRPr lang="zh-CN" altLang="en-US" sz="2400" b="1" spc="3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7820721"/>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1" presetClass="entr" presetSubtype="1"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100"/>
                                        <p:tgtEl>
                                          <p:spTgt spid="8"/>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par>
                          <p:cTn id="24" fill="hold">
                            <p:stCondLst>
                              <p:cond delay="1500"/>
                            </p:stCondLst>
                            <p:childTnLst>
                              <p:par>
                                <p:cTn id="25" presetID="37"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900" decel="100000" fill="hold"/>
                                        <p:tgtEl>
                                          <p:spTgt spid="5"/>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31" presetID="37" presetClass="entr" presetSubtype="0" fill="hold" grpId="0" nodeType="withEffect">
                                  <p:stCondLst>
                                    <p:cond delay="60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900" decel="100000" fill="hold"/>
                                        <p:tgtEl>
                                          <p:spTgt spid="11"/>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par>
                          <p:cTn id="37" fill="hold">
                            <p:stCondLst>
                              <p:cond delay="3100"/>
                            </p:stCondLst>
                            <p:childTnLst>
                              <p:par>
                                <p:cTn id="38" presetID="10" presetClass="entr" presetSubtype="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8" grpId="0" animBg="1"/>
      <p:bldP spid="17" grpId="0" animBg="1"/>
      <p:bldP spid="6"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
          <p:cNvSpPr txBox="1"/>
          <p:nvPr/>
        </p:nvSpPr>
        <p:spPr>
          <a:xfrm>
            <a:off x="6546131" y="1395793"/>
            <a:ext cx="4648186" cy="1223999"/>
          </a:xfrm>
          <a:prstGeom prst="rect">
            <a:avLst/>
          </a:prstGeom>
          <a:noFill/>
        </p:spPr>
        <p:txBody>
          <a:bodyPr wrap="none">
            <a:normAutofit/>
          </a:bodyPr>
          <a:lstStyle/>
          <a:p>
            <a:pPr marL="365125" indent="-255588">
              <a:lnSpc>
                <a:spcPct val="120000"/>
              </a:lnSpc>
            </a:pPr>
            <a:r>
              <a:rPr lang="en-US" altLang="zh-CN" sz="3200" dirty="0">
                <a:latin typeface="Times New Roman" panose="02020603050405020304" pitchFamily="18" charset="0"/>
              </a:rPr>
              <a:t>ios</a:t>
            </a:r>
            <a:r>
              <a:rPr lang="zh-CN" altLang="en-US" sz="3200" dirty="0">
                <a:latin typeface="Times New Roman" panose="02020603050405020304" pitchFamily="18" charset="0"/>
              </a:rPr>
              <a:t>中的格式化成员函数</a:t>
            </a:r>
          </a:p>
        </p:txBody>
      </p:sp>
      <p:sp>
        <p:nvSpPr>
          <p:cNvPr id="11" name="千图PPT彼岸天：ID 8661124矩形 10"/>
          <p:cNvSpPr/>
          <p:nvPr>
            <p:custDataLst>
              <p:tags r:id="rId1"/>
            </p:custDataLst>
          </p:nvPr>
        </p:nvSpPr>
        <p:spPr>
          <a:xfrm>
            <a:off x="4587492" y="3262786"/>
            <a:ext cx="5757905" cy="1124001"/>
          </a:xfrm>
          <a:prstGeom prst="rect">
            <a:avLst/>
          </a:prstGeom>
        </p:spPr>
        <p:txBody>
          <a:bodyPr wrap="none">
            <a:noAutofit/>
          </a:bodyPr>
          <a:lstStyle/>
          <a:p>
            <a:pPr marL="620713" lvl="1" indent="-228600" fontAlgn="base">
              <a:spcBef>
                <a:spcPct val="20000"/>
              </a:spcBef>
              <a:spcAft>
                <a:spcPct val="0"/>
              </a:spcAft>
              <a:buClr>
                <a:srgbClr val="333399"/>
              </a:buClr>
              <a:buFont typeface="Wingdings" panose="05000000000000000000" pitchFamily="2" charset="2"/>
              <a:buChar char="¢"/>
            </a:pPr>
            <a:r>
              <a:rPr lang="en-US" altLang="zh-CN" sz="2800" b="1" dirty="0">
                <a:solidFill>
                  <a:srgbClr val="333399"/>
                </a:solidFill>
                <a:latin typeface="Times New Roman" panose="02020603050405020304" pitchFamily="18" charset="0"/>
                <a:ea typeface="微软雅黑" panose="020B0503020204020204" pitchFamily="34" charset="-122"/>
              </a:rPr>
              <a:t>setf(flags)	</a:t>
            </a:r>
            <a:r>
              <a:rPr lang="zh-CN" altLang="en-US" sz="2800" b="1" dirty="0">
                <a:solidFill>
                  <a:srgbClr val="333399"/>
                </a:solidFill>
                <a:latin typeface="Times New Roman" panose="02020603050405020304" pitchFamily="18" charset="0"/>
                <a:ea typeface="微软雅黑" panose="020B0503020204020204" pitchFamily="34" charset="-122"/>
              </a:rPr>
              <a:t>设置指定的格式化标志</a:t>
            </a:r>
            <a:r>
              <a:rPr lang="en-US" altLang="zh-CN" sz="2800" b="1" dirty="0">
                <a:solidFill>
                  <a:srgbClr val="333399"/>
                </a:solidFill>
                <a:latin typeface="Times New Roman" panose="02020603050405020304" pitchFamily="18" charset="0"/>
                <a:ea typeface="微软雅黑" panose="020B0503020204020204" pitchFamily="34" charset="-122"/>
              </a:rPr>
              <a:t>flags</a:t>
            </a:r>
            <a:r>
              <a:rPr lang="zh-CN" altLang="en-US" sz="2800" b="1" dirty="0">
                <a:solidFill>
                  <a:srgbClr val="333399"/>
                </a:solidFill>
                <a:latin typeface="Times New Roman" panose="02020603050405020304" pitchFamily="18" charset="0"/>
                <a:ea typeface="微软雅黑" panose="020B0503020204020204" pitchFamily="34" charset="-122"/>
              </a:rPr>
              <a:t>，</a:t>
            </a:r>
          </a:p>
          <a:p>
            <a:pPr marL="620713" lvl="1" indent="-228600" fontAlgn="base">
              <a:spcBef>
                <a:spcPct val="20000"/>
              </a:spcBef>
              <a:spcAft>
                <a:spcPct val="0"/>
              </a:spcAft>
              <a:buClr>
                <a:srgbClr val="333399"/>
              </a:buClr>
              <a:buFont typeface="Wingdings" panose="05000000000000000000" pitchFamily="2" charset="2"/>
              <a:buChar char="¢"/>
            </a:pPr>
            <a:r>
              <a:rPr lang="en-US" altLang="zh-CN" sz="2800" b="1" dirty="0" err="1">
                <a:solidFill>
                  <a:srgbClr val="333399"/>
                </a:solidFill>
                <a:latin typeface="Times New Roman" panose="02020603050405020304" pitchFamily="18" charset="0"/>
                <a:ea typeface="微软雅黑" panose="020B0503020204020204" pitchFamily="34" charset="-122"/>
              </a:rPr>
              <a:t>unsetf</a:t>
            </a:r>
            <a:r>
              <a:rPr lang="en-US" altLang="zh-CN" sz="2800" b="1" dirty="0">
                <a:solidFill>
                  <a:srgbClr val="333399"/>
                </a:solidFill>
                <a:latin typeface="Times New Roman" panose="02020603050405020304" pitchFamily="18" charset="0"/>
                <a:ea typeface="微软雅黑" panose="020B0503020204020204" pitchFamily="34" charset="-122"/>
              </a:rPr>
              <a:t>(flags)</a:t>
            </a:r>
            <a:r>
              <a:rPr lang="zh-CN" altLang="en-US" sz="2800" b="1" dirty="0">
                <a:solidFill>
                  <a:srgbClr val="333399"/>
                </a:solidFill>
                <a:latin typeface="Times New Roman" panose="02020603050405020304" pitchFamily="18" charset="0"/>
                <a:ea typeface="微软雅黑" panose="020B0503020204020204" pitchFamily="34" charset="-122"/>
              </a:rPr>
              <a:t>取消指定的格式化标志</a:t>
            </a:r>
            <a:r>
              <a:rPr lang="en-US" altLang="zh-CN" sz="2800" b="1" dirty="0">
                <a:solidFill>
                  <a:srgbClr val="333399"/>
                </a:solidFill>
                <a:latin typeface="Times New Roman" panose="02020603050405020304" pitchFamily="18" charset="0"/>
                <a:ea typeface="微软雅黑" panose="020B0503020204020204" pitchFamily="34" charset="-122"/>
              </a:rPr>
              <a:t>flags</a:t>
            </a:r>
            <a:r>
              <a:rPr lang="zh-CN" altLang="en-US" sz="2800" b="1" dirty="0">
                <a:solidFill>
                  <a:srgbClr val="333399"/>
                </a:solidFill>
                <a:latin typeface="Times New Roman" panose="02020603050405020304" pitchFamily="18" charset="0"/>
                <a:ea typeface="微软雅黑" panose="020B0503020204020204" pitchFamily="34" charset="-122"/>
              </a:rPr>
              <a:t>，</a:t>
            </a:r>
          </a:p>
          <a:p>
            <a:pPr marL="620713" lvl="1" indent="-228600" fontAlgn="base">
              <a:spcBef>
                <a:spcPct val="20000"/>
              </a:spcBef>
              <a:spcAft>
                <a:spcPct val="0"/>
              </a:spcAft>
              <a:buClr>
                <a:srgbClr val="333399"/>
              </a:buClr>
              <a:buFont typeface="Wingdings" panose="05000000000000000000" pitchFamily="2" charset="2"/>
              <a:buChar char="¢"/>
            </a:pPr>
            <a:r>
              <a:rPr lang="en-US" altLang="zh-CN" sz="2800" b="1" dirty="0">
                <a:solidFill>
                  <a:srgbClr val="333399"/>
                </a:solidFill>
                <a:latin typeface="Times New Roman" panose="02020603050405020304" pitchFamily="18" charset="0"/>
                <a:ea typeface="微软雅黑" panose="020B0503020204020204" pitchFamily="34" charset="-122"/>
              </a:rPr>
              <a:t>setf(</a:t>
            </a:r>
            <a:r>
              <a:rPr lang="en-US" altLang="zh-CN" sz="2800" b="1" dirty="0" err="1">
                <a:solidFill>
                  <a:srgbClr val="333399"/>
                </a:solidFill>
                <a:latin typeface="Times New Roman" panose="02020603050405020304" pitchFamily="18" charset="0"/>
                <a:ea typeface="微软雅黑" panose="020B0503020204020204" pitchFamily="34" charset="-122"/>
              </a:rPr>
              <a:t>flags,filed</a:t>
            </a:r>
            <a:r>
              <a:rPr lang="en-US" altLang="zh-CN" sz="2800" b="1" dirty="0">
                <a:solidFill>
                  <a:srgbClr val="333399"/>
                </a:solidFill>
                <a:latin typeface="Times New Roman" panose="02020603050405020304" pitchFamily="18" charset="0"/>
                <a:ea typeface="微软雅黑" panose="020B0503020204020204" pitchFamily="34" charset="-122"/>
              </a:rPr>
              <a:t>)	</a:t>
            </a:r>
            <a:r>
              <a:rPr lang="zh-CN" altLang="en-US" sz="2800" b="1" dirty="0">
                <a:solidFill>
                  <a:srgbClr val="333399"/>
                </a:solidFill>
                <a:latin typeface="Times New Roman" panose="02020603050405020304" pitchFamily="18" charset="0"/>
                <a:ea typeface="微软雅黑" panose="020B0503020204020204" pitchFamily="34" charset="-122"/>
              </a:rPr>
              <a:t>先清除、然后设置标志</a:t>
            </a:r>
          </a:p>
          <a:p>
            <a:pPr marL="858838" lvl="2" indent="-228600" fontAlgn="base">
              <a:spcBef>
                <a:spcPct val="20000"/>
              </a:spcBef>
              <a:spcAft>
                <a:spcPct val="0"/>
              </a:spcAft>
              <a:buFontTx/>
              <a:buChar char="•"/>
            </a:pPr>
            <a:r>
              <a:rPr lang="en-US" altLang="zh-CN" sz="2400" b="1" dirty="0">
                <a:solidFill>
                  <a:srgbClr val="000000"/>
                </a:solidFill>
                <a:latin typeface="Times New Roman" panose="02020603050405020304" pitchFamily="18" charset="0"/>
                <a:ea typeface="微软雅黑" panose="020B0503020204020204" pitchFamily="34" charset="-122"/>
              </a:rPr>
              <a:t>flags</a:t>
            </a:r>
            <a:r>
              <a:rPr lang="zh-CN" altLang="en-US" sz="2400" b="1" dirty="0">
                <a:solidFill>
                  <a:srgbClr val="000000"/>
                </a:solidFill>
                <a:latin typeface="Times New Roman" panose="02020603050405020304" pitchFamily="18" charset="0"/>
                <a:ea typeface="微软雅黑" panose="020B0503020204020204" pitchFamily="34" charset="-122"/>
              </a:rPr>
              <a:t>可以是上面所列举的格式化标志符</a:t>
            </a:r>
          </a:p>
        </p:txBody>
      </p:sp>
      <p:sp>
        <p:nvSpPr>
          <p:cNvPr id="8" name="圆角矩形 6"/>
          <p:cNvSpPr/>
          <p:nvPr/>
        </p:nvSpPr>
        <p:spPr>
          <a:xfrm>
            <a:off x="5339914" y="1322403"/>
            <a:ext cx="1223393" cy="122400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任意多边形 8"/>
          <p:cNvSpPr/>
          <p:nvPr/>
        </p:nvSpPr>
        <p:spPr>
          <a:xfrm>
            <a:off x="5583584" y="1554216"/>
            <a:ext cx="736053" cy="760374"/>
          </a:xfrm>
          <a:custGeom>
            <a:avLst/>
            <a:gdLst>
              <a:gd name="connsiteX0" fmla="*/ 130655 w 587316"/>
              <a:gd name="connsiteY0" fmla="*/ 434401 h 606722"/>
              <a:gd name="connsiteX1" fmla="*/ 130655 w 587316"/>
              <a:gd name="connsiteY1" fmla="*/ 466128 h 606722"/>
              <a:gd name="connsiteX2" fmla="*/ 142047 w 587316"/>
              <a:gd name="connsiteY2" fmla="*/ 466128 h 606722"/>
              <a:gd name="connsiteX3" fmla="*/ 142047 w 587316"/>
              <a:gd name="connsiteY3" fmla="*/ 434401 h 606722"/>
              <a:gd name="connsiteX4" fmla="*/ 20648 w 587316"/>
              <a:gd name="connsiteY4" fmla="*/ 373614 h 606722"/>
              <a:gd name="connsiteX5" fmla="*/ 48061 w 587316"/>
              <a:gd name="connsiteY5" fmla="*/ 547178 h 606722"/>
              <a:gd name="connsiteX6" fmla="*/ 111608 w 587316"/>
              <a:gd name="connsiteY6" fmla="*/ 547178 h 606722"/>
              <a:gd name="connsiteX7" fmla="*/ 111608 w 587316"/>
              <a:gd name="connsiteY7" fmla="*/ 475637 h 606722"/>
              <a:gd name="connsiteX8" fmla="*/ 111608 w 587316"/>
              <a:gd name="connsiteY8" fmla="*/ 424981 h 606722"/>
              <a:gd name="connsiteX9" fmla="*/ 111608 w 587316"/>
              <a:gd name="connsiteY9" fmla="*/ 373614 h 606722"/>
              <a:gd name="connsiteX10" fmla="*/ 518778 w 587316"/>
              <a:gd name="connsiteY10" fmla="*/ 371157 h 606722"/>
              <a:gd name="connsiteX11" fmla="*/ 553937 w 587316"/>
              <a:gd name="connsiteY11" fmla="*/ 391400 h 606722"/>
              <a:gd name="connsiteX12" fmla="*/ 557497 w 587316"/>
              <a:gd name="connsiteY12" fmla="*/ 404362 h 606722"/>
              <a:gd name="connsiteX13" fmla="*/ 549219 w 587316"/>
              <a:gd name="connsiteY13" fmla="*/ 409068 h 606722"/>
              <a:gd name="connsiteX14" fmla="*/ 544502 w 587316"/>
              <a:gd name="connsiteY14" fmla="*/ 407825 h 606722"/>
              <a:gd name="connsiteX15" fmla="*/ 509344 w 587316"/>
              <a:gd name="connsiteY15" fmla="*/ 387582 h 606722"/>
              <a:gd name="connsiteX16" fmla="*/ 505783 w 587316"/>
              <a:gd name="connsiteY16" fmla="*/ 374619 h 606722"/>
              <a:gd name="connsiteX17" fmla="*/ 518778 w 587316"/>
              <a:gd name="connsiteY17" fmla="*/ 371157 h 606722"/>
              <a:gd name="connsiteX18" fmla="*/ 537211 w 587316"/>
              <a:gd name="connsiteY18" fmla="*/ 283673 h 606722"/>
              <a:gd name="connsiteX19" fmla="*/ 577793 w 587316"/>
              <a:gd name="connsiteY19" fmla="*/ 283673 h 606722"/>
              <a:gd name="connsiteX20" fmla="*/ 587316 w 587316"/>
              <a:gd name="connsiteY20" fmla="*/ 293200 h 606722"/>
              <a:gd name="connsiteX21" fmla="*/ 577793 w 587316"/>
              <a:gd name="connsiteY21" fmla="*/ 302726 h 606722"/>
              <a:gd name="connsiteX22" fmla="*/ 537211 w 587316"/>
              <a:gd name="connsiteY22" fmla="*/ 302726 h 606722"/>
              <a:gd name="connsiteX23" fmla="*/ 527688 w 587316"/>
              <a:gd name="connsiteY23" fmla="*/ 293200 h 606722"/>
              <a:gd name="connsiteX24" fmla="*/ 537211 w 587316"/>
              <a:gd name="connsiteY24" fmla="*/ 283673 h 606722"/>
              <a:gd name="connsiteX25" fmla="*/ 50098 w 587316"/>
              <a:gd name="connsiteY25" fmla="*/ 273582 h 606722"/>
              <a:gd name="connsiteX26" fmla="*/ 90680 w 587316"/>
              <a:gd name="connsiteY26" fmla="*/ 273582 h 606722"/>
              <a:gd name="connsiteX27" fmla="*/ 100203 w 587316"/>
              <a:gd name="connsiteY27" fmla="*/ 283073 h 606722"/>
              <a:gd name="connsiteX28" fmla="*/ 90680 w 587316"/>
              <a:gd name="connsiteY28" fmla="*/ 292564 h 606722"/>
              <a:gd name="connsiteX29" fmla="*/ 50098 w 587316"/>
              <a:gd name="connsiteY29" fmla="*/ 292564 h 606722"/>
              <a:gd name="connsiteX30" fmla="*/ 40575 w 587316"/>
              <a:gd name="connsiteY30" fmla="*/ 283073 h 606722"/>
              <a:gd name="connsiteX31" fmla="*/ 50098 w 587316"/>
              <a:gd name="connsiteY31" fmla="*/ 273582 h 606722"/>
              <a:gd name="connsiteX32" fmla="*/ 19046 w 587316"/>
              <a:gd name="connsiteY32" fmla="*/ 252038 h 606722"/>
              <a:gd name="connsiteX33" fmla="*/ 19046 w 587316"/>
              <a:gd name="connsiteY33" fmla="*/ 354684 h 606722"/>
              <a:gd name="connsiteX34" fmla="*/ 111608 w 587316"/>
              <a:gd name="connsiteY34" fmla="*/ 354684 h 606722"/>
              <a:gd name="connsiteX35" fmla="*/ 111608 w 587316"/>
              <a:gd name="connsiteY35" fmla="*/ 252038 h 606722"/>
              <a:gd name="connsiteX36" fmla="*/ 445913 w 587316"/>
              <a:gd name="connsiteY36" fmla="*/ 202664 h 606722"/>
              <a:gd name="connsiteX37" fmla="*/ 455359 w 587316"/>
              <a:gd name="connsiteY37" fmla="*/ 212170 h 606722"/>
              <a:gd name="connsiteX38" fmla="*/ 455359 w 587316"/>
              <a:gd name="connsiteY38" fmla="*/ 262806 h 606722"/>
              <a:gd name="connsiteX39" fmla="*/ 445913 w 587316"/>
              <a:gd name="connsiteY39" fmla="*/ 272312 h 606722"/>
              <a:gd name="connsiteX40" fmla="*/ 436377 w 587316"/>
              <a:gd name="connsiteY40" fmla="*/ 262806 h 606722"/>
              <a:gd name="connsiteX41" fmla="*/ 436377 w 587316"/>
              <a:gd name="connsiteY41" fmla="*/ 212170 h 606722"/>
              <a:gd name="connsiteX42" fmla="*/ 445913 w 587316"/>
              <a:gd name="connsiteY42" fmla="*/ 202664 h 606722"/>
              <a:gd name="connsiteX43" fmla="*/ 544502 w 587316"/>
              <a:gd name="connsiteY43" fmla="*/ 178654 h 606722"/>
              <a:gd name="connsiteX44" fmla="*/ 557497 w 587316"/>
              <a:gd name="connsiteY44" fmla="*/ 182116 h 606722"/>
              <a:gd name="connsiteX45" fmla="*/ 553937 w 587316"/>
              <a:gd name="connsiteY45" fmla="*/ 195079 h 606722"/>
              <a:gd name="connsiteX46" fmla="*/ 518778 w 587316"/>
              <a:gd name="connsiteY46" fmla="*/ 215322 h 606722"/>
              <a:gd name="connsiteX47" fmla="*/ 514061 w 587316"/>
              <a:gd name="connsiteY47" fmla="*/ 216565 h 606722"/>
              <a:gd name="connsiteX48" fmla="*/ 505783 w 587316"/>
              <a:gd name="connsiteY48" fmla="*/ 211859 h 606722"/>
              <a:gd name="connsiteX49" fmla="*/ 509344 w 587316"/>
              <a:gd name="connsiteY49" fmla="*/ 198897 h 606722"/>
              <a:gd name="connsiteX50" fmla="*/ 375499 w 587316"/>
              <a:gd name="connsiteY50" fmla="*/ 90026 h 606722"/>
              <a:gd name="connsiteX51" fmla="*/ 130655 w 587316"/>
              <a:gd name="connsiteY51" fmla="*/ 247683 h 606722"/>
              <a:gd name="connsiteX52" fmla="*/ 130655 w 587316"/>
              <a:gd name="connsiteY52" fmla="*/ 359128 h 606722"/>
              <a:gd name="connsiteX53" fmla="*/ 375499 w 587316"/>
              <a:gd name="connsiteY53" fmla="*/ 524694 h 606722"/>
              <a:gd name="connsiteX54" fmla="*/ 445913 w 587316"/>
              <a:gd name="connsiteY54" fmla="*/ 40505 h 606722"/>
              <a:gd name="connsiteX55" fmla="*/ 455359 w 587316"/>
              <a:gd name="connsiteY55" fmla="*/ 50017 h 606722"/>
              <a:gd name="connsiteX56" fmla="*/ 455359 w 587316"/>
              <a:gd name="connsiteY56" fmla="*/ 171630 h 606722"/>
              <a:gd name="connsiteX57" fmla="*/ 445913 w 587316"/>
              <a:gd name="connsiteY57" fmla="*/ 181142 h 606722"/>
              <a:gd name="connsiteX58" fmla="*/ 436377 w 587316"/>
              <a:gd name="connsiteY58" fmla="*/ 171630 h 606722"/>
              <a:gd name="connsiteX59" fmla="*/ 436377 w 587316"/>
              <a:gd name="connsiteY59" fmla="*/ 50017 h 606722"/>
              <a:gd name="connsiteX60" fmla="*/ 445913 w 587316"/>
              <a:gd name="connsiteY60" fmla="*/ 40505 h 606722"/>
              <a:gd name="connsiteX61" fmla="*/ 394456 w 587316"/>
              <a:gd name="connsiteY61" fmla="*/ 19018 h 606722"/>
              <a:gd name="connsiteX62" fmla="*/ 394456 w 587316"/>
              <a:gd name="connsiteY62" fmla="*/ 72608 h 606722"/>
              <a:gd name="connsiteX63" fmla="*/ 394456 w 587316"/>
              <a:gd name="connsiteY63" fmla="*/ 542646 h 606722"/>
              <a:gd name="connsiteX64" fmla="*/ 394456 w 587316"/>
              <a:gd name="connsiteY64" fmla="*/ 587704 h 606722"/>
              <a:gd name="connsiteX65" fmla="*/ 466815 w 587316"/>
              <a:gd name="connsiteY65" fmla="*/ 587704 h 606722"/>
              <a:gd name="connsiteX66" fmla="*/ 466815 w 587316"/>
              <a:gd name="connsiteY66" fmla="*/ 19018 h 606722"/>
              <a:gd name="connsiteX67" fmla="*/ 384933 w 587316"/>
              <a:gd name="connsiteY67" fmla="*/ 0 h 606722"/>
              <a:gd name="connsiteX68" fmla="*/ 476338 w 587316"/>
              <a:gd name="connsiteY68" fmla="*/ 0 h 606722"/>
              <a:gd name="connsiteX69" fmla="*/ 485772 w 587316"/>
              <a:gd name="connsiteY69" fmla="*/ 9509 h 606722"/>
              <a:gd name="connsiteX70" fmla="*/ 485772 w 587316"/>
              <a:gd name="connsiteY70" fmla="*/ 597213 h 606722"/>
              <a:gd name="connsiteX71" fmla="*/ 476338 w 587316"/>
              <a:gd name="connsiteY71" fmla="*/ 606722 h 606722"/>
              <a:gd name="connsiteX72" fmla="*/ 384933 w 587316"/>
              <a:gd name="connsiteY72" fmla="*/ 606722 h 606722"/>
              <a:gd name="connsiteX73" fmla="*/ 375499 w 587316"/>
              <a:gd name="connsiteY73" fmla="*/ 597213 h 606722"/>
              <a:gd name="connsiteX74" fmla="*/ 375499 w 587316"/>
              <a:gd name="connsiteY74" fmla="*/ 547623 h 606722"/>
              <a:gd name="connsiteX75" fmla="*/ 130655 w 587316"/>
              <a:gd name="connsiteY75" fmla="*/ 382056 h 606722"/>
              <a:gd name="connsiteX76" fmla="*/ 130655 w 587316"/>
              <a:gd name="connsiteY76" fmla="*/ 415472 h 606722"/>
              <a:gd name="connsiteX77" fmla="*/ 151570 w 587316"/>
              <a:gd name="connsiteY77" fmla="*/ 415472 h 606722"/>
              <a:gd name="connsiteX78" fmla="*/ 161093 w 587316"/>
              <a:gd name="connsiteY78" fmla="*/ 424981 h 606722"/>
              <a:gd name="connsiteX79" fmla="*/ 161093 w 587316"/>
              <a:gd name="connsiteY79" fmla="*/ 475637 h 606722"/>
              <a:gd name="connsiteX80" fmla="*/ 151570 w 587316"/>
              <a:gd name="connsiteY80" fmla="*/ 485147 h 606722"/>
              <a:gd name="connsiteX81" fmla="*/ 130655 w 587316"/>
              <a:gd name="connsiteY81" fmla="*/ 485147 h 606722"/>
              <a:gd name="connsiteX82" fmla="*/ 130655 w 587316"/>
              <a:gd name="connsiteY82" fmla="*/ 556688 h 606722"/>
              <a:gd name="connsiteX83" fmla="*/ 121131 w 587316"/>
              <a:gd name="connsiteY83" fmla="*/ 566197 h 606722"/>
              <a:gd name="connsiteX84" fmla="*/ 39962 w 587316"/>
              <a:gd name="connsiteY84" fmla="*/ 566197 h 606722"/>
              <a:gd name="connsiteX85" fmla="*/ 30528 w 587316"/>
              <a:gd name="connsiteY85" fmla="*/ 558110 h 606722"/>
              <a:gd name="connsiteX86" fmla="*/ 89 w 587316"/>
              <a:gd name="connsiteY86" fmla="*/ 365615 h 606722"/>
              <a:gd name="connsiteX87" fmla="*/ 89 w 587316"/>
              <a:gd name="connsiteY87" fmla="*/ 365437 h 606722"/>
              <a:gd name="connsiteX88" fmla="*/ 0 w 587316"/>
              <a:gd name="connsiteY88" fmla="*/ 364904 h 606722"/>
              <a:gd name="connsiteX89" fmla="*/ 0 w 587316"/>
              <a:gd name="connsiteY89" fmla="*/ 364371 h 606722"/>
              <a:gd name="connsiteX90" fmla="*/ 0 w 587316"/>
              <a:gd name="connsiteY90" fmla="*/ 364104 h 606722"/>
              <a:gd name="connsiteX91" fmla="*/ 0 w 587316"/>
              <a:gd name="connsiteY91" fmla="*/ 242529 h 606722"/>
              <a:gd name="connsiteX92" fmla="*/ 9523 w 587316"/>
              <a:gd name="connsiteY92" fmla="*/ 233020 h 606722"/>
              <a:gd name="connsiteX93" fmla="*/ 118372 w 587316"/>
              <a:gd name="connsiteY93" fmla="*/ 233020 h 606722"/>
              <a:gd name="connsiteX94" fmla="*/ 375499 w 587316"/>
              <a:gd name="connsiteY94" fmla="*/ 67364 h 606722"/>
              <a:gd name="connsiteX95" fmla="*/ 375499 w 587316"/>
              <a:gd name="connsiteY95" fmla="*/ 9509 h 606722"/>
              <a:gd name="connsiteX96" fmla="*/ 384933 w 587316"/>
              <a:gd name="connsiteY96"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587316" h="606722">
                <a:moveTo>
                  <a:pt x="130655" y="434401"/>
                </a:moveTo>
                <a:lnTo>
                  <a:pt x="130655" y="466128"/>
                </a:lnTo>
                <a:lnTo>
                  <a:pt x="142047" y="466128"/>
                </a:lnTo>
                <a:lnTo>
                  <a:pt x="142047" y="434401"/>
                </a:lnTo>
                <a:close/>
                <a:moveTo>
                  <a:pt x="20648" y="373614"/>
                </a:moveTo>
                <a:lnTo>
                  <a:pt x="48061" y="547178"/>
                </a:lnTo>
                <a:lnTo>
                  <a:pt x="111608" y="547178"/>
                </a:lnTo>
                <a:lnTo>
                  <a:pt x="111608" y="475637"/>
                </a:lnTo>
                <a:lnTo>
                  <a:pt x="111608" y="424981"/>
                </a:lnTo>
                <a:lnTo>
                  <a:pt x="111608" y="373614"/>
                </a:lnTo>
                <a:close/>
                <a:moveTo>
                  <a:pt x="518778" y="371157"/>
                </a:moveTo>
                <a:lnTo>
                  <a:pt x="553937" y="391400"/>
                </a:lnTo>
                <a:cubicBezTo>
                  <a:pt x="558565" y="393974"/>
                  <a:pt x="560078" y="399834"/>
                  <a:pt x="557497" y="404362"/>
                </a:cubicBezTo>
                <a:cubicBezTo>
                  <a:pt x="555717" y="407381"/>
                  <a:pt x="552512" y="409068"/>
                  <a:pt x="549219" y="409068"/>
                </a:cubicBezTo>
                <a:cubicBezTo>
                  <a:pt x="547617" y="409068"/>
                  <a:pt x="545926" y="408713"/>
                  <a:pt x="544502" y="407825"/>
                </a:cubicBezTo>
                <a:lnTo>
                  <a:pt x="509344" y="387582"/>
                </a:lnTo>
                <a:cubicBezTo>
                  <a:pt x="504715" y="384918"/>
                  <a:pt x="503202" y="379147"/>
                  <a:pt x="505783" y="374619"/>
                </a:cubicBezTo>
                <a:cubicBezTo>
                  <a:pt x="508454" y="370091"/>
                  <a:pt x="514239" y="368493"/>
                  <a:pt x="518778" y="371157"/>
                </a:cubicBezTo>
                <a:close/>
                <a:moveTo>
                  <a:pt x="537211" y="283673"/>
                </a:moveTo>
                <a:lnTo>
                  <a:pt x="577793" y="283673"/>
                </a:lnTo>
                <a:cubicBezTo>
                  <a:pt x="583044" y="283673"/>
                  <a:pt x="587316" y="287947"/>
                  <a:pt x="587316" y="293200"/>
                </a:cubicBezTo>
                <a:cubicBezTo>
                  <a:pt x="587316" y="298452"/>
                  <a:pt x="583044" y="302726"/>
                  <a:pt x="577793" y="302726"/>
                </a:cubicBezTo>
                <a:lnTo>
                  <a:pt x="537211" y="302726"/>
                </a:lnTo>
                <a:cubicBezTo>
                  <a:pt x="531960" y="302726"/>
                  <a:pt x="527688" y="298452"/>
                  <a:pt x="527688" y="293200"/>
                </a:cubicBezTo>
                <a:cubicBezTo>
                  <a:pt x="527688" y="287947"/>
                  <a:pt x="531960" y="283673"/>
                  <a:pt x="537211" y="283673"/>
                </a:cubicBezTo>
                <a:close/>
                <a:moveTo>
                  <a:pt x="50098" y="273582"/>
                </a:moveTo>
                <a:lnTo>
                  <a:pt x="90680" y="273582"/>
                </a:lnTo>
                <a:cubicBezTo>
                  <a:pt x="95931" y="273582"/>
                  <a:pt x="100203" y="277840"/>
                  <a:pt x="100203" y="283073"/>
                </a:cubicBezTo>
                <a:cubicBezTo>
                  <a:pt x="100203" y="288306"/>
                  <a:pt x="95931" y="292564"/>
                  <a:pt x="90680" y="292564"/>
                </a:cubicBezTo>
                <a:lnTo>
                  <a:pt x="50098" y="292564"/>
                </a:lnTo>
                <a:cubicBezTo>
                  <a:pt x="44847" y="292564"/>
                  <a:pt x="40575" y="288306"/>
                  <a:pt x="40575" y="283073"/>
                </a:cubicBezTo>
                <a:cubicBezTo>
                  <a:pt x="40575" y="277840"/>
                  <a:pt x="44847" y="273582"/>
                  <a:pt x="50098" y="273582"/>
                </a:cubicBezTo>
                <a:close/>
                <a:moveTo>
                  <a:pt x="19046" y="252038"/>
                </a:moveTo>
                <a:lnTo>
                  <a:pt x="19046" y="354684"/>
                </a:lnTo>
                <a:lnTo>
                  <a:pt x="111608" y="354684"/>
                </a:lnTo>
                <a:lnTo>
                  <a:pt x="111608" y="252038"/>
                </a:lnTo>
                <a:close/>
                <a:moveTo>
                  <a:pt x="445913" y="202664"/>
                </a:moveTo>
                <a:cubicBezTo>
                  <a:pt x="451171" y="202664"/>
                  <a:pt x="455359" y="206928"/>
                  <a:pt x="455359" y="212170"/>
                </a:cubicBezTo>
                <a:lnTo>
                  <a:pt x="455359" y="262806"/>
                </a:lnTo>
                <a:cubicBezTo>
                  <a:pt x="455359" y="268048"/>
                  <a:pt x="451171" y="272312"/>
                  <a:pt x="445913" y="272312"/>
                </a:cubicBezTo>
                <a:cubicBezTo>
                  <a:pt x="440655" y="272312"/>
                  <a:pt x="436377" y="268048"/>
                  <a:pt x="436377" y="262806"/>
                </a:cubicBezTo>
                <a:lnTo>
                  <a:pt x="436377" y="212170"/>
                </a:lnTo>
                <a:cubicBezTo>
                  <a:pt x="436377" y="206928"/>
                  <a:pt x="440655" y="202664"/>
                  <a:pt x="445913" y="202664"/>
                </a:cubicBezTo>
                <a:close/>
                <a:moveTo>
                  <a:pt x="544502" y="178654"/>
                </a:moveTo>
                <a:cubicBezTo>
                  <a:pt x="549041" y="175990"/>
                  <a:pt x="554827" y="177588"/>
                  <a:pt x="557497" y="182116"/>
                </a:cubicBezTo>
                <a:cubicBezTo>
                  <a:pt x="560078" y="186644"/>
                  <a:pt x="558565" y="192415"/>
                  <a:pt x="553937" y="195079"/>
                </a:cubicBezTo>
                <a:lnTo>
                  <a:pt x="518778" y="215322"/>
                </a:lnTo>
                <a:cubicBezTo>
                  <a:pt x="517354" y="216121"/>
                  <a:pt x="515663" y="216565"/>
                  <a:pt x="514061" y="216565"/>
                </a:cubicBezTo>
                <a:cubicBezTo>
                  <a:pt x="510768" y="216565"/>
                  <a:pt x="507564" y="214878"/>
                  <a:pt x="505783" y="211859"/>
                </a:cubicBezTo>
                <a:cubicBezTo>
                  <a:pt x="503202" y="207331"/>
                  <a:pt x="504715" y="201471"/>
                  <a:pt x="509344" y="198897"/>
                </a:cubicBezTo>
                <a:close/>
                <a:moveTo>
                  <a:pt x="375499" y="90026"/>
                </a:moveTo>
                <a:lnTo>
                  <a:pt x="130655" y="247683"/>
                </a:lnTo>
                <a:lnTo>
                  <a:pt x="130655" y="359128"/>
                </a:lnTo>
                <a:lnTo>
                  <a:pt x="375499" y="524694"/>
                </a:lnTo>
                <a:close/>
                <a:moveTo>
                  <a:pt x="445913" y="40505"/>
                </a:moveTo>
                <a:cubicBezTo>
                  <a:pt x="451171" y="40505"/>
                  <a:pt x="455359" y="44772"/>
                  <a:pt x="455359" y="50017"/>
                </a:cubicBezTo>
                <a:lnTo>
                  <a:pt x="455359" y="171630"/>
                </a:lnTo>
                <a:cubicBezTo>
                  <a:pt x="455359" y="176875"/>
                  <a:pt x="451171" y="181142"/>
                  <a:pt x="445913" y="181142"/>
                </a:cubicBezTo>
                <a:cubicBezTo>
                  <a:pt x="440655" y="181142"/>
                  <a:pt x="436377" y="176875"/>
                  <a:pt x="436377" y="171630"/>
                </a:cubicBezTo>
                <a:lnTo>
                  <a:pt x="436377" y="50017"/>
                </a:lnTo>
                <a:cubicBezTo>
                  <a:pt x="436377" y="44772"/>
                  <a:pt x="440655" y="40505"/>
                  <a:pt x="445913" y="40505"/>
                </a:cubicBezTo>
                <a:close/>
                <a:moveTo>
                  <a:pt x="394456" y="19018"/>
                </a:moveTo>
                <a:lnTo>
                  <a:pt x="394456" y="72608"/>
                </a:lnTo>
                <a:lnTo>
                  <a:pt x="394456" y="542646"/>
                </a:lnTo>
                <a:lnTo>
                  <a:pt x="394456" y="587704"/>
                </a:lnTo>
                <a:lnTo>
                  <a:pt x="466815" y="587704"/>
                </a:lnTo>
                <a:lnTo>
                  <a:pt x="466815" y="19018"/>
                </a:lnTo>
                <a:close/>
                <a:moveTo>
                  <a:pt x="384933" y="0"/>
                </a:moveTo>
                <a:lnTo>
                  <a:pt x="476338" y="0"/>
                </a:lnTo>
                <a:cubicBezTo>
                  <a:pt x="481589" y="0"/>
                  <a:pt x="485772" y="4266"/>
                  <a:pt x="485772" y="9509"/>
                </a:cubicBezTo>
                <a:lnTo>
                  <a:pt x="485772" y="597213"/>
                </a:lnTo>
                <a:cubicBezTo>
                  <a:pt x="485772" y="602456"/>
                  <a:pt x="481589" y="606722"/>
                  <a:pt x="476338" y="606722"/>
                </a:cubicBezTo>
                <a:lnTo>
                  <a:pt x="384933" y="606722"/>
                </a:lnTo>
                <a:cubicBezTo>
                  <a:pt x="379682" y="606722"/>
                  <a:pt x="375499" y="602456"/>
                  <a:pt x="375499" y="597213"/>
                </a:cubicBezTo>
                <a:lnTo>
                  <a:pt x="375499" y="547623"/>
                </a:lnTo>
                <a:lnTo>
                  <a:pt x="130655" y="382056"/>
                </a:lnTo>
                <a:lnTo>
                  <a:pt x="130655" y="415472"/>
                </a:lnTo>
                <a:lnTo>
                  <a:pt x="151570" y="415472"/>
                </a:lnTo>
                <a:cubicBezTo>
                  <a:pt x="156821" y="415472"/>
                  <a:pt x="161093" y="419738"/>
                  <a:pt x="161093" y="424981"/>
                </a:cubicBezTo>
                <a:lnTo>
                  <a:pt x="161093" y="475637"/>
                </a:lnTo>
                <a:cubicBezTo>
                  <a:pt x="161093" y="480881"/>
                  <a:pt x="156821" y="485147"/>
                  <a:pt x="151570" y="485147"/>
                </a:cubicBezTo>
                <a:lnTo>
                  <a:pt x="130655" y="485147"/>
                </a:lnTo>
                <a:lnTo>
                  <a:pt x="130655" y="556688"/>
                </a:lnTo>
                <a:cubicBezTo>
                  <a:pt x="130655" y="561931"/>
                  <a:pt x="126382" y="566197"/>
                  <a:pt x="121131" y="566197"/>
                </a:cubicBezTo>
                <a:lnTo>
                  <a:pt x="39962" y="566197"/>
                </a:lnTo>
                <a:cubicBezTo>
                  <a:pt x="35245" y="566197"/>
                  <a:pt x="31329" y="562731"/>
                  <a:pt x="30528" y="558110"/>
                </a:cubicBezTo>
                <a:lnTo>
                  <a:pt x="89" y="365615"/>
                </a:lnTo>
                <a:cubicBezTo>
                  <a:pt x="89" y="365526"/>
                  <a:pt x="89" y="365437"/>
                  <a:pt x="89" y="365437"/>
                </a:cubicBezTo>
                <a:cubicBezTo>
                  <a:pt x="89" y="365260"/>
                  <a:pt x="89" y="365082"/>
                  <a:pt x="0" y="364904"/>
                </a:cubicBezTo>
                <a:cubicBezTo>
                  <a:pt x="0" y="364726"/>
                  <a:pt x="0" y="364549"/>
                  <a:pt x="0" y="364371"/>
                </a:cubicBezTo>
                <a:cubicBezTo>
                  <a:pt x="0" y="364282"/>
                  <a:pt x="0" y="364193"/>
                  <a:pt x="0" y="364104"/>
                </a:cubicBezTo>
                <a:lnTo>
                  <a:pt x="0" y="242529"/>
                </a:lnTo>
                <a:cubicBezTo>
                  <a:pt x="0" y="237285"/>
                  <a:pt x="4272" y="233020"/>
                  <a:pt x="9523" y="233020"/>
                </a:cubicBezTo>
                <a:lnTo>
                  <a:pt x="118372" y="233020"/>
                </a:lnTo>
                <a:lnTo>
                  <a:pt x="375499" y="67364"/>
                </a:lnTo>
                <a:lnTo>
                  <a:pt x="375499" y="9509"/>
                </a:lnTo>
                <a:cubicBezTo>
                  <a:pt x="375499" y="4266"/>
                  <a:pt x="379682" y="0"/>
                  <a:pt x="384933"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cxnSp>
        <p:nvCxnSpPr>
          <p:cNvPr id="5" name="直接连接符 4"/>
          <p:cNvCxnSpPr/>
          <p:nvPr/>
        </p:nvCxnSpPr>
        <p:spPr>
          <a:xfrm>
            <a:off x="5405310" y="2735052"/>
            <a:ext cx="5282141"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圆角矩形 12"/>
          <p:cNvSpPr/>
          <p:nvPr/>
        </p:nvSpPr>
        <p:spPr>
          <a:xfrm>
            <a:off x="735064" y="1866880"/>
            <a:ext cx="3852428" cy="3915815"/>
          </a:xfrm>
          <a:prstGeom prst="roundRect">
            <a:avLst>
              <a:gd name="adj" fmla="val 5000"/>
            </a:avLst>
          </a:prstGeom>
          <a:blipFill dpi="0" rotWithShape="1">
            <a:blip r:embed="rId4"/>
            <a:srcRect/>
            <a:stretch>
              <a:fillRect l="-26234" r="-26234"/>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圆角矩形 3"/>
          <p:cNvSpPr/>
          <p:nvPr/>
        </p:nvSpPr>
        <p:spPr>
          <a:xfrm>
            <a:off x="3706875" y="466241"/>
            <a:ext cx="4778249" cy="659500"/>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accent1"/>
                </a:solidFill>
                <a:latin typeface="微软雅黑" panose="020B0503020204020204" pitchFamily="34" charset="-122"/>
                <a:ea typeface="微软雅黑" panose="020B0503020204020204" pitchFamily="34" charset="-122"/>
              </a:rPr>
              <a:t>ios</a:t>
            </a:r>
            <a:r>
              <a:rPr lang="zh-CN" altLang="en-US" sz="2400" b="1" dirty="0">
                <a:solidFill>
                  <a:schemeClr val="accent1"/>
                </a:solidFill>
                <a:latin typeface="微软雅黑" panose="020B0503020204020204" pitchFamily="34" charset="-122"/>
                <a:ea typeface="微软雅黑" panose="020B0503020204020204" pitchFamily="34" charset="-122"/>
              </a:rPr>
              <a:t>提供的格式控制</a:t>
            </a:r>
            <a:endParaRPr lang="zh-CN" altLang="en-US" sz="2400" b="1" spc="3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6125044"/>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1" presetClass="entr" presetSubtype="1"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100"/>
                                        <p:tgtEl>
                                          <p:spTgt spid="8"/>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par>
                          <p:cTn id="24" fill="hold">
                            <p:stCondLst>
                              <p:cond delay="1500"/>
                            </p:stCondLst>
                            <p:childTnLst>
                              <p:par>
                                <p:cTn id="25" presetID="37"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900" decel="100000" fill="hold"/>
                                        <p:tgtEl>
                                          <p:spTgt spid="5"/>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31" presetID="37" presetClass="entr" presetSubtype="0" fill="hold" grpId="0" nodeType="withEffect">
                                  <p:stCondLst>
                                    <p:cond delay="60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900" decel="100000" fill="hold"/>
                                        <p:tgtEl>
                                          <p:spTgt spid="11"/>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par>
                          <p:cTn id="37" fill="hold">
                            <p:stCondLst>
                              <p:cond delay="3100"/>
                            </p:stCondLst>
                            <p:childTnLst>
                              <p:par>
                                <p:cTn id="38" presetID="10" presetClass="entr" presetSubtype="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8" grpId="0" animBg="1"/>
      <p:bldP spid="17" grpId="0" animBg="1"/>
      <p:bldP spid="6"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
          <p:cNvSpPr txBox="1"/>
          <p:nvPr/>
        </p:nvSpPr>
        <p:spPr>
          <a:xfrm>
            <a:off x="6546131" y="1395793"/>
            <a:ext cx="4648186" cy="1223999"/>
          </a:xfrm>
          <a:prstGeom prst="rect">
            <a:avLst/>
          </a:prstGeom>
          <a:noFill/>
        </p:spPr>
        <p:txBody>
          <a:bodyPr wrap="none">
            <a:normAutofit/>
          </a:bodyPr>
          <a:lstStyle/>
          <a:p>
            <a:pPr marL="365125" indent="-255588">
              <a:lnSpc>
                <a:spcPct val="120000"/>
              </a:lnSpc>
            </a:pPr>
            <a:r>
              <a:rPr lang="zh-CN" altLang="en-US" sz="3200" dirty="0">
                <a:latin typeface="Times New Roman" panose="02020603050405020304" pitchFamily="18" charset="0"/>
              </a:rPr>
              <a:t>设置域宽、精度、填充字符</a:t>
            </a:r>
            <a:endParaRPr lang="en-US" altLang="zh-CN" sz="3200" dirty="0">
              <a:latin typeface="Times New Roman" panose="02020603050405020304" pitchFamily="18" charset="0"/>
            </a:endParaRPr>
          </a:p>
          <a:p>
            <a:pPr marL="365125" indent="-255588">
              <a:lnSpc>
                <a:spcPct val="120000"/>
              </a:lnSpc>
            </a:pPr>
            <a:r>
              <a:rPr lang="zh-CN" altLang="en-US" sz="3200" dirty="0">
                <a:latin typeface="Times New Roman" panose="02020603050405020304" pitchFamily="18" charset="0"/>
              </a:rPr>
              <a:t>的成员函数</a:t>
            </a:r>
          </a:p>
        </p:txBody>
      </p:sp>
      <p:sp>
        <p:nvSpPr>
          <p:cNvPr id="11" name="千图PPT彼岸天：ID 8661124矩形 10"/>
          <p:cNvSpPr/>
          <p:nvPr>
            <p:custDataLst>
              <p:tags r:id="rId1"/>
            </p:custDataLst>
          </p:nvPr>
        </p:nvSpPr>
        <p:spPr>
          <a:xfrm>
            <a:off x="4587492" y="2778216"/>
            <a:ext cx="5757905" cy="1124001"/>
          </a:xfrm>
          <a:prstGeom prst="rect">
            <a:avLst/>
          </a:prstGeom>
        </p:spPr>
        <p:txBody>
          <a:bodyPr wrap="none">
            <a:noAutofit/>
          </a:bodyPr>
          <a:lstStyle/>
          <a:p>
            <a:pPr marL="620713" lvl="1" indent="-228600" fontAlgn="base">
              <a:lnSpc>
                <a:spcPct val="90000"/>
              </a:lnSpc>
              <a:spcBef>
                <a:spcPct val="20000"/>
              </a:spcBef>
              <a:spcAft>
                <a:spcPct val="0"/>
              </a:spcAft>
              <a:buClr>
                <a:srgbClr val="333399"/>
              </a:buClr>
              <a:buFont typeface="Wingdings" panose="05000000000000000000" pitchFamily="2" charset="2"/>
              <a:buChar char="¢"/>
            </a:pPr>
            <a:r>
              <a:rPr lang="en-US" altLang="zh-CN" sz="2000" b="1" dirty="0" err="1">
                <a:solidFill>
                  <a:srgbClr val="333399"/>
                </a:solidFill>
                <a:latin typeface="Times New Roman" panose="02020603050405020304" pitchFamily="18" charset="0"/>
                <a:ea typeface="微软雅黑" panose="020B0503020204020204" pitchFamily="34" charset="-122"/>
              </a:rPr>
              <a:t>ch</a:t>
            </a:r>
            <a:r>
              <a:rPr lang="en-US" altLang="zh-CN" sz="2000" b="1" dirty="0">
                <a:solidFill>
                  <a:srgbClr val="333399"/>
                </a:solidFill>
                <a:latin typeface="Times New Roman" panose="02020603050405020304" pitchFamily="18" charset="0"/>
                <a:ea typeface="微软雅黑" panose="020B0503020204020204" pitchFamily="34" charset="-122"/>
              </a:rPr>
              <a:t>=fill() </a:t>
            </a:r>
          </a:p>
          <a:p>
            <a:pPr marL="620713" lvl="1" indent="-228600" fontAlgn="base">
              <a:lnSpc>
                <a:spcPct val="90000"/>
              </a:lnSpc>
              <a:spcBef>
                <a:spcPct val="20000"/>
              </a:spcBef>
              <a:spcAft>
                <a:spcPct val="0"/>
              </a:spcAft>
              <a:buClr>
                <a:srgbClr val="333399"/>
              </a:buClr>
            </a:pPr>
            <a:r>
              <a:rPr lang="zh-CN" altLang="en-US" sz="2000" b="1" dirty="0">
                <a:solidFill>
                  <a:srgbClr val="333399"/>
                </a:solidFill>
                <a:latin typeface="Times New Roman" panose="02020603050405020304" pitchFamily="18" charset="0"/>
                <a:ea typeface="微软雅黑" panose="020B0503020204020204" pitchFamily="34" charset="-122"/>
              </a:rPr>
              <a:t>返回填充字符（默认为空格），</a:t>
            </a:r>
            <a:r>
              <a:rPr lang="en-US" altLang="zh-CN" sz="2000" b="1" dirty="0" err="1">
                <a:solidFill>
                  <a:srgbClr val="333399"/>
                </a:solidFill>
                <a:latin typeface="Times New Roman" panose="02020603050405020304" pitchFamily="18" charset="0"/>
                <a:ea typeface="微软雅黑" panose="020B0503020204020204" pitchFamily="34" charset="-122"/>
              </a:rPr>
              <a:t>ch</a:t>
            </a:r>
            <a:r>
              <a:rPr lang="zh-CN" altLang="en-US" sz="2000" b="1" dirty="0">
                <a:solidFill>
                  <a:srgbClr val="333399"/>
                </a:solidFill>
                <a:latin typeface="Times New Roman" panose="02020603050405020304" pitchFamily="18" charset="0"/>
                <a:ea typeface="微软雅黑" panose="020B0503020204020204" pitchFamily="34" charset="-122"/>
              </a:rPr>
              <a:t>是一个字符变量</a:t>
            </a:r>
          </a:p>
          <a:p>
            <a:pPr marL="620713" lvl="1" indent="-228600" fontAlgn="base">
              <a:lnSpc>
                <a:spcPct val="90000"/>
              </a:lnSpc>
              <a:spcBef>
                <a:spcPct val="20000"/>
              </a:spcBef>
              <a:spcAft>
                <a:spcPct val="0"/>
              </a:spcAft>
              <a:buClr>
                <a:srgbClr val="333399"/>
              </a:buClr>
              <a:buFont typeface="Wingdings" panose="05000000000000000000" pitchFamily="2" charset="2"/>
              <a:buChar char="¢"/>
            </a:pPr>
            <a:r>
              <a:rPr lang="en-US" altLang="zh-CN" sz="2000" b="1" dirty="0">
                <a:solidFill>
                  <a:srgbClr val="333399"/>
                </a:solidFill>
                <a:latin typeface="Times New Roman" panose="02020603050405020304" pitchFamily="18" charset="0"/>
                <a:ea typeface="微软雅黑" panose="020B0503020204020204" pitchFamily="34" charset="-122"/>
              </a:rPr>
              <a:t>fill(</a:t>
            </a:r>
            <a:r>
              <a:rPr lang="en-US" altLang="zh-CN" sz="2000" b="1" dirty="0" err="1">
                <a:solidFill>
                  <a:srgbClr val="333399"/>
                </a:solidFill>
                <a:latin typeface="Times New Roman" panose="02020603050405020304" pitchFamily="18" charset="0"/>
                <a:ea typeface="微软雅黑" panose="020B0503020204020204" pitchFamily="34" charset="-122"/>
              </a:rPr>
              <a:t>ch</a:t>
            </a:r>
            <a:r>
              <a:rPr lang="en-US" altLang="zh-CN" sz="2000" b="1" dirty="0">
                <a:solidFill>
                  <a:srgbClr val="333399"/>
                </a:solidFill>
                <a:latin typeface="Times New Roman" panose="02020603050405020304" pitchFamily="18" charset="0"/>
                <a:ea typeface="微软雅黑" panose="020B0503020204020204" pitchFamily="34" charset="-122"/>
              </a:rPr>
              <a:t>)		</a:t>
            </a:r>
          </a:p>
          <a:p>
            <a:pPr marL="620713" lvl="1" indent="-228600" fontAlgn="base">
              <a:lnSpc>
                <a:spcPct val="90000"/>
              </a:lnSpc>
              <a:spcBef>
                <a:spcPct val="20000"/>
              </a:spcBef>
              <a:spcAft>
                <a:spcPct val="0"/>
              </a:spcAft>
              <a:buClr>
                <a:srgbClr val="333399"/>
              </a:buClr>
            </a:pPr>
            <a:r>
              <a:rPr lang="zh-CN" altLang="en-US" sz="2000" b="1" dirty="0">
                <a:solidFill>
                  <a:srgbClr val="333399"/>
                </a:solidFill>
                <a:latin typeface="Times New Roman" panose="02020603050405020304" pitchFamily="18" charset="0"/>
                <a:ea typeface="微软雅黑" panose="020B0503020204020204" pitchFamily="34" charset="-122"/>
              </a:rPr>
              <a:t>设置填充字符，</a:t>
            </a:r>
            <a:r>
              <a:rPr lang="en-US" altLang="zh-CN" sz="2000" b="1" dirty="0" err="1">
                <a:solidFill>
                  <a:srgbClr val="333399"/>
                </a:solidFill>
                <a:latin typeface="Times New Roman" panose="02020603050405020304" pitchFamily="18" charset="0"/>
                <a:ea typeface="微软雅黑" panose="020B0503020204020204" pitchFamily="34" charset="-122"/>
              </a:rPr>
              <a:t>ch</a:t>
            </a:r>
            <a:r>
              <a:rPr lang="zh-CN" altLang="en-US" sz="2000" b="1" dirty="0">
                <a:solidFill>
                  <a:srgbClr val="333399"/>
                </a:solidFill>
                <a:latin typeface="Times New Roman" panose="02020603050405020304" pitchFamily="18" charset="0"/>
                <a:ea typeface="微软雅黑" panose="020B0503020204020204" pitchFamily="34" charset="-122"/>
              </a:rPr>
              <a:t>是要设置为填充的字符</a:t>
            </a:r>
          </a:p>
          <a:p>
            <a:pPr marL="620713" lvl="1" indent="-228600" fontAlgn="base">
              <a:lnSpc>
                <a:spcPct val="90000"/>
              </a:lnSpc>
              <a:spcBef>
                <a:spcPct val="20000"/>
              </a:spcBef>
              <a:spcAft>
                <a:spcPct val="0"/>
              </a:spcAft>
              <a:buClr>
                <a:srgbClr val="333399"/>
              </a:buClr>
              <a:buFont typeface="Wingdings" panose="05000000000000000000" pitchFamily="2" charset="2"/>
              <a:buChar char="¢"/>
            </a:pPr>
            <a:r>
              <a:rPr lang="en-US" altLang="zh-CN" sz="2000" b="1" dirty="0">
                <a:solidFill>
                  <a:srgbClr val="333399"/>
                </a:solidFill>
                <a:latin typeface="Times New Roman" panose="02020603050405020304" pitchFamily="18" charset="0"/>
                <a:ea typeface="微软雅黑" panose="020B0503020204020204" pitchFamily="34" charset="-122"/>
              </a:rPr>
              <a:t>p=precision()	</a:t>
            </a:r>
          </a:p>
          <a:p>
            <a:pPr marL="620713" lvl="1" indent="-228600" fontAlgn="base">
              <a:lnSpc>
                <a:spcPct val="90000"/>
              </a:lnSpc>
              <a:spcBef>
                <a:spcPct val="20000"/>
              </a:spcBef>
              <a:spcAft>
                <a:spcPct val="0"/>
              </a:spcAft>
              <a:buClr>
                <a:srgbClr val="333399"/>
              </a:buClr>
            </a:pPr>
            <a:r>
              <a:rPr lang="zh-CN" altLang="en-US" sz="2000" b="1" dirty="0">
                <a:solidFill>
                  <a:srgbClr val="333399"/>
                </a:solidFill>
                <a:latin typeface="Times New Roman" panose="02020603050405020304" pitchFamily="18" charset="0"/>
                <a:ea typeface="微软雅黑" panose="020B0503020204020204" pitchFamily="34" charset="-122"/>
              </a:rPr>
              <a:t>获取当前浮点数的精度，</a:t>
            </a:r>
            <a:r>
              <a:rPr lang="en-US" altLang="zh-CN" sz="2000" b="1" dirty="0">
                <a:solidFill>
                  <a:srgbClr val="333399"/>
                </a:solidFill>
                <a:latin typeface="Times New Roman" panose="02020603050405020304" pitchFamily="18" charset="0"/>
                <a:ea typeface="微软雅黑" panose="020B0503020204020204" pitchFamily="34" charset="-122"/>
              </a:rPr>
              <a:t>p</a:t>
            </a:r>
            <a:r>
              <a:rPr lang="zh-CN" altLang="en-US" sz="2000" b="1" dirty="0">
                <a:solidFill>
                  <a:srgbClr val="333399"/>
                </a:solidFill>
                <a:latin typeface="Times New Roman" panose="02020603050405020304" pitchFamily="18" charset="0"/>
                <a:ea typeface="微软雅黑" panose="020B0503020204020204" pitchFamily="34" charset="-122"/>
              </a:rPr>
              <a:t>是一个整型变量</a:t>
            </a:r>
          </a:p>
          <a:p>
            <a:pPr marL="620713" lvl="1" indent="-228600" fontAlgn="base">
              <a:lnSpc>
                <a:spcPct val="90000"/>
              </a:lnSpc>
              <a:spcBef>
                <a:spcPct val="20000"/>
              </a:spcBef>
              <a:spcAft>
                <a:spcPct val="0"/>
              </a:spcAft>
              <a:buClr>
                <a:srgbClr val="333399"/>
              </a:buClr>
              <a:buFont typeface="Wingdings" panose="05000000000000000000" pitchFamily="2" charset="2"/>
              <a:buChar char="¢"/>
            </a:pPr>
            <a:r>
              <a:rPr lang="en-US" altLang="zh-CN" sz="2000" b="1" dirty="0">
                <a:solidFill>
                  <a:srgbClr val="333399"/>
                </a:solidFill>
                <a:latin typeface="Times New Roman" panose="02020603050405020304" pitchFamily="18" charset="0"/>
                <a:ea typeface="微软雅黑" panose="020B0503020204020204" pitchFamily="34" charset="-122"/>
              </a:rPr>
              <a:t>precision(p)	</a:t>
            </a:r>
          </a:p>
          <a:p>
            <a:pPr marL="620713" lvl="1" indent="-228600" fontAlgn="base">
              <a:lnSpc>
                <a:spcPct val="90000"/>
              </a:lnSpc>
              <a:spcBef>
                <a:spcPct val="20000"/>
              </a:spcBef>
              <a:spcAft>
                <a:spcPct val="0"/>
              </a:spcAft>
              <a:buClr>
                <a:srgbClr val="333399"/>
              </a:buClr>
            </a:pPr>
            <a:r>
              <a:rPr lang="zh-CN" altLang="en-US" sz="2000" b="1" dirty="0">
                <a:solidFill>
                  <a:srgbClr val="333399"/>
                </a:solidFill>
                <a:latin typeface="Times New Roman" panose="02020603050405020304" pitchFamily="18" charset="0"/>
                <a:ea typeface="微软雅黑" panose="020B0503020204020204" pitchFamily="34" charset="-122"/>
              </a:rPr>
              <a:t>设置精度，</a:t>
            </a:r>
            <a:r>
              <a:rPr lang="en-US" altLang="zh-CN" sz="2000" b="1" dirty="0">
                <a:solidFill>
                  <a:srgbClr val="333399"/>
                </a:solidFill>
                <a:latin typeface="Times New Roman" panose="02020603050405020304" pitchFamily="18" charset="0"/>
                <a:ea typeface="微软雅黑" panose="020B0503020204020204" pitchFamily="34" charset="-122"/>
              </a:rPr>
              <a:t>p</a:t>
            </a:r>
            <a:r>
              <a:rPr lang="zh-CN" altLang="en-US" sz="2000" b="1" dirty="0">
                <a:solidFill>
                  <a:srgbClr val="333399"/>
                </a:solidFill>
                <a:latin typeface="Times New Roman" panose="02020603050405020304" pitchFamily="18" charset="0"/>
                <a:ea typeface="微软雅黑" panose="020B0503020204020204" pitchFamily="34" charset="-122"/>
              </a:rPr>
              <a:t>是一个整数，代表要设置的数字位数</a:t>
            </a:r>
          </a:p>
          <a:p>
            <a:pPr marL="620713" lvl="1" indent="-228600" fontAlgn="base">
              <a:lnSpc>
                <a:spcPct val="90000"/>
              </a:lnSpc>
              <a:spcBef>
                <a:spcPct val="20000"/>
              </a:spcBef>
              <a:spcAft>
                <a:spcPct val="0"/>
              </a:spcAft>
              <a:buClr>
                <a:srgbClr val="333399"/>
              </a:buClr>
              <a:buFont typeface="Wingdings" panose="05000000000000000000" pitchFamily="2" charset="2"/>
              <a:buChar char="¢"/>
            </a:pPr>
            <a:r>
              <a:rPr lang="en-US" altLang="zh-CN" sz="2000" b="1" dirty="0">
                <a:solidFill>
                  <a:srgbClr val="333399"/>
                </a:solidFill>
                <a:latin typeface="Times New Roman" panose="02020603050405020304" pitchFamily="18" charset="0"/>
                <a:ea typeface="微软雅黑" panose="020B0503020204020204" pitchFamily="34" charset="-122"/>
              </a:rPr>
              <a:t>w=width()	</a:t>
            </a:r>
          </a:p>
          <a:p>
            <a:pPr marL="620713" lvl="1" indent="-228600" fontAlgn="base">
              <a:lnSpc>
                <a:spcPct val="90000"/>
              </a:lnSpc>
              <a:spcBef>
                <a:spcPct val="20000"/>
              </a:spcBef>
              <a:spcAft>
                <a:spcPct val="0"/>
              </a:spcAft>
              <a:buClr>
                <a:srgbClr val="333399"/>
              </a:buClr>
            </a:pPr>
            <a:r>
              <a:rPr lang="zh-CN" altLang="en-US" sz="2000" b="1" dirty="0">
                <a:solidFill>
                  <a:srgbClr val="333399"/>
                </a:solidFill>
                <a:latin typeface="Times New Roman" panose="02020603050405020304" pitchFamily="18" charset="0"/>
                <a:ea typeface="微软雅黑" panose="020B0503020204020204" pitchFamily="34" charset="-122"/>
              </a:rPr>
              <a:t>获取当前字段宽度（字符个数），</a:t>
            </a:r>
            <a:r>
              <a:rPr lang="en-US" altLang="zh-CN" sz="2000" b="1" dirty="0">
                <a:solidFill>
                  <a:srgbClr val="333399"/>
                </a:solidFill>
                <a:latin typeface="Times New Roman" panose="02020603050405020304" pitchFamily="18" charset="0"/>
                <a:ea typeface="微软雅黑" panose="020B0503020204020204" pitchFamily="34" charset="-122"/>
              </a:rPr>
              <a:t>w</a:t>
            </a:r>
            <a:r>
              <a:rPr lang="zh-CN" altLang="en-US" sz="2000" b="1" dirty="0">
                <a:solidFill>
                  <a:srgbClr val="333399"/>
                </a:solidFill>
                <a:latin typeface="Times New Roman" panose="02020603050405020304" pitchFamily="18" charset="0"/>
                <a:ea typeface="微软雅黑" panose="020B0503020204020204" pitchFamily="34" charset="-122"/>
              </a:rPr>
              <a:t>是整型变量</a:t>
            </a:r>
          </a:p>
          <a:p>
            <a:pPr marL="620713" lvl="1" indent="-228600" fontAlgn="base">
              <a:lnSpc>
                <a:spcPct val="90000"/>
              </a:lnSpc>
              <a:spcBef>
                <a:spcPct val="20000"/>
              </a:spcBef>
              <a:spcAft>
                <a:spcPct val="0"/>
              </a:spcAft>
              <a:buClr>
                <a:srgbClr val="333399"/>
              </a:buClr>
              <a:buFont typeface="Wingdings" panose="05000000000000000000" pitchFamily="2" charset="2"/>
              <a:buChar char="¢"/>
            </a:pPr>
            <a:r>
              <a:rPr lang="en-US" altLang="zh-CN" sz="2000" b="1" dirty="0">
                <a:solidFill>
                  <a:srgbClr val="333399"/>
                </a:solidFill>
                <a:latin typeface="Times New Roman" panose="02020603050405020304" pitchFamily="18" charset="0"/>
                <a:ea typeface="微软雅黑" panose="020B0503020204020204" pitchFamily="34" charset="-122"/>
              </a:rPr>
              <a:t>width(w)	</a:t>
            </a:r>
          </a:p>
          <a:p>
            <a:pPr marL="620713" lvl="1" indent="-228600" fontAlgn="base">
              <a:lnSpc>
                <a:spcPct val="90000"/>
              </a:lnSpc>
              <a:spcBef>
                <a:spcPct val="20000"/>
              </a:spcBef>
              <a:spcAft>
                <a:spcPct val="0"/>
              </a:spcAft>
              <a:buClr>
                <a:srgbClr val="333399"/>
              </a:buClr>
            </a:pPr>
            <a:r>
              <a:rPr lang="zh-CN" altLang="en-US" sz="2000" b="1" dirty="0">
                <a:solidFill>
                  <a:srgbClr val="333399"/>
                </a:solidFill>
                <a:latin typeface="Times New Roman" panose="02020603050405020304" pitchFamily="18" charset="0"/>
                <a:ea typeface="微软雅黑" panose="020B0503020204020204" pitchFamily="34" charset="-122"/>
              </a:rPr>
              <a:t>设置当前字段宽度，</a:t>
            </a:r>
            <a:r>
              <a:rPr lang="en-US" altLang="zh-CN" sz="2000" b="1" dirty="0">
                <a:solidFill>
                  <a:srgbClr val="333399"/>
                </a:solidFill>
                <a:latin typeface="Times New Roman" panose="02020603050405020304" pitchFamily="18" charset="0"/>
                <a:ea typeface="微软雅黑" panose="020B0503020204020204" pitchFamily="34" charset="-122"/>
              </a:rPr>
              <a:t>w</a:t>
            </a:r>
            <a:r>
              <a:rPr lang="zh-CN" altLang="en-US" sz="2000" b="1" dirty="0">
                <a:solidFill>
                  <a:srgbClr val="333399"/>
                </a:solidFill>
                <a:latin typeface="Times New Roman" panose="02020603050405020304" pitchFamily="18" charset="0"/>
                <a:ea typeface="微软雅黑" panose="020B0503020204020204" pitchFamily="34" charset="-122"/>
              </a:rPr>
              <a:t>是代表设置输出宽度的整数</a:t>
            </a:r>
          </a:p>
        </p:txBody>
      </p:sp>
      <p:sp>
        <p:nvSpPr>
          <p:cNvPr id="8" name="圆角矩形 6"/>
          <p:cNvSpPr/>
          <p:nvPr/>
        </p:nvSpPr>
        <p:spPr>
          <a:xfrm>
            <a:off x="5339914" y="1322403"/>
            <a:ext cx="1223393" cy="122400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任意多边形 8"/>
          <p:cNvSpPr/>
          <p:nvPr/>
        </p:nvSpPr>
        <p:spPr>
          <a:xfrm>
            <a:off x="5583584" y="1554216"/>
            <a:ext cx="736053" cy="760374"/>
          </a:xfrm>
          <a:custGeom>
            <a:avLst/>
            <a:gdLst>
              <a:gd name="connsiteX0" fmla="*/ 130655 w 587316"/>
              <a:gd name="connsiteY0" fmla="*/ 434401 h 606722"/>
              <a:gd name="connsiteX1" fmla="*/ 130655 w 587316"/>
              <a:gd name="connsiteY1" fmla="*/ 466128 h 606722"/>
              <a:gd name="connsiteX2" fmla="*/ 142047 w 587316"/>
              <a:gd name="connsiteY2" fmla="*/ 466128 h 606722"/>
              <a:gd name="connsiteX3" fmla="*/ 142047 w 587316"/>
              <a:gd name="connsiteY3" fmla="*/ 434401 h 606722"/>
              <a:gd name="connsiteX4" fmla="*/ 20648 w 587316"/>
              <a:gd name="connsiteY4" fmla="*/ 373614 h 606722"/>
              <a:gd name="connsiteX5" fmla="*/ 48061 w 587316"/>
              <a:gd name="connsiteY5" fmla="*/ 547178 h 606722"/>
              <a:gd name="connsiteX6" fmla="*/ 111608 w 587316"/>
              <a:gd name="connsiteY6" fmla="*/ 547178 h 606722"/>
              <a:gd name="connsiteX7" fmla="*/ 111608 w 587316"/>
              <a:gd name="connsiteY7" fmla="*/ 475637 h 606722"/>
              <a:gd name="connsiteX8" fmla="*/ 111608 w 587316"/>
              <a:gd name="connsiteY8" fmla="*/ 424981 h 606722"/>
              <a:gd name="connsiteX9" fmla="*/ 111608 w 587316"/>
              <a:gd name="connsiteY9" fmla="*/ 373614 h 606722"/>
              <a:gd name="connsiteX10" fmla="*/ 518778 w 587316"/>
              <a:gd name="connsiteY10" fmla="*/ 371157 h 606722"/>
              <a:gd name="connsiteX11" fmla="*/ 553937 w 587316"/>
              <a:gd name="connsiteY11" fmla="*/ 391400 h 606722"/>
              <a:gd name="connsiteX12" fmla="*/ 557497 w 587316"/>
              <a:gd name="connsiteY12" fmla="*/ 404362 h 606722"/>
              <a:gd name="connsiteX13" fmla="*/ 549219 w 587316"/>
              <a:gd name="connsiteY13" fmla="*/ 409068 h 606722"/>
              <a:gd name="connsiteX14" fmla="*/ 544502 w 587316"/>
              <a:gd name="connsiteY14" fmla="*/ 407825 h 606722"/>
              <a:gd name="connsiteX15" fmla="*/ 509344 w 587316"/>
              <a:gd name="connsiteY15" fmla="*/ 387582 h 606722"/>
              <a:gd name="connsiteX16" fmla="*/ 505783 w 587316"/>
              <a:gd name="connsiteY16" fmla="*/ 374619 h 606722"/>
              <a:gd name="connsiteX17" fmla="*/ 518778 w 587316"/>
              <a:gd name="connsiteY17" fmla="*/ 371157 h 606722"/>
              <a:gd name="connsiteX18" fmla="*/ 537211 w 587316"/>
              <a:gd name="connsiteY18" fmla="*/ 283673 h 606722"/>
              <a:gd name="connsiteX19" fmla="*/ 577793 w 587316"/>
              <a:gd name="connsiteY19" fmla="*/ 283673 h 606722"/>
              <a:gd name="connsiteX20" fmla="*/ 587316 w 587316"/>
              <a:gd name="connsiteY20" fmla="*/ 293200 h 606722"/>
              <a:gd name="connsiteX21" fmla="*/ 577793 w 587316"/>
              <a:gd name="connsiteY21" fmla="*/ 302726 h 606722"/>
              <a:gd name="connsiteX22" fmla="*/ 537211 w 587316"/>
              <a:gd name="connsiteY22" fmla="*/ 302726 h 606722"/>
              <a:gd name="connsiteX23" fmla="*/ 527688 w 587316"/>
              <a:gd name="connsiteY23" fmla="*/ 293200 h 606722"/>
              <a:gd name="connsiteX24" fmla="*/ 537211 w 587316"/>
              <a:gd name="connsiteY24" fmla="*/ 283673 h 606722"/>
              <a:gd name="connsiteX25" fmla="*/ 50098 w 587316"/>
              <a:gd name="connsiteY25" fmla="*/ 273582 h 606722"/>
              <a:gd name="connsiteX26" fmla="*/ 90680 w 587316"/>
              <a:gd name="connsiteY26" fmla="*/ 273582 h 606722"/>
              <a:gd name="connsiteX27" fmla="*/ 100203 w 587316"/>
              <a:gd name="connsiteY27" fmla="*/ 283073 h 606722"/>
              <a:gd name="connsiteX28" fmla="*/ 90680 w 587316"/>
              <a:gd name="connsiteY28" fmla="*/ 292564 h 606722"/>
              <a:gd name="connsiteX29" fmla="*/ 50098 w 587316"/>
              <a:gd name="connsiteY29" fmla="*/ 292564 h 606722"/>
              <a:gd name="connsiteX30" fmla="*/ 40575 w 587316"/>
              <a:gd name="connsiteY30" fmla="*/ 283073 h 606722"/>
              <a:gd name="connsiteX31" fmla="*/ 50098 w 587316"/>
              <a:gd name="connsiteY31" fmla="*/ 273582 h 606722"/>
              <a:gd name="connsiteX32" fmla="*/ 19046 w 587316"/>
              <a:gd name="connsiteY32" fmla="*/ 252038 h 606722"/>
              <a:gd name="connsiteX33" fmla="*/ 19046 w 587316"/>
              <a:gd name="connsiteY33" fmla="*/ 354684 h 606722"/>
              <a:gd name="connsiteX34" fmla="*/ 111608 w 587316"/>
              <a:gd name="connsiteY34" fmla="*/ 354684 h 606722"/>
              <a:gd name="connsiteX35" fmla="*/ 111608 w 587316"/>
              <a:gd name="connsiteY35" fmla="*/ 252038 h 606722"/>
              <a:gd name="connsiteX36" fmla="*/ 445913 w 587316"/>
              <a:gd name="connsiteY36" fmla="*/ 202664 h 606722"/>
              <a:gd name="connsiteX37" fmla="*/ 455359 w 587316"/>
              <a:gd name="connsiteY37" fmla="*/ 212170 h 606722"/>
              <a:gd name="connsiteX38" fmla="*/ 455359 w 587316"/>
              <a:gd name="connsiteY38" fmla="*/ 262806 h 606722"/>
              <a:gd name="connsiteX39" fmla="*/ 445913 w 587316"/>
              <a:gd name="connsiteY39" fmla="*/ 272312 h 606722"/>
              <a:gd name="connsiteX40" fmla="*/ 436377 w 587316"/>
              <a:gd name="connsiteY40" fmla="*/ 262806 h 606722"/>
              <a:gd name="connsiteX41" fmla="*/ 436377 w 587316"/>
              <a:gd name="connsiteY41" fmla="*/ 212170 h 606722"/>
              <a:gd name="connsiteX42" fmla="*/ 445913 w 587316"/>
              <a:gd name="connsiteY42" fmla="*/ 202664 h 606722"/>
              <a:gd name="connsiteX43" fmla="*/ 544502 w 587316"/>
              <a:gd name="connsiteY43" fmla="*/ 178654 h 606722"/>
              <a:gd name="connsiteX44" fmla="*/ 557497 w 587316"/>
              <a:gd name="connsiteY44" fmla="*/ 182116 h 606722"/>
              <a:gd name="connsiteX45" fmla="*/ 553937 w 587316"/>
              <a:gd name="connsiteY45" fmla="*/ 195079 h 606722"/>
              <a:gd name="connsiteX46" fmla="*/ 518778 w 587316"/>
              <a:gd name="connsiteY46" fmla="*/ 215322 h 606722"/>
              <a:gd name="connsiteX47" fmla="*/ 514061 w 587316"/>
              <a:gd name="connsiteY47" fmla="*/ 216565 h 606722"/>
              <a:gd name="connsiteX48" fmla="*/ 505783 w 587316"/>
              <a:gd name="connsiteY48" fmla="*/ 211859 h 606722"/>
              <a:gd name="connsiteX49" fmla="*/ 509344 w 587316"/>
              <a:gd name="connsiteY49" fmla="*/ 198897 h 606722"/>
              <a:gd name="connsiteX50" fmla="*/ 375499 w 587316"/>
              <a:gd name="connsiteY50" fmla="*/ 90026 h 606722"/>
              <a:gd name="connsiteX51" fmla="*/ 130655 w 587316"/>
              <a:gd name="connsiteY51" fmla="*/ 247683 h 606722"/>
              <a:gd name="connsiteX52" fmla="*/ 130655 w 587316"/>
              <a:gd name="connsiteY52" fmla="*/ 359128 h 606722"/>
              <a:gd name="connsiteX53" fmla="*/ 375499 w 587316"/>
              <a:gd name="connsiteY53" fmla="*/ 524694 h 606722"/>
              <a:gd name="connsiteX54" fmla="*/ 445913 w 587316"/>
              <a:gd name="connsiteY54" fmla="*/ 40505 h 606722"/>
              <a:gd name="connsiteX55" fmla="*/ 455359 w 587316"/>
              <a:gd name="connsiteY55" fmla="*/ 50017 h 606722"/>
              <a:gd name="connsiteX56" fmla="*/ 455359 w 587316"/>
              <a:gd name="connsiteY56" fmla="*/ 171630 h 606722"/>
              <a:gd name="connsiteX57" fmla="*/ 445913 w 587316"/>
              <a:gd name="connsiteY57" fmla="*/ 181142 h 606722"/>
              <a:gd name="connsiteX58" fmla="*/ 436377 w 587316"/>
              <a:gd name="connsiteY58" fmla="*/ 171630 h 606722"/>
              <a:gd name="connsiteX59" fmla="*/ 436377 w 587316"/>
              <a:gd name="connsiteY59" fmla="*/ 50017 h 606722"/>
              <a:gd name="connsiteX60" fmla="*/ 445913 w 587316"/>
              <a:gd name="connsiteY60" fmla="*/ 40505 h 606722"/>
              <a:gd name="connsiteX61" fmla="*/ 394456 w 587316"/>
              <a:gd name="connsiteY61" fmla="*/ 19018 h 606722"/>
              <a:gd name="connsiteX62" fmla="*/ 394456 w 587316"/>
              <a:gd name="connsiteY62" fmla="*/ 72608 h 606722"/>
              <a:gd name="connsiteX63" fmla="*/ 394456 w 587316"/>
              <a:gd name="connsiteY63" fmla="*/ 542646 h 606722"/>
              <a:gd name="connsiteX64" fmla="*/ 394456 w 587316"/>
              <a:gd name="connsiteY64" fmla="*/ 587704 h 606722"/>
              <a:gd name="connsiteX65" fmla="*/ 466815 w 587316"/>
              <a:gd name="connsiteY65" fmla="*/ 587704 h 606722"/>
              <a:gd name="connsiteX66" fmla="*/ 466815 w 587316"/>
              <a:gd name="connsiteY66" fmla="*/ 19018 h 606722"/>
              <a:gd name="connsiteX67" fmla="*/ 384933 w 587316"/>
              <a:gd name="connsiteY67" fmla="*/ 0 h 606722"/>
              <a:gd name="connsiteX68" fmla="*/ 476338 w 587316"/>
              <a:gd name="connsiteY68" fmla="*/ 0 h 606722"/>
              <a:gd name="connsiteX69" fmla="*/ 485772 w 587316"/>
              <a:gd name="connsiteY69" fmla="*/ 9509 h 606722"/>
              <a:gd name="connsiteX70" fmla="*/ 485772 w 587316"/>
              <a:gd name="connsiteY70" fmla="*/ 597213 h 606722"/>
              <a:gd name="connsiteX71" fmla="*/ 476338 w 587316"/>
              <a:gd name="connsiteY71" fmla="*/ 606722 h 606722"/>
              <a:gd name="connsiteX72" fmla="*/ 384933 w 587316"/>
              <a:gd name="connsiteY72" fmla="*/ 606722 h 606722"/>
              <a:gd name="connsiteX73" fmla="*/ 375499 w 587316"/>
              <a:gd name="connsiteY73" fmla="*/ 597213 h 606722"/>
              <a:gd name="connsiteX74" fmla="*/ 375499 w 587316"/>
              <a:gd name="connsiteY74" fmla="*/ 547623 h 606722"/>
              <a:gd name="connsiteX75" fmla="*/ 130655 w 587316"/>
              <a:gd name="connsiteY75" fmla="*/ 382056 h 606722"/>
              <a:gd name="connsiteX76" fmla="*/ 130655 w 587316"/>
              <a:gd name="connsiteY76" fmla="*/ 415472 h 606722"/>
              <a:gd name="connsiteX77" fmla="*/ 151570 w 587316"/>
              <a:gd name="connsiteY77" fmla="*/ 415472 h 606722"/>
              <a:gd name="connsiteX78" fmla="*/ 161093 w 587316"/>
              <a:gd name="connsiteY78" fmla="*/ 424981 h 606722"/>
              <a:gd name="connsiteX79" fmla="*/ 161093 w 587316"/>
              <a:gd name="connsiteY79" fmla="*/ 475637 h 606722"/>
              <a:gd name="connsiteX80" fmla="*/ 151570 w 587316"/>
              <a:gd name="connsiteY80" fmla="*/ 485147 h 606722"/>
              <a:gd name="connsiteX81" fmla="*/ 130655 w 587316"/>
              <a:gd name="connsiteY81" fmla="*/ 485147 h 606722"/>
              <a:gd name="connsiteX82" fmla="*/ 130655 w 587316"/>
              <a:gd name="connsiteY82" fmla="*/ 556688 h 606722"/>
              <a:gd name="connsiteX83" fmla="*/ 121131 w 587316"/>
              <a:gd name="connsiteY83" fmla="*/ 566197 h 606722"/>
              <a:gd name="connsiteX84" fmla="*/ 39962 w 587316"/>
              <a:gd name="connsiteY84" fmla="*/ 566197 h 606722"/>
              <a:gd name="connsiteX85" fmla="*/ 30528 w 587316"/>
              <a:gd name="connsiteY85" fmla="*/ 558110 h 606722"/>
              <a:gd name="connsiteX86" fmla="*/ 89 w 587316"/>
              <a:gd name="connsiteY86" fmla="*/ 365615 h 606722"/>
              <a:gd name="connsiteX87" fmla="*/ 89 w 587316"/>
              <a:gd name="connsiteY87" fmla="*/ 365437 h 606722"/>
              <a:gd name="connsiteX88" fmla="*/ 0 w 587316"/>
              <a:gd name="connsiteY88" fmla="*/ 364904 h 606722"/>
              <a:gd name="connsiteX89" fmla="*/ 0 w 587316"/>
              <a:gd name="connsiteY89" fmla="*/ 364371 h 606722"/>
              <a:gd name="connsiteX90" fmla="*/ 0 w 587316"/>
              <a:gd name="connsiteY90" fmla="*/ 364104 h 606722"/>
              <a:gd name="connsiteX91" fmla="*/ 0 w 587316"/>
              <a:gd name="connsiteY91" fmla="*/ 242529 h 606722"/>
              <a:gd name="connsiteX92" fmla="*/ 9523 w 587316"/>
              <a:gd name="connsiteY92" fmla="*/ 233020 h 606722"/>
              <a:gd name="connsiteX93" fmla="*/ 118372 w 587316"/>
              <a:gd name="connsiteY93" fmla="*/ 233020 h 606722"/>
              <a:gd name="connsiteX94" fmla="*/ 375499 w 587316"/>
              <a:gd name="connsiteY94" fmla="*/ 67364 h 606722"/>
              <a:gd name="connsiteX95" fmla="*/ 375499 w 587316"/>
              <a:gd name="connsiteY95" fmla="*/ 9509 h 606722"/>
              <a:gd name="connsiteX96" fmla="*/ 384933 w 587316"/>
              <a:gd name="connsiteY96"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587316" h="606722">
                <a:moveTo>
                  <a:pt x="130655" y="434401"/>
                </a:moveTo>
                <a:lnTo>
                  <a:pt x="130655" y="466128"/>
                </a:lnTo>
                <a:lnTo>
                  <a:pt x="142047" y="466128"/>
                </a:lnTo>
                <a:lnTo>
                  <a:pt x="142047" y="434401"/>
                </a:lnTo>
                <a:close/>
                <a:moveTo>
                  <a:pt x="20648" y="373614"/>
                </a:moveTo>
                <a:lnTo>
                  <a:pt x="48061" y="547178"/>
                </a:lnTo>
                <a:lnTo>
                  <a:pt x="111608" y="547178"/>
                </a:lnTo>
                <a:lnTo>
                  <a:pt x="111608" y="475637"/>
                </a:lnTo>
                <a:lnTo>
                  <a:pt x="111608" y="424981"/>
                </a:lnTo>
                <a:lnTo>
                  <a:pt x="111608" y="373614"/>
                </a:lnTo>
                <a:close/>
                <a:moveTo>
                  <a:pt x="518778" y="371157"/>
                </a:moveTo>
                <a:lnTo>
                  <a:pt x="553937" y="391400"/>
                </a:lnTo>
                <a:cubicBezTo>
                  <a:pt x="558565" y="393974"/>
                  <a:pt x="560078" y="399834"/>
                  <a:pt x="557497" y="404362"/>
                </a:cubicBezTo>
                <a:cubicBezTo>
                  <a:pt x="555717" y="407381"/>
                  <a:pt x="552512" y="409068"/>
                  <a:pt x="549219" y="409068"/>
                </a:cubicBezTo>
                <a:cubicBezTo>
                  <a:pt x="547617" y="409068"/>
                  <a:pt x="545926" y="408713"/>
                  <a:pt x="544502" y="407825"/>
                </a:cubicBezTo>
                <a:lnTo>
                  <a:pt x="509344" y="387582"/>
                </a:lnTo>
                <a:cubicBezTo>
                  <a:pt x="504715" y="384918"/>
                  <a:pt x="503202" y="379147"/>
                  <a:pt x="505783" y="374619"/>
                </a:cubicBezTo>
                <a:cubicBezTo>
                  <a:pt x="508454" y="370091"/>
                  <a:pt x="514239" y="368493"/>
                  <a:pt x="518778" y="371157"/>
                </a:cubicBezTo>
                <a:close/>
                <a:moveTo>
                  <a:pt x="537211" y="283673"/>
                </a:moveTo>
                <a:lnTo>
                  <a:pt x="577793" y="283673"/>
                </a:lnTo>
                <a:cubicBezTo>
                  <a:pt x="583044" y="283673"/>
                  <a:pt x="587316" y="287947"/>
                  <a:pt x="587316" y="293200"/>
                </a:cubicBezTo>
                <a:cubicBezTo>
                  <a:pt x="587316" y="298452"/>
                  <a:pt x="583044" y="302726"/>
                  <a:pt x="577793" y="302726"/>
                </a:cubicBezTo>
                <a:lnTo>
                  <a:pt x="537211" y="302726"/>
                </a:lnTo>
                <a:cubicBezTo>
                  <a:pt x="531960" y="302726"/>
                  <a:pt x="527688" y="298452"/>
                  <a:pt x="527688" y="293200"/>
                </a:cubicBezTo>
                <a:cubicBezTo>
                  <a:pt x="527688" y="287947"/>
                  <a:pt x="531960" y="283673"/>
                  <a:pt x="537211" y="283673"/>
                </a:cubicBezTo>
                <a:close/>
                <a:moveTo>
                  <a:pt x="50098" y="273582"/>
                </a:moveTo>
                <a:lnTo>
                  <a:pt x="90680" y="273582"/>
                </a:lnTo>
                <a:cubicBezTo>
                  <a:pt x="95931" y="273582"/>
                  <a:pt x="100203" y="277840"/>
                  <a:pt x="100203" y="283073"/>
                </a:cubicBezTo>
                <a:cubicBezTo>
                  <a:pt x="100203" y="288306"/>
                  <a:pt x="95931" y="292564"/>
                  <a:pt x="90680" y="292564"/>
                </a:cubicBezTo>
                <a:lnTo>
                  <a:pt x="50098" y="292564"/>
                </a:lnTo>
                <a:cubicBezTo>
                  <a:pt x="44847" y="292564"/>
                  <a:pt x="40575" y="288306"/>
                  <a:pt x="40575" y="283073"/>
                </a:cubicBezTo>
                <a:cubicBezTo>
                  <a:pt x="40575" y="277840"/>
                  <a:pt x="44847" y="273582"/>
                  <a:pt x="50098" y="273582"/>
                </a:cubicBezTo>
                <a:close/>
                <a:moveTo>
                  <a:pt x="19046" y="252038"/>
                </a:moveTo>
                <a:lnTo>
                  <a:pt x="19046" y="354684"/>
                </a:lnTo>
                <a:lnTo>
                  <a:pt x="111608" y="354684"/>
                </a:lnTo>
                <a:lnTo>
                  <a:pt x="111608" y="252038"/>
                </a:lnTo>
                <a:close/>
                <a:moveTo>
                  <a:pt x="445913" y="202664"/>
                </a:moveTo>
                <a:cubicBezTo>
                  <a:pt x="451171" y="202664"/>
                  <a:pt x="455359" y="206928"/>
                  <a:pt x="455359" y="212170"/>
                </a:cubicBezTo>
                <a:lnTo>
                  <a:pt x="455359" y="262806"/>
                </a:lnTo>
                <a:cubicBezTo>
                  <a:pt x="455359" y="268048"/>
                  <a:pt x="451171" y="272312"/>
                  <a:pt x="445913" y="272312"/>
                </a:cubicBezTo>
                <a:cubicBezTo>
                  <a:pt x="440655" y="272312"/>
                  <a:pt x="436377" y="268048"/>
                  <a:pt x="436377" y="262806"/>
                </a:cubicBezTo>
                <a:lnTo>
                  <a:pt x="436377" y="212170"/>
                </a:lnTo>
                <a:cubicBezTo>
                  <a:pt x="436377" y="206928"/>
                  <a:pt x="440655" y="202664"/>
                  <a:pt x="445913" y="202664"/>
                </a:cubicBezTo>
                <a:close/>
                <a:moveTo>
                  <a:pt x="544502" y="178654"/>
                </a:moveTo>
                <a:cubicBezTo>
                  <a:pt x="549041" y="175990"/>
                  <a:pt x="554827" y="177588"/>
                  <a:pt x="557497" y="182116"/>
                </a:cubicBezTo>
                <a:cubicBezTo>
                  <a:pt x="560078" y="186644"/>
                  <a:pt x="558565" y="192415"/>
                  <a:pt x="553937" y="195079"/>
                </a:cubicBezTo>
                <a:lnTo>
                  <a:pt x="518778" y="215322"/>
                </a:lnTo>
                <a:cubicBezTo>
                  <a:pt x="517354" y="216121"/>
                  <a:pt x="515663" y="216565"/>
                  <a:pt x="514061" y="216565"/>
                </a:cubicBezTo>
                <a:cubicBezTo>
                  <a:pt x="510768" y="216565"/>
                  <a:pt x="507564" y="214878"/>
                  <a:pt x="505783" y="211859"/>
                </a:cubicBezTo>
                <a:cubicBezTo>
                  <a:pt x="503202" y="207331"/>
                  <a:pt x="504715" y="201471"/>
                  <a:pt x="509344" y="198897"/>
                </a:cubicBezTo>
                <a:close/>
                <a:moveTo>
                  <a:pt x="375499" y="90026"/>
                </a:moveTo>
                <a:lnTo>
                  <a:pt x="130655" y="247683"/>
                </a:lnTo>
                <a:lnTo>
                  <a:pt x="130655" y="359128"/>
                </a:lnTo>
                <a:lnTo>
                  <a:pt x="375499" y="524694"/>
                </a:lnTo>
                <a:close/>
                <a:moveTo>
                  <a:pt x="445913" y="40505"/>
                </a:moveTo>
                <a:cubicBezTo>
                  <a:pt x="451171" y="40505"/>
                  <a:pt x="455359" y="44772"/>
                  <a:pt x="455359" y="50017"/>
                </a:cubicBezTo>
                <a:lnTo>
                  <a:pt x="455359" y="171630"/>
                </a:lnTo>
                <a:cubicBezTo>
                  <a:pt x="455359" y="176875"/>
                  <a:pt x="451171" y="181142"/>
                  <a:pt x="445913" y="181142"/>
                </a:cubicBezTo>
                <a:cubicBezTo>
                  <a:pt x="440655" y="181142"/>
                  <a:pt x="436377" y="176875"/>
                  <a:pt x="436377" y="171630"/>
                </a:cubicBezTo>
                <a:lnTo>
                  <a:pt x="436377" y="50017"/>
                </a:lnTo>
                <a:cubicBezTo>
                  <a:pt x="436377" y="44772"/>
                  <a:pt x="440655" y="40505"/>
                  <a:pt x="445913" y="40505"/>
                </a:cubicBezTo>
                <a:close/>
                <a:moveTo>
                  <a:pt x="394456" y="19018"/>
                </a:moveTo>
                <a:lnTo>
                  <a:pt x="394456" y="72608"/>
                </a:lnTo>
                <a:lnTo>
                  <a:pt x="394456" y="542646"/>
                </a:lnTo>
                <a:lnTo>
                  <a:pt x="394456" y="587704"/>
                </a:lnTo>
                <a:lnTo>
                  <a:pt x="466815" y="587704"/>
                </a:lnTo>
                <a:lnTo>
                  <a:pt x="466815" y="19018"/>
                </a:lnTo>
                <a:close/>
                <a:moveTo>
                  <a:pt x="384933" y="0"/>
                </a:moveTo>
                <a:lnTo>
                  <a:pt x="476338" y="0"/>
                </a:lnTo>
                <a:cubicBezTo>
                  <a:pt x="481589" y="0"/>
                  <a:pt x="485772" y="4266"/>
                  <a:pt x="485772" y="9509"/>
                </a:cubicBezTo>
                <a:lnTo>
                  <a:pt x="485772" y="597213"/>
                </a:lnTo>
                <a:cubicBezTo>
                  <a:pt x="485772" y="602456"/>
                  <a:pt x="481589" y="606722"/>
                  <a:pt x="476338" y="606722"/>
                </a:cubicBezTo>
                <a:lnTo>
                  <a:pt x="384933" y="606722"/>
                </a:lnTo>
                <a:cubicBezTo>
                  <a:pt x="379682" y="606722"/>
                  <a:pt x="375499" y="602456"/>
                  <a:pt x="375499" y="597213"/>
                </a:cubicBezTo>
                <a:lnTo>
                  <a:pt x="375499" y="547623"/>
                </a:lnTo>
                <a:lnTo>
                  <a:pt x="130655" y="382056"/>
                </a:lnTo>
                <a:lnTo>
                  <a:pt x="130655" y="415472"/>
                </a:lnTo>
                <a:lnTo>
                  <a:pt x="151570" y="415472"/>
                </a:lnTo>
                <a:cubicBezTo>
                  <a:pt x="156821" y="415472"/>
                  <a:pt x="161093" y="419738"/>
                  <a:pt x="161093" y="424981"/>
                </a:cubicBezTo>
                <a:lnTo>
                  <a:pt x="161093" y="475637"/>
                </a:lnTo>
                <a:cubicBezTo>
                  <a:pt x="161093" y="480881"/>
                  <a:pt x="156821" y="485147"/>
                  <a:pt x="151570" y="485147"/>
                </a:cubicBezTo>
                <a:lnTo>
                  <a:pt x="130655" y="485147"/>
                </a:lnTo>
                <a:lnTo>
                  <a:pt x="130655" y="556688"/>
                </a:lnTo>
                <a:cubicBezTo>
                  <a:pt x="130655" y="561931"/>
                  <a:pt x="126382" y="566197"/>
                  <a:pt x="121131" y="566197"/>
                </a:cubicBezTo>
                <a:lnTo>
                  <a:pt x="39962" y="566197"/>
                </a:lnTo>
                <a:cubicBezTo>
                  <a:pt x="35245" y="566197"/>
                  <a:pt x="31329" y="562731"/>
                  <a:pt x="30528" y="558110"/>
                </a:cubicBezTo>
                <a:lnTo>
                  <a:pt x="89" y="365615"/>
                </a:lnTo>
                <a:cubicBezTo>
                  <a:pt x="89" y="365526"/>
                  <a:pt x="89" y="365437"/>
                  <a:pt x="89" y="365437"/>
                </a:cubicBezTo>
                <a:cubicBezTo>
                  <a:pt x="89" y="365260"/>
                  <a:pt x="89" y="365082"/>
                  <a:pt x="0" y="364904"/>
                </a:cubicBezTo>
                <a:cubicBezTo>
                  <a:pt x="0" y="364726"/>
                  <a:pt x="0" y="364549"/>
                  <a:pt x="0" y="364371"/>
                </a:cubicBezTo>
                <a:cubicBezTo>
                  <a:pt x="0" y="364282"/>
                  <a:pt x="0" y="364193"/>
                  <a:pt x="0" y="364104"/>
                </a:cubicBezTo>
                <a:lnTo>
                  <a:pt x="0" y="242529"/>
                </a:lnTo>
                <a:cubicBezTo>
                  <a:pt x="0" y="237285"/>
                  <a:pt x="4272" y="233020"/>
                  <a:pt x="9523" y="233020"/>
                </a:cubicBezTo>
                <a:lnTo>
                  <a:pt x="118372" y="233020"/>
                </a:lnTo>
                <a:lnTo>
                  <a:pt x="375499" y="67364"/>
                </a:lnTo>
                <a:lnTo>
                  <a:pt x="375499" y="9509"/>
                </a:lnTo>
                <a:cubicBezTo>
                  <a:pt x="375499" y="4266"/>
                  <a:pt x="379682" y="0"/>
                  <a:pt x="384933"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cxnSp>
        <p:nvCxnSpPr>
          <p:cNvPr id="5" name="直接连接符 4"/>
          <p:cNvCxnSpPr/>
          <p:nvPr/>
        </p:nvCxnSpPr>
        <p:spPr>
          <a:xfrm>
            <a:off x="5405310" y="2735052"/>
            <a:ext cx="5282141"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圆角矩形 12"/>
          <p:cNvSpPr/>
          <p:nvPr/>
        </p:nvSpPr>
        <p:spPr>
          <a:xfrm>
            <a:off x="735064" y="1866880"/>
            <a:ext cx="3852428" cy="3915815"/>
          </a:xfrm>
          <a:prstGeom prst="roundRect">
            <a:avLst>
              <a:gd name="adj" fmla="val 5000"/>
            </a:avLst>
          </a:prstGeom>
          <a:blipFill dpi="0" rotWithShape="1">
            <a:blip r:embed="rId4"/>
            <a:srcRect/>
            <a:stretch>
              <a:fillRect l="-26234" r="-26234"/>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圆角矩形 3"/>
          <p:cNvSpPr/>
          <p:nvPr/>
        </p:nvSpPr>
        <p:spPr>
          <a:xfrm>
            <a:off x="3706875" y="466241"/>
            <a:ext cx="4778249" cy="659500"/>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accent1"/>
                </a:solidFill>
                <a:latin typeface="微软雅黑" panose="020B0503020204020204" pitchFamily="34" charset="-122"/>
                <a:ea typeface="微软雅黑" panose="020B0503020204020204" pitchFamily="34" charset="-122"/>
              </a:rPr>
              <a:t>ios</a:t>
            </a:r>
            <a:r>
              <a:rPr lang="zh-CN" altLang="en-US" sz="2400" b="1" dirty="0">
                <a:solidFill>
                  <a:schemeClr val="accent1"/>
                </a:solidFill>
                <a:latin typeface="微软雅黑" panose="020B0503020204020204" pitchFamily="34" charset="-122"/>
                <a:ea typeface="微软雅黑" panose="020B0503020204020204" pitchFamily="34" charset="-122"/>
              </a:rPr>
              <a:t>提供的格式控制</a:t>
            </a:r>
            <a:endParaRPr lang="zh-CN" altLang="en-US" sz="2400" b="1" spc="3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4848444"/>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1" presetClass="entr" presetSubtype="1"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100"/>
                                        <p:tgtEl>
                                          <p:spTgt spid="8"/>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par>
                          <p:cTn id="24" fill="hold">
                            <p:stCondLst>
                              <p:cond delay="1500"/>
                            </p:stCondLst>
                            <p:childTnLst>
                              <p:par>
                                <p:cTn id="25" presetID="37"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900" decel="100000" fill="hold"/>
                                        <p:tgtEl>
                                          <p:spTgt spid="5"/>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31" presetID="37" presetClass="entr" presetSubtype="0" fill="hold" grpId="0" nodeType="withEffect">
                                  <p:stCondLst>
                                    <p:cond delay="60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900" decel="100000" fill="hold"/>
                                        <p:tgtEl>
                                          <p:spTgt spid="11"/>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par>
                          <p:cTn id="37" fill="hold">
                            <p:stCondLst>
                              <p:cond delay="3100"/>
                            </p:stCondLst>
                            <p:childTnLst>
                              <p:par>
                                <p:cTn id="38" presetID="10" presetClass="entr" presetSubtype="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8" grpId="0" animBg="1"/>
      <p:bldP spid="17" grpId="0" animBg="1"/>
      <p:bldP spid="6"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
          <p:cNvSpPr txBox="1"/>
          <p:nvPr/>
        </p:nvSpPr>
        <p:spPr>
          <a:xfrm>
            <a:off x="6809466" y="1356706"/>
            <a:ext cx="5068590" cy="1077218"/>
          </a:xfrm>
          <a:prstGeom prst="rect">
            <a:avLst/>
          </a:prstGeom>
          <a:noFill/>
        </p:spPr>
        <p:txBody>
          <a:bodyPr wrap="none">
            <a:normAutofit/>
          </a:bodyPr>
          <a:lstStyle/>
          <a:p>
            <a:r>
              <a:rPr lang="zh-CN" altLang="en-US" sz="2000" dirty="0">
                <a:solidFill>
                  <a:schemeClr val="tx1">
                    <a:lumMod val="60000"/>
                    <a:lumOff val="40000"/>
                  </a:schemeClr>
                </a:solidFill>
              </a:rPr>
              <a:t>利用操作符格式化数据</a:t>
            </a:r>
            <a:endParaRPr lang="zh-CN" altLang="en-US" sz="2000" b="1" dirty="0"/>
          </a:p>
        </p:txBody>
      </p:sp>
      <p:sp>
        <p:nvSpPr>
          <p:cNvPr id="11" name="千图PPT彼岸天：ID 8661124矩形 10"/>
          <p:cNvSpPr/>
          <p:nvPr>
            <p:custDataLst>
              <p:tags r:id="rId1"/>
            </p:custDataLst>
          </p:nvPr>
        </p:nvSpPr>
        <p:spPr>
          <a:xfrm>
            <a:off x="4929546" y="2923702"/>
            <a:ext cx="5757905" cy="1124001"/>
          </a:xfrm>
          <a:prstGeom prst="rect">
            <a:avLst/>
          </a:prstGeom>
        </p:spPr>
        <p:txBody>
          <a:bodyPr wrap="none">
            <a:noAutofit/>
          </a:bodyPr>
          <a:lstStyle/>
          <a:p>
            <a:pPr marL="365125" lvl="0" indent="-255588" fontAlgn="base">
              <a:spcBef>
                <a:spcPct val="20000"/>
              </a:spcBef>
              <a:spcAft>
                <a:spcPct val="0"/>
              </a:spcAft>
              <a:buFont typeface="Wingdings" panose="05000000000000000000" pitchFamily="2" charset="2"/>
              <a:buChar char="¢"/>
            </a:pPr>
            <a:r>
              <a:rPr lang="en-US" altLang="zh-CN" sz="2400" b="1" dirty="0">
                <a:solidFill>
                  <a:srgbClr val="000000"/>
                </a:solidFill>
                <a:latin typeface="Times New Roman" panose="02020603050405020304" pitchFamily="18" charset="0"/>
                <a:ea typeface="微软雅黑" panose="020B0503020204020204" pitchFamily="34" charset="-122"/>
              </a:rPr>
              <a:t>C++</a:t>
            </a:r>
            <a:r>
              <a:rPr lang="zh-CN" altLang="en-US" sz="2400" b="1" dirty="0">
                <a:solidFill>
                  <a:srgbClr val="000000"/>
                </a:solidFill>
                <a:latin typeface="Times New Roman" panose="02020603050405020304" pitchFamily="18" charset="0"/>
                <a:ea typeface="微软雅黑" panose="020B0503020204020204" pitchFamily="34" charset="-122"/>
              </a:rPr>
              <a:t>流类库中的每个流对象都维护着</a:t>
            </a:r>
            <a:endParaRPr lang="en-US" altLang="zh-CN" sz="2400" b="1" dirty="0">
              <a:solidFill>
                <a:srgbClr val="000000"/>
              </a:solidFill>
              <a:latin typeface="Times New Roman" panose="02020603050405020304" pitchFamily="18" charset="0"/>
              <a:ea typeface="微软雅黑" panose="020B0503020204020204" pitchFamily="34" charset="-122"/>
            </a:endParaRPr>
          </a:p>
          <a:p>
            <a:pPr marL="109537" lvl="0" fontAlgn="base">
              <a:spcBef>
                <a:spcPct val="20000"/>
              </a:spcBef>
              <a:spcAft>
                <a:spcPct val="0"/>
              </a:spcAft>
            </a:pPr>
            <a:r>
              <a:rPr lang="zh-CN" altLang="en-US" sz="2400" b="1" dirty="0">
                <a:solidFill>
                  <a:srgbClr val="000000"/>
                </a:solidFill>
                <a:latin typeface="Times New Roman" panose="02020603050405020304" pitchFamily="18" charset="0"/>
                <a:ea typeface="微软雅黑" panose="020B0503020204020204" pitchFamily="34" charset="-122"/>
              </a:rPr>
              <a:t>一个格式状态，它控制着数据格式化操作</a:t>
            </a:r>
            <a:endParaRPr lang="en-US" altLang="zh-CN" sz="2400" b="1" dirty="0">
              <a:solidFill>
                <a:srgbClr val="000000"/>
              </a:solidFill>
              <a:latin typeface="Times New Roman" panose="02020603050405020304" pitchFamily="18" charset="0"/>
              <a:ea typeface="微软雅黑" panose="020B0503020204020204" pitchFamily="34" charset="-122"/>
            </a:endParaRPr>
          </a:p>
          <a:p>
            <a:pPr marL="109537" lvl="0" fontAlgn="base">
              <a:spcBef>
                <a:spcPct val="20000"/>
              </a:spcBef>
              <a:spcAft>
                <a:spcPct val="0"/>
              </a:spcAft>
            </a:pPr>
            <a:r>
              <a:rPr lang="zh-CN" altLang="en-US" sz="2400" b="1" dirty="0">
                <a:solidFill>
                  <a:srgbClr val="000000"/>
                </a:solidFill>
                <a:latin typeface="Times New Roman" panose="02020603050405020304" pitchFamily="18" charset="0"/>
                <a:ea typeface="微软雅黑" panose="020B0503020204020204" pitchFamily="34" charset="-122"/>
              </a:rPr>
              <a:t>的细节。如输出数据的基数（默认为十进制数据）、</a:t>
            </a:r>
            <a:endParaRPr lang="en-US" altLang="zh-CN" sz="2400" b="1" dirty="0">
              <a:solidFill>
                <a:srgbClr val="000000"/>
              </a:solidFill>
              <a:latin typeface="Times New Roman" panose="02020603050405020304" pitchFamily="18" charset="0"/>
              <a:ea typeface="微软雅黑" panose="020B0503020204020204" pitchFamily="34" charset="-122"/>
            </a:endParaRPr>
          </a:p>
          <a:p>
            <a:pPr marL="109537" lvl="0" fontAlgn="base">
              <a:spcBef>
                <a:spcPct val="20000"/>
              </a:spcBef>
              <a:spcAft>
                <a:spcPct val="0"/>
              </a:spcAft>
            </a:pPr>
            <a:r>
              <a:rPr lang="zh-CN" altLang="en-US" sz="2400" b="1" dirty="0">
                <a:solidFill>
                  <a:srgbClr val="000000"/>
                </a:solidFill>
                <a:latin typeface="Times New Roman" panose="02020603050405020304" pitchFamily="18" charset="0"/>
                <a:ea typeface="微软雅黑" panose="020B0503020204020204" pitchFamily="34" charset="-122"/>
              </a:rPr>
              <a:t>对齐方式、精度等。</a:t>
            </a:r>
          </a:p>
          <a:p>
            <a:pPr marL="365125" lvl="0" indent="-255588" fontAlgn="base">
              <a:spcBef>
                <a:spcPct val="20000"/>
              </a:spcBef>
              <a:spcAft>
                <a:spcPct val="0"/>
              </a:spcAft>
              <a:buFont typeface="Wingdings" panose="05000000000000000000" pitchFamily="2" charset="2"/>
              <a:buChar char="¢"/>
            </a:pPr>
            <a:endParaRPr lang="zh-CN" altLang="en-US" sz="2400" b="1" dirty="0">
              <a:solidFill>
                <a:srgbClr val="000000"/>
              </a:solidFill>
              <a:latin typeface="Times New Roman" panose="02020603050405020304" pitchFamily="18" charset="0"/>
              <a:ea typeface="微软雅黑" panose="020B0503020204020204" pitchFamily="34" charset="-122"/>
            </a:endParaRPr>
          </a:p>
          <a:p>
            <a:pPr marL="365125" lvl="0" indent="-255588" fontAlgn="base">
              <a:spcBef>
                <a:spcPct val="20000"/>
              </a:spcBef>
              <a:spcAft>
                <a:spcPct val="0"/>
              </a:spcAft>
              <a:buFont typeface="Wingdings" panose="05000000000000000000" pitchFamily="2" charset="2"/>
              <a:buChar char="¢"/>
            </a:pPr>
            <a:r>
              <a:rPr lang="en-US" altLang="zh-CN" sz="2400" b="1" dirty="0">
                <a:solidFill>
                  <a:srgbClr val="000000"/>
                </a:solidFill>
                <a:latin typeface="Times New Roman" panose="02020603050405020304" pitchFamily="18" charset="0"/>
                <a:ea typeface="微软雅黑" panose="020B0503020204020204" pitchFamily="34" charset="-122"/>
              </a:rPr>
              <a:t>C++</a:t>
            </a:r>
            <a:r>
              <a:rPr lang="zh-CN" altLang="en-US" sz="2400" b="1" dirty="0">
                <a:solidFill>
                  <a:srgbClr val="000000"/>
                </a:solidFill>
                <a:latin typeface="Times New Roman" panose="02020603050405020304" pitchFamily="18" charset="0"/>
                <a:ea typeface="微软雅黑" panose="020B0503020204020204" pitchFamily="34" charset="-122"/>
              </a:rPr>
              <a:t>还提供了一组可以对数据进行格式化</a:t>
            </a:r>
            <a:endParaRPr lang="en-US" altLang="zh-CN" sz="2400" b="1" dirty="0">
              <a:solidFill>
                <a:srgbClr val="000000"/>
              </a:solidFill>
              <a:latin typeface="Times New Roman" panose="02020603050405020304" pitchFamily="18" charset="0"/>
              <a:ea typeface="微软雅黑" panose="020B0503020204020204" pitchFamily="34" charset="-122"/>
            </a:endParaRPr>
          </a:p>
          <a:p>
            <a:pPr marL="109537" lvl="0" fontAlgn="base">
              <a:spcBef>
                <a:spcPct val="20000"/>
              </a:spcBef>
              <a:spcAft>
                <a:spcPct val="0"/>
              </a:spcAft>
            </a:pPr>
            <a:r>
              <a:rPr lang="zh-CN" altLang="en-US" sz="2400" b="1" dirty="0">
                <a:solidFill>
                  <a:srgbClr val="000000"/>
                </a:solidFill>
                <a:latin typeface="Times New Roman" panose="02020603050405020304" pitchFamily="18" charset="0"/>
                <a:ea typeface="微软雅黑" panose="020B0503020204020204" pitchFamily="34" charset="-122"/>
              </a:rPr>
              <a:t>的预定义操纵符（也称操纵算子） </a:t>
            </a:r>
          </a:p>
        </p:txBody>
      </p:sp>
      <p:sp>
        <p:nvSpPr>
          <p:cNvPr id="8" name="圆角矩形 6"/>
          <p:cNvSpPr/>
          <p:nvPr/>
        </p:nvSpPr>
        <p:spPr>
          <a:xfrm>
            <a:off x="5339914" y="1322403"/>
            <a:ext cx="1223393" cy="122400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任意多边形 8"/>
          <p:cNvSpPr/>
          <p:nvPr/>
        </p:nvSpPr>
        <p:spPr>
          <a:xfrm>
            <a:off x="5583584" y="1554216"/>
            <a:ext cx="736053" cy="760374"/>
          </a:xfrm>
          <a:custGeom>
            <a:avLst/>
            <a:gdLst>
              <a:gd name="connsiteX0" fmla="*/ 130655 w 587316"/>
              <a:gd name="connsiteY0" fmla="*/ 434401 h 606722"/>
              <a:gd name="connsiteX1" fmla="*/ 130655 w 587316"/>
              <a:gd name="connsiteY1" fmla="*/ 466128 h 606722"/>
              <a:gd name="connsiteX2" fmla="*/ 142047 w 587316"/>
              <a:gd name="connsiteY2" fmla="*/ 466128 h 606722"/>
              <a:gd name="connsiteX3" fmla="*/ 142047 w 587316"/>
              <a:gd name="connsiteY3" fmla="*/ 434401 h 606722"/>
              <a:gd name="connsiteX4" fmla="*/ 20648 w 587316"/>
              <a:gd name="connsiteY4" fmla="*/ 373614 h 606722"/>
              <a:gd name="connsiteX5" fmla="*/ 48061 w 587316"/>
              <a:gd name="connsiteY5" fmla="*/ 547178 h 606722"/>
              <a:gd name="connsiteX6" fmla="*/ 111608 w 587316"/>
              <a:gd name="connsiteY6" fmla="*/ 547178 h 606722"/>
              <a:gd name="connsiteX7" fmla="*/ 111608 w 587316"/>
              <a:gd name="connsiteY7" fmla="*/ 475637 h 606722"/>
              <a:gd name="connsiteX8" fmla="*/ 111608 w 587316"/>
              <a:gd name="connsiteY8" fmla="*/ 424981 h 606722"/>
              <a:gd name="connsiteX9" fmla="*/ 111608 w 587316"/>
              <a:gd name="connsiteY9" fmla="*/ 373614 h 606722"/>
              <a:gd name="connsiteX10" fmla="*/ 518778 w 587316"/>
              <a:gd name="connsiteY10" fmla="*/ 371157 h 606722"/>
              <a:gd name="connsiteX11" fmla="*/ 553937 w 587316"/>
              <a:gd name="connsiteY11" fmla="*/ 391400 h 606722"/>
              <a:gd name="connsiteX12" fmla="*/ 557497 w 587316"/>
              <a:gd name="connsiteY12" fmla="*/ 404362 h 606722"/>
              <a:gd name="connsiteX13" fmla="*/ 549219 w 587316"/>
              <a:gd name="connsiteY13" fmla="*/ 409068 h 606722"/>
              <a:gd name="connsiteX14" fmla="*/ 544502 w 587316"/>
              <a:gd name="connsiteY14" fmla="*/ 407825 h 606722"/>
              <a:gd name="connsiteX15" fmla="*/ 509344 w 587316"/>
              <a:gd name="connsiteY15" fmla="*/ 387582 h 606722"/>
              <a:gd name="connsiteX16" fmla="*/ 505783 w 587316"/>
              <a:gd name="connsiteY16" fmla="*/ 374619 h 606722"/>
              <a:gd name="connsiteX17" fmla="*/ 518778 w 587316"/>
              <a:gd name="connsiteY17" fmla="*/ 371157 h 606722"/>
              <a:gd name="connsiteX18" fmla="*/ 537211 w 587316"/>
              <a:gd name="connsiteY18" fmla="*/ 283673 h 606722"/>
              <a:gd name="connsiteX19" fmla="*/ 577793 w 587316"/>
              <a:gd name="connsiteY19" fmla="*/ 283673 h 606722"/>
              <a:gd name="connsiteX20" fmla="*/ 587316 w 587316"/>
              <a:gd name="connsiteY20" fmla="*/ 293200 h 606722"/>
              <a:gd name="connsiteX21" fmla="*/ 577793 w 587316"/>
              <a:gd name="connsiteY21" fmla="*/ 302726 h 606722"/>
              <a:gd name="connsiteX22" fmla="*/ 537211 w 587316"/>
              <a:gd name="connsiteY22" fmla="*/ 302726 h 606722"/>
              <a:gd name="connsiteX23" fmla="*/ 527688 w 587316"/>
              <a:gd name="connsiteY23" fmla="*/ 293200 h 606722"/>
              <a:gd name="connsiteX24" fmla="*/ 537211 w 587316"/>
              <a:gd name="connsiteY24" fmla="*/ 283673 h 606722"/>
              <a:gd name="connsiteX25" fmla="*/ 50098 w 587316"/>
              <a:gd name="connsiteY25" fmla="*/ 273582 h 606722"/>
              <a:gd name="connsiteX26" fmla="*/ 90680 w 587316"/>
              <a:gd name="connsiteY26" fmla="*/ 273582 h 606722"/>
              <a:gd name="connsiteX27" fmla="*/ 100203 w 587316"/>
              <a:gd name="connsiteY27" fmla="*/ 283073 h 606722"/>
              <a:gd name="connsiteX28" fmla="*/ 90680 w 587316"/>
              <a:gd name="connsiteY28" fmla="*/ 292564 h 606722"/>
              <a:gd name="connsiteX29" fmla="*/ 50098 w 587316"/>
              <a:gd name="connsiteY29" fmla="*/ 292564 h 606722"/>
              <a:gd name="connsiteX30" fmla="*/ 40575 w 587316"/>
              <a:gd name="connsiteY30" fmla="*/ 283073 h 606722"/>
              <a:gd name="connsiteX31" fmla="*/ 50098 w 587316"/>
              <a:gd name="connsiteY31" fmla="*/ 273582 h 606722"/>
              <a:gd name="connsiteX32" fmla="*/ 19046 w 587316"/>
              <a:gd name="connsiteY32" fmla="*/ 252038 h 606722"/>
              <a:gd name="connsiteX33" fmla="*/ 19046 w 587316"/>
              <a:gd name="connsiteY33" fmla="*/ 354684 h 606722"/>
              <a:gd name="connsiteX34" fmla="*/ 111608 w 587316"/>
              <a:gd name="connsiteY34" fmla="*/ 354684 h 606722"/>
              <a:gd name="connsiteX35" fmla="*/ 111608 w 587316"/>
              <a:gd name="connsiteY35" fmla="*/ 252038 h 606722"/>
              <a:gd name="connsiteX36" fmla="*/ 445913 w 587316"/>
              <a:gd name="connsiteY36" fmla="*/ 202664 h 606722"/>
              <a:gd name="connsiteX37" fmla="*/ 455359 w 587316"/>
              <a:gd name="connsiteY37" fmla="*/ 212170 h 606722"/>
              <a:gd name="connsiteX38" fmla="*/ 455359 w 587316"/>
              <a:gd name="connsiteY38" fmla="*/ 262806 h 606722"/>
              <a:gd name="connsiteX39" fmla="*/ 445913 w 587316"/>
              <a:gd name="connsiteY39" fmla="*/ 272312 h 606722"/>
              <a:gd name="connsiteX40" fmla="*/ 436377 w 587316"/>
              <a:gd name="connsiteY40" fmla="*/ 262806 h 606722"/>
              <a:gd name="connsiteX41" fmla="*/ 436377 w 587316"/>
              <a:gd name="connsiteY41" fmla="*/ 212170 h 606722"/>
              <a:gd name="connsiteX42" fmla="*/ 445913 w 587316"/>
              <a:gd name="connsiteY42" fmla="*/ 202664 h 606722"/>
              <a:gd name="connsiteX43" fmla="*/ 544502 w 587316"/>
              <a:gd name="connsiteY43" fmla="*/ 178654 h 606722"/>
              <a:gd name="connsiteX44" fmla="*/ 557497 w 587316"/>
              <a:gd name="connsiteY44" fmla="*/ 182116 h 606722"/>
              <a:gd name="connsiteX45" fmla="*/ 553937 w 587316"/>
              <a:gd name="connsiteY45" fmla="*/ 195079 h 606722"/>
              <a:gd name="connsiteX46" fmla="*/ 518778 w 587316"/>
              <a:gd name="connsiteY46" fmla="*/ 215322 h 606722"/>
              <a:gd name="connsiteX47" fmla="*/ 514061 w 587316"/>
              <a:gd name="connsiteY47" fmla="*/ 216565 h 606722"/>
              <a:gd name="connsiteX48" fmla="*/ 505783 w 587316"/>
              <a:gd name="connsiteY48" fmla="*/ 211859 h 606722"/>
              <a:gd name="connsiteX49" fmla="*/ 509344 w 587316"/>
              <a:gd name="connsiteY49" fmla="*/ 198897 h 606722"/>
              <a:gd name="connsiteX50" fmla="*/ 375499 w 587316"/>
              <a:gd name="connsiteY50" fmla="*/ 90026 h 606722"/>
              <a:gd name="connsiteX51" fmla="*/ 130655 w 587316"/>
              <a:gd name="connsiteY51" fmla="*/ 247683 h 606722"/>
              <a:gd name="connsiteX52" fmla="*/ 130655 w 587316"/>
              <a:gd name="connsiteY52" fmla="*/ 359128 h 606722"/>
              <a:gd name="connsiteX53" fmla="*/ 375499 w 587316"/>
              <a:gd name="connsiteY53" fmla="*/ 524694 h 606722"/>
              <a:gd name="connsiteX54" fmla="*/ 445913 w 587316"/>
              <a:gd name="connsiteY54" fmla="*/ 40505 h 606722"/>
              <a:gd name="connsiteX55" fmla="*/ 455359 w 587316"/>
              <a:gd name="connsiteY55" fmla="*/ 50017 h 606722"/>
              <a:gd name="connsiteX56" fmla="*/ 455359 w 587316"/>
              <a:gd name="connsiteY56" fmla="*/ 171630 h 606722"/>
              <a:gd name="connsiteX57" fmla="*/ 445913 w 587316"/>
              <a:gd name="connsiteY57" fmla="*/ 181142 h 606722"/>
              <a:gd name="connsiteX58" fmla="*/ 436377 w 587316"/>
              <a:gd name="connsiteY58" fmla="*/ 171630 h 606722"/>
              <a:gd name="connsiteX59" fmla="*/ 436377 w 587316"/>
              <a:gd name="connsiteY59" fmla="*/ 50017 h 606722"/>
              <a:gd name="connsiteX60" fmla="*/ 445913 w 587316"/>
              <a:gd name="connsiteY60" fmla="*/ 40505 h 606722"/>
              <a:gd name="connsiteX61" fmla="*/ 394456 w 587316"/>
              <a:gd name="connsiteY61" fmla="*/ 19018 h 606722"/>
              <a:gd name="connsiteX62" fmla="*/ 394456 w 587316"/>
              <a:gd name="connsiteY62" fmla="*/ 72608 h 606722"/>
              <a:gd name="connsiteX63" fmla="*/ 394456 w 587316"/>
              <a:gd name="connsiteY63" fmla="*/ 542646 h 606722"/>
              <a:gd name="connsiteX64" fmla="*/ 394456 w 587316"/>
              <a:gd name="connsiteY64" fmla="*/ 587704 h 606722"/>
              <a:gd name="connsiteX65" fmla="*/ 466815 w 587316"/>
              <a:gd name="connsiteY65" fmla="*/ 587704 h 606722"/>
              <a:gd name="connsiteX66" fmla="*/ 466815 w 587316"/>
              <a:gd name="connsiteY66" fmla="*/ 19018 h 606722"/>
              <a:gd name="connsiteX67" fmla="*/ 384933 w 587316"/>
              <a:gd name="connsiteY67" fmla="*/ 0 h 606722"/>
              <a:gd name="connsiteX68" fmla="*/ 476338 w 587316"/>
              <a:gd name="connsiteY68" fmla="*/ 0 h 606722"/>
              <a:gd name="connsiteX69" fmla="*/ 485772 w 587316"/>
              <a:gd name="connsiteY69" fmla="*/ 9509 h 606722"/>
              <a:gd name="connsiteX70" fmla="*/ 485772 w 587316"/>
              <a:gd name="connsiteY70" fmla="*/ 597213 h 606722"/>
              <a:gd name="connsiteX71" fmla="*/ 476338 w 587316"/>
              <a:gd name="connsiteY71" fmla="*/ 606722 h 606722"/>
              <a:gd name="connsiteX72" fmla="*/ 384933 w 587316"/>
              <a:gd name="connsiteY72" fmla="*/ 606722 h 606722"/>
              <a:gd name="connsiteX73" fmla="*/ 375499 w 587316"/>
              <a:gd name="connsiteY73" fmla="*/ 597213 h 606722"/>
              <a:gd name="connsiteX74" fmla="*/ 375499 w 587316"/>
              <a:gd name="connsiteY74" fmla="*/ 547623 h 606722"/>
              <a:gd name="connsiteX75" fmla="*/ 130655 w 587316"/>
              <a:gd name="connsiteY75" fmla="*/ 382056 h 606722"/>
              <a:gd name="connsiteX76" fmla="*/ 130655 w 587316"/>
              <a:gd name="connsiteY76" fmla="*/ 415472 h 606722"/>
              <a:gd name="connsiteX77" fmla="*/ 151570 w 587316"/>
              <a:gd name="connsiteY77" fmla="*/ 415472 h 606722"/>
              <a:gd name="connsiteX78" fmla="*/ 161093 w 587316"/>
              <a:gd name="connsiteY78" fmla="*/ 424981 h 606722"/>
              <a:gd name="connsiteX79" fmla="*/ 161093 w 587316"/>
              <a:gd name="connsiteY79" fmla="*/ 475637 h 606722"/>
              <a:gd name="connsiteX80" fmla="*/ 151570 w 587316"/>
              <a:gd name="connsiteY80" fmla="*/ 485147 h 606722"/>
              <a:gd name="connsiteX81" fmla="*/ 130655 w 587316"/>
              <a:gd name="connsiteY81" fmla="*/ 485147 h 606722"/>
              <a:gd name="connsiteX82" fmla="*/ 130655 w 587316"/>
              <a:gd name="connsiteY82" fmla="*/ 556688 h 606722"/>
              <a:gd name="connsiteX83" fmla="*/ 121131 w 587316"/>
              <a:gd name="connsiteY83" fmla="*/ 566197 h 606722"/>
              <a:gd name="connsiteX84" fmla="*/ 39962 w 587316"/>
              <a:gd name="connsiteY84" fmla="*/ 566197 h 606722"/>
              <a:gd name="connsiteX85" fmla="*/ 30528 w 587316"/>
              <a:gd name="connsiteY85" fmla="*/ 558110 h 606722"/>
              <a:gd name="connsiteX86" fmla="*/ 89 w 587316"/>
              <a:gd name="connsiteY86" fmla="*/ 365615 h 606722"/>
              <a:gd name="connsiteX87" fmla="*/ 89 w 587316"/>
              <a:gd name="connsiteY87" fmla="*/ 365437 h 606722"/>
              <a:gd name="connsiteX88" fmla="*/ 0 w 587316"/>
              <a:gd name="connsiteY88" fmla="*/ 364904 h 606722"/>
              <a:gd name="connsiteX89" fmla="*/ 0 w 587316"/>
              <a:gd name="connsiteY89" fmla="*/ 364371 h 606722"/>
              <a:gd name="connsiteX90" fmla="*/ 0 w 587316"/>
              <a:gd name="connsiteY90" fmla="*/ 364104 h 606722"/>
              <a:gd name="connsiteX91" fmla="*/ 0 w 587316"/>
              <a:gd name="connsiteY91" fmla="*/ 242529 h 606722"/>
              <a:gd name="connsiteX92" fmla="*/ 9523 w 587316"/>
              <a:gd name="connsiteY92" fmla="*/ 233020 h 606722"/>
              <a:gd name="connsiteX93" fmla="*/ 118372 w 587316"/>
              <a:gd name="connsiteY93" fmla="*/ 233020 h 606722"/>
              <a:gd name="connsiteX94" fmla="*/ 375499 w 587316"/>
              <a:gd name="connsiteY94" fmla="*/ 67364 h 606722"/>
              <a:gd name="connsiteX95" fmla="*/ 375499 w 587316"/>
              <a:gd name="connsiteY95" fmla="*/ 9509 h 606722"/>
              <a:gd name="connsiteX96" fmla="*/ 384933 w 587316"/>
              <a:gd name="connsiteY96"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587316" h="606722">
                <a:moveTo>
                  <a:pt x="130655" y="434401"/>
                </a:moveTo>
                <a:lnTo>
                  <a:pt x="130655" y="466128"/>
                </a:lnTo>
                <a:lnTo>
                  <a:pt x="142047" y="466128"/>
                </a:lnTo>
                <a:lnTo>
                  <a:pt x="142047" y="434401"/>
                </a:lnTo>
                <a:close/>
                <a:moveTo>
                  <a:pt x="20648" y="373614"/>
                </a:moveTo>
                <a:lnTo>
                  <a:pt x="48061" y="547178"/>
                </a:lnTo>
                <a:lnTo>
                  <a:pt x="111608" y="547178"/>
                </a:lnTo>
                <a:lnTo>
                  <a:pt x="111608" y="475637"/>
                </a:lnTo>
                <a:lnTo>
                  <a:pt x="111608" y="424981"/>
                </a:lnTo>
                <a:lnTo>
                  <a:pt x="111608" y="373614"/>
                </a:lnTo>
                <a:close/>
                <a:moveTo>
                  <a:pt x="518778" y="371157"/>
                </a:moveTo>
                <a:lnTo>
                  <a:pt x="553937" y="391400"/>
                </a:lnTo>
                <a:cubicBezTo>
                  <a:pt x="558565" y="393974"/>
                  <a:pt x="560078" y="399834"/>
                  <a:pt x="557497" y="404362"/>
                </a:cubicBezTo>
                <a:cubicBezTo>
                  <a:pt x="555717" y="407381"/>
                  <a:pt x="552512" y="409068"/>
                  <a:pt x="549219" y="409068"/>
                </a:cubicBezTo>
                <a:cubicBezTo>
                  <a:pt x="547617" y="409068"/>
                  <a:pt x="545926" y="408713"/>
                  <a:pt x="544502" y="407825"/>
                </a:cubicBezTo>
                <a:lnTo>
                  <a:pt x="509344" y="387582"/>
                </a:lnTo>
                <a:cubicBezTo>
                  <a:pt x="504715" y="384918"/>
                  <a:pt x="503202" y="379147"/>
                  <a:pt x="505783" y="374619"/>
                </a:cubicBezTo>
                <a:cubicBezTo>
                  <a:pt x="508454" y="370091"/>
                  <a:pt x="514239" y="368493"/>
                  <a:pt x="518778" y="371157"/>
                </a:cubicBezTo>
                <a:close/>
                <a:moveTo>
                  <a:pt x="537211" y="283673"/>
                </a:moveTo>
                <a:lnTo>
                  <a:pt x="577793" y="283673"/>
                </a:lnTo>
                <a:cubicBezTo>
                  <a:pt x="583044" y="283673"/>
                  <a:pt x="587316" y="287947"/>
                  <a:pt x="587316" y="293200"/>
                </a:cubicBezTo>
                <a:cubicBezTo>
                  <a:pt x="587316" y="298452"/>
                  <a:pt x="583044" y="302726"/>
                  <a:pt x="577793" y="302726"/>
                </a:cubicBezTo>
                <a:lnTo>
                  <a:pt x="537211" y="302726"/>
                </a:lnTo>
                <a:cubicBezTo>
                  <a:pt x="531960" y="302726"/>
                  <a:pt x="527688" y="298452"/>
                  <a:pt x="527688" y="293200"/>
                </a:cubicBezTo>
                <a:cubicBezTo>
                  <a:pt x="527688" y="287947"/>
                  <a:pt x="531960" y="283673"/>
                  <a:pt x="537211" y="283673"/>
                </a:cubicBezTo>
                <a:close/>
                <a:moveTo>
                  <a:pt x="50098" y="273582"/>
                </a:moveTo>
                <a:lnTo>
                  <a:pt x="90680" y="273582"/>
                </a:lnTo>
                <a:cubicBezTo>
                  <a:pt x="95931" y="273582"/>
                  <a:pt x="100203" y="277840"/>
                  <a:pt x="100203" y="283073"/>
                </a:cubicBezTo>
                <a:cubicBezTo>
                  <a:pt x="100203" y="288306"/>
                  <a:pt x="95931" y="292564"/>
                  <a:pt x="90680" y="292564"/>
                </a:cubicBezTo>
                <a:lnTo>
                  <a:pt x="50098" y="292564"/>
                </a:lnTo>
                <a:cubicBezTo>
                  <a:pt x="44847" y="292564"/>
                  <a:pt x="40575" y="288306"/>
                  <a:pt x="40575" y="283073"/>
                </a:cubicBezTo>
                <a:cubicBezTo>
                  <a:pt x="40575" y="277840"/>
                  <a:pt x="44847" y="273582"/>
                  <a:pt x="50098" y="273582"/>
                </a:cubicBezTo>
                <a:close/>
                <a:moveTo>
                  <a:pt x="19046" y="252038"/>
                </a:moveTo>
                <a:lnTo>
                  <a:pt x="19046" y="354684"/>
                </a:lnTo>
                <a:lnTo>
                  <a:pt x="111608" y="354684"/>
                </a:lnTo>
                <a:lnTo>
                  <a:pt x="111608" y="252038"/>
                </a:lnTo>
                <a:close/>
                <a:moveTo>
                  <a:pt x="445913" y="202664"/>
                </a:moveTo>
                <a:cubicBezTo>
                  <a:pt x="451171" y="202664"/>
                  <a:pt x="455359" y="206928"/>
                  <a:pt x="455359" y="212170"/>
                </a:cubicBezTo>
                <a:lnTo>
                  <a:pt x="455359" y="262806"/>
                </a:lnTo>
                <a:cubicBezTo>
                  <a:pt x="455359" y="268048"/>
                  <a:pt x="451171" y="272312"/>
                  <a:pt x="445913" y="272312"/>
                </a:cubicBezTo>
                <a:cubicBezTo>
                  <a:pt x="440655" y="272312"/>
                  <a:pt x="436377" y="268048"/>
                  <a:pt x="436377" y="262806"/>
                </a:cubicBezTo>
                <a:lnTo>
                  <a:pt x="436377" y="212170"/>
                </a:lnTo>
                <a:cubicBezTo>
                  <a:pt x="436377" y="206928"/>
                  <a:pt x="440655" y="202664"/>
                  <a:pt x="445913" y="202664"/>
                </a:cubicBezTo>
                <a:close/>
                <a:moveTo>
                  <a:pt x="544502" y="178654"/>
                </a:moveTo>
                <a:cubicBezTo>
                  <a:pt x="549041" y="175990"/>
                  <a:pt x="554827" y="177588"/>
                  <a:pt x="557497" y="182116"/>
                </a:cubicBezTo>
                <a:cubicBezTo>
                  <a:pt x="560078" y="186644"/>
                  <a:pt x="558565" y="192415"/>
                  <a:pt x="553937" y="195079"/>
                </a:cubicBezTo>
                <a:lnTo>
                  <a:pt x="518778" y="215322"/>
                </a:lnTo>
                <a:cubicBezTo>
                  <a:pt x="517354" y="216121"/>
                  <a:pt x="515663" y="216565"/>
                  <a:pt x="514061" y="216565"/>
                </a:cubicBezTo>
                <a:cubicBezTo>
                  <a:pt x="510768" y="216565"/>
                  <a:pt x="507564" y="214878"/>
                  <a:pt x="505783" y="211859"/>
                </a:cubicBezTo>
                <a:cubicBezTo>
                  <a:pt x="503202" y="207331"/>
                  <a:pt x="504715" y="201471"/>
                  <a:pt x="509344" y="198897"/>
                </a:cubicBezTo>
                <a:close/>
                <a:moveTo>
                  <a:pt x="375499" y="90026"/>
                </a:moveTo>
                <a:lnTo>
                  <a:pt x="130655" y="247683"/>
                </a:lnTo>
                <a:lnTo>
                  <a:pt x="130655" y="359128"/>
                </a:lnTo>
                <a:lnTo>
                  <a:pt x="375499" y="524694"/>
                </a:lnTo>
                <a:close/>
                <a:moveTo>
                  <a:pt x="445913" y="40505"/>
                </a:moveTo>
                <a:cubicBezTo>
                  <a:pt x="451171" y="40505"/>
                  <a:pt x="455359" y="44772"/>
                  <a:pt x="455359" y="50017"/>
                </a:cubicBezTo>
                <a:lnTo>
                  <a:pt x="455359" y="171630"/>
                </a:lnTo>
                <a:cubicBezTo>
                  <a:pt x="455359" y="176875"/>
                  <a:pt x="451171" y="181142"/>
                  <a:pt x="445913" y="181142"/>
                </a:cubicBezTo>
                <a:cubicBezTo>
                  <a:pt x="440655" y="181142"/>
                  <a:pt x="436377" y="176875"/>
                  <a:pt x="436377" y="171630"/>
                </a:cubicBezTo>
                <a:lnTo>
                  <a:pt x="436377" y="50017"/>
                </a:lnTo>
                <a:cubicBezTo>
                  <a:pt x="436377" y="44772"/>
                  <a:pt x="440655" y="40505"/>
                  <a:pt x="445913" y="40505"/>
                </a:cubicBezTo>
                <a:close/>
                <a:moveTo>
                  <a:pt x="394456" y="19018"/>
                </a:moveTo>
                <a:lnTo>
                  <a:pt x="394456" y="72608"/>
                </a:lnTo>
                <a:lnTo>
                  <a:pt x="394456" y="542646"/>
                </a:lnTo>
                <a:lnTo>
                  <a:pt x="394456" y="587704"/>
                </a:lnTo>
                <a:lnTo>
                  <a:pt x="466815" y="587704"/>
                </a:lnTo>
                <a:lnTo>
                  <a:pt x="466815" y="19018"/>
                </a:lnTo>
                <a:close/>
                <a:moveTo>
                  <a:pt x="384933" y="0"/>
                </a:moveTo>
                <a:lnTo>
                  <a:pt x="476338" y="0"/>
                </a:lnTo>
                <a:cubicBezTo>
                  <a:pt x="481589" y="0"/>
                  <a:pt x="485772" y="4266"/>
                  <a:pt x="485772" y="9509"/>
                </a:cubicBezTo>
                <a:lnTo>
                  <a:pt x="485772" y="597213"/>
                </a:lnTo>
                <a:cubicBezTo>
                  <a:pt x="485772" y="602456"/>
                  <a:pt x="481589" y="606722"/>
                  <a:pt x="476338" y="606722"/>
                </a:cubicBezTo>
                <a:lnTo>
                  <a:pt x="384933" y="606722"/>
                </a:lnTo>
                <a:cubicBezTo>
                  <a:pt x="379682" y="606722"/>
                  <a:pt x="375499" y="602456"/>
                  <a:pt x="375499" y="597213"/>
                </a:cubicBezTo>
                <a:lnTo>
                  <a:pt x="375499" y="547623"/>
                </a:lnTo>
                <a:lnTo>
                  <a:pt x="130655" y="382056"/>
                </a:lnTo>
                <a:lnTo>
                  <a:pt x="130655" y="415472"/>
                </a:lnTo>
                <a:lnTo>
                  <a:pt x="151570" y="415472"/>
                </a:lnTo>
                <a:cubicBezTo>
                  <a:pt x="156821" y="415472"/>
                  <a:pt x="161093" y="419738"/>
                  <a:pt x="161093" y="424981"/>
                </a:cubicBezTo>
                <a:lnTo>
                  <a:pt x="161093" y="475637"/>
                </a:lnTo>
                <a:cubicBezTo>
                  <a:pt x="161093" y="480881"/>
                  <a:pt x="156821" y="485147"/>
                  <a:pt x="151570" y="485147"/>
                </a:cubicBezTo>
                <a:lnTo>
                  <a:pt x="130655" y="485147"/>
                </a:lnTo>
                <a:lnTo>
                  <a:pt x="130655" y="556688"/>
                </a:lnTo>
                <a:cubicBezTo>
                  <a:pt x="130655" y="561931"/>
                  <a:pt x="126382" y="566197"/>
                  <a:pt x="121131" y="566197"/>
                </a:cubicBezTo>
                <a:lnTo>
                  <a:pt x="39962" y="566197"/>
                </a:lnTo>
                <a:cubicBezTo>
                  <a:pt x="35245" y="566197"/>
                  <a:pt x="31329" y="562731"/>
                  <a:pt x="30528" y="558110"/>
                </a:cubicBezTo>
                <a:lnTo>
                  <a:pt x="89" y="365615"/>
                </a:lnTo>
                <a:cubicBezTo>
                  <a:pt x="89" y="365526"/>
                  <a:pt x="89" y="365437"/>
                  <a:pt x="89" y="365437"/>
                </a:cubicBezTo>
                <a:cubicBezTo>
                  <a:pt x="89" y="365260"/>
                  <a:pt x="89" y="365082"/>
                  <a:pt x="0" y="364904"/>
                </a:cubicBezTo>
                <a:cubicBezTo>
                  <a:pt x="0" y="364726"/>
                  <a:pt x="0" y="364549"/>
                  <a:pt x="0" y="364371"/>
                </a:cubicBezTo>
                <a:cubicBezTo>
                  <a:pt x="0" y="364282"/>
                  <a:pt x="0" y="364193"/>
                  <a:pt x="0" y="364104"/>
                </a:cubicBezTo>
                <a:lnTo>
                  <a:pt x="0" y="242529"/>
                </a:lnTo>
                <a:cubicBezTo>
                  <a:pt x="0" y="237285"/>
                  <a:pt x="4272" y="233020"/>
                  <a:pt x="9523" y="233020"/>
                </a:cubicBezTo>
                <a:lnTo>
                  <a:pt x="118372" y="233020"/>
                </a:lnTo>
                <a:lnTo>
                  <a:pt x="375499" y="67364"/>
                </a:lnTo>
                <a:lnTo>
                  <a:pt x="375499" y="9509"/>
                </a:lnTo>
                <a:cubicBezTo>
                  <a:pt x="375499" y="4266"/>
                  <a:pt x="379682" y="0"/>
                  <a:pt x="384933"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cxnSp>
        <p:nvCxnSpPr>
          <p:cNvPr id="5" name="直接连接符 4"/>
          <p:cNvCxnSpPr/>
          <p:nvPr/>
        </p:nvCxnSpPr>
        <p:spPr>
          <a:xfrm>
            <a:off x="5405310" y="2735052"/>
            <a:ext cx="5282141"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圆角矩形 12"/>
          <p:cNvSpPr/>
          <p:nvPr/>
        </p:nvSpPr>
        <p:spPr>
          <a:xfrm>
            <a:off x="735064" y="1866880"/>
            <a:ext cx="3852428" cy="3915815"/>
          </a:xfrm>
          <a:prstGeom prst="roundRect">
            <a:avLst>
              <a:gd name="adj" fmla="val 5000"/>
            </a:avLst>
          </a:prstGeom>
          <a:blipFill dpi="0" rotWithShape="1">
            <a:blip r:embed="rId4"/>
            <a:srcRect/>
            <a:stretch>
              <a:fillRect l="-26234" r="-26234"/>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圆角矩形 3"/>
          <p:cNvSpPr/>
          <p:nvPr/>
        </p:nvSpPr>
        <p:spPr>
          <a:xfrm>
            <a:off x="3706875" y="466241"/>
            <a:ext cx="4778249" cy="659500"/>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accent1"/>
                </a:solidFill>
                <a:latin typeface="微软雅黑" panose="020B0503020204020204" pitchFamily="34" charset="-122"/>
                <a:ea typeface="微软雅黑" panose="020B0503020204020204" pitchFamily="34" charset="-122"/>
              </a:rPr>
              <a:t>利用操作符格式化数据</a:t>
            </a:r>
            <a:endParaRPr lang="zh-CN" altLang="en-US" sz="2400" b="1" spc="3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1515024"/>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1" presetClass="entr" presetSubtype="1"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100"/>
                                        <p:tgtEl>
                                          <p:spTgt spid="8"/>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par>
                          <p:cTn id="24" fill="hold">
                            <p:stCondLst>
                              <p:cond delay="1500"/>
                            </p:stCondLst>
                            <p:childTnLst>
                              <p:par>
                                <p:cTn id="25" presetID="37"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900" decel="100000" fill="hold"/>
                                        <p:tgtEl>
                                          <p:spTgt spid="5"/>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31" presetID="37" presetClass="entr" presetSubtype="0" fill="hold" grpId="0" nodeType="withEffect">
                                  <p:stCondLst>
                                    <p:cond delay="60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900" decel="100000" fill="hold"/>
                                        <p:tgtEl>
                                          <p:spTgt spid="11"/>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par>
                          <p:cTn id="37" fill="hold">
                            <p:stCondLst>
                              <p:cond delay="3100"/>
                            </p:stCondLst>
                            <p:childTnLst>
                              <p:par>
                                <p:cTn id="38" presetID="10" presetClass="entr" presetSubtype="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8" grpId="0" animBg="1"/>
      <p:bldP spid="17" grpId="0" animBg="1"/>
      <p:bldP spid="6"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千图PPT彼岸天：ID 8661124椭圆 2"/>
          <p:cNvSpPr/>
          <p:nvPr>
            <p:custDataLst>
              <p:tags r:id="rId1"/>
            </p:custDataLst>
          </p:nvPr>
        </p:nvSpPr>
        <p:spPr>
          <a:xfrm>
            <a:off x="4852201" y="2387333"/>
            <a:ext cx="2487600" cy="2486773"/>
          </a:xfrm>
          <a:prstGeom prst="ellipse">
            <a:avLst/>
          </a:prstGeom>
          <a:blipFill dpi="0" rotWithShape="1">
            <a:blip r:embed="rId17"/>
            <a:srcRect/>
            <a:stretch>
              <a:fillRect l="-19352" r="-19352"/>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5" name="千图PPT彼岸天：ID 8661124直接连接符 1"/>
          <p:cNvCxnSpPr/>
          <p:nvPr>
            <p:custDataLst>
              <p:tags r:id="rId2"/>
            </p:custDataLst>
          </p:nvPr>
        </p:nvCxnSpPr>
        <p:spPr>
          <a:xfrm>
            <a:off x="7617238" y="3609020"/>
            <a:ext cx="3706477" cy="0"/>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grpSp>
        <p:nvGrpSpPr>
          <p:cNvPr id="3" name="千图PPT彼岸天：ID 8661124组合 2"/>
          <p:cNvGrpSpPr/>
          <p:nvPr>
            <p:custDataLst>
              <p:tags r:id="rId3"/>
            </p:custDataLst>
          </p:nvPr>
        </p:nvGrpSpPr>
        <p:grpSpPr>
          <a:xfrm>
            <a:off x="4094595" y="1611764"/>
            <a:ext cx="3998015" cy="3998013"/>
            <a:chOff x="4094595" y="1611764"/>
            <a:chExt cx="3998015" cy="3998013"/>
          </a:xfrm>
        </p:grpSpPr>
        <p:sp>
          <p:nvSpPr>
            <p:cNvPr id="6" name="Block Arc 7"/>
            <p:cNvSpPr/>
            <p:nvPr/>
          </p:nvSpPr>
          <p:spPr>
            <a:xfrm flipH="1" flipV="1">
              <a:off x="4094595" y="1611764"/>
              <a:ext cx="3998015" cy="3998013"/>
            </a:xfrm>
            <a:prstGeom prst="blockArc">
              <a:avLst>
                <a:gd name="adj1" fmla="val 21599999"/>
                <a:gd name="adj2" fmla="val 8180671"/>
                <a:gd name="adj3" fmla="val 119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Isosceles Triangle 8"/>
            <p:cNvSpPr/>
            <p:nvPr/>
          </p:nvSpPr>
          <p:spPr>
            <a:xfrm rot="18900000" flipH="1" flipV="1">
              <a:off x="7188463" y="2267181"/>
              <a:ext cx="821422" cy="70812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 name="千图PPT彼岸天：ID 8661124组合 1"/>
          <p:cNvGrpSpPr/>
          <p:nvPr>
            <p:custDataLst>
              <p:tags r:id="rId4"/>
            </p:custDataLst>
          </p:nvPr>
        </p:nvGrpSpPr>
        <p:grpSpPr>
          <a:xfrm>
            <a:off x="4094595" y="1611764"/>
            <a:ext cx="3998015" cy="3998013"/>
            <a:chOff x="4094595" y="1611764"/>
            <a:chExt cx="3998015" cy="3998013"/>
          </a:xfrm>
        </p:grpSpPr>
        <p:sp>
          <p:nvSpPr>
            <p:cNvPr id="23" name="Block Arc 10"/>
            <p:cNvSpPr/>
            <p:nvPr/>
          </p:nvSpPr>
          <p:spPr>
            <a:xfrm>
              <a:off x="4094595" y="1611764"/>
              <a:ext cx="3998015" cy="3998013"/>
            </a:xfrm>
            <a:prstGeom prst="blockArc">
              <a:avLst>
                <a:gd name="adj1" fmla="val 21599999"/>
                <a:gd name="adj2" fmla="val 8180671"/>
                <a:gd name="adj3" fmla="val 119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Isosceles Triangle 11"/>
            <p:cNvSpPr/>
            <p:nvPr/>
          </p:nvSpPr>
          <p:spPr>
            <a:xfrm rot="8100000" flipV="1">
              <a:off x="4187398" y="4266807"/>
              <a:ext cx="821421" cy="70812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cxnSp>
        <p:nvCxnSpPr>
          <p:cNvPr id="9" name="千图PPT彼岸天：ID 8661124直接连接符 12"/>
          <p:cNvCxnSpPr/>
          <p:nvPr>
            <p:custDataLst>
              <p:tags r:id="rId5"/>
            </p:custDataLst>
          </p:nvPr>
        </p:nvCxnSpPr>
        <p:spPr>
          <a:xfrm flipH="1">
            <a:off x="879330" y="3595748"/>
            <a:ext cx="3678364" cy="0"/>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1" name="千图PPT彼岸天：ID 8661124文本框 15"/>
          <p:cNvSpPr txBox="1"/>
          <p:nvPr>
            <p:custDataLst>
              <p:tags r:id="rId6"/>
            </p:custDataLst>
          </p:nvPr>
        </p:nvSpPr>
        <p:spPr>
          <a:xfrm>
            <a:off x="7599174" y="3595748"/>
            <a:ext cx="3998014" cy="2737410"/>
          </a:xfrm>
          <a:prstGeom prst="rect">
            <a:avLst/>
          </a:prstGeom>
          <a:noFill/>
          <a:effectLst/>
        </p:spPr>
        <p:txBody>
          <a:bodyPr wrap="none" lIns="0" tIns="0" rIns="0" bIns="0" anchor="ctr">
            <a:normAutofit/>
            <a:scene3d>
              <a:camera prst="orthographicFront">
                <a:rot lat="0" lon="0" rev="0"/>
              </a:camera>
              <a:lightRig rig="glow" dir="t">
                <a:rot lat="0" lon="0" rev="3600000"/>
              </a:lightRig>
            </a:scene3d>
            <a:sp3d prstMaterial="softEdge">
              <a:contourClr>
                <a:schemeClr val="accent4">
                  <a:alpha val="95000"/>
                </a:schemeClr>
              </a:contourClr>
            </a:sp3d>
          </a:bodyPr>
          <a:lstStyle/>
          <a:p>
            <a:pPr lvl="1"/>
            <a:r>
              <a:rPr lang="zh-CN" altLang="en-US" sz="2135" dirty="0">
                <a:solidFill>
                  <a:schemeClr val="accent2"/>
                </a:solidFill>
              </a:rPr>
              <a:t>本章主要介绍</a:t>
            </a:r>
            <a:r>
              <a:rPr lang="en-US" altLang="zh-CN" sz="2135" dirty="0">
                <a:solidFill>
                  <a:schemeClr val="accent2"/>
                </a:solidFill>
              </a:rPr>
              <a:t>C++</a:t>
            </a:r>
            <a:r>
              <a:rPr lang="zh-CN" altLang="en-US" sz="2135" dirty="0">
                <a:solidFill>
                  <a:schemeClr val="accent2"/>
                </a:solidFill>
              </a:rPr>
              <a:t>流的基本结构，</a:t>
            </a:r>
            <a:endParaRPr lang="en-US" altLang="zh-CN" sz="2135" dirty="0">
              <a:solidFill>
                <a:schemeClr val="accent2"/>
              </a:solidFill>
            </a:endParaRPr>
          </a:p>
          <a:p>
            <a:pPr lvl="1"/>
            <a:r>
              <a:rPr lang="zh-CN" altLang="en-US" sz="2135" dirty="0">
                <a:solidFill>
                  <a:schemeClr val="accent2"/>
                </a:solidFill>
              </a:rPr>
              <a:t>数据的输入输出及其格式化问题，</a:t>
            </a:r>
            <a:endParaRPr lang="en-US" altLang="zh-CN" sz="2135" dirty="0">
              <a:solidFill>
                <a:schemeClr val="accent2"/>
              </a:solidFill>
            </a:endParaRPr>
          </a:p>
          <a:p>
            <a:pPr lvl="1"/>
            <a:r>
              <a:rPr lang="zh-CN" altLang="en-US" sz="2135" dirty="0">
                <a:solidFill>
                  <a:schemeClr val="accent2"/>
                </a:solidFill>
              </a:rPr>
              <a:t>同时还介绍了</a:t>
            </a:r>
            <a:r>
              <a:rPr lang="en-US" altLang="zh-CN" sz="2135" dirty="0">
                <a:solidFill>
                  <a:schemeClr val="accent2"/>
                </a:solidFill>
              </a:rPr>
              <a:t>C++</a:t>
            </a:r>
            <a:r>
              <a:rPr lang="zh-CN" altLang="en-US" sz="2135" dirty="0">
                <a:solidFill>
                  <a:schemeClr val="accent2"/>
                </a:solidFill>
              </a:rPr>
              <a:t>文件的编程技术</a:t>
            </a:r>
          </a:p>
        </p:txBody>
      </p:sp>
      <p:sp>
        <p:nvSpPr>
          <p:cNvPr id="22" name="千图PPT彼岸天：ID 8661124文本框 28"/>
          <p:cNvSpPr txBox="1"/>
          <p:nvPr>
            <p:custDataLst>
              <p:tags r:id="rId7"/>
            </p:custDataLst>
          </p:nvPr>
        </p:nvSpPr>
        <p:spPr bwMode="auto">
          <a:xfrm>
            <a:off x="197921" y="2238066"/>
            <a:ext cx="3736065" cy="1152177"/>
          </a:xfrm>
          <a:prstGeom prst="rect">
            <a:avLst/>
          </a:prstGeom>
        </p:spPr>
        <p:txBody>
          <a:bodyPr wrap="square" lIns="0" tIns="0" rIns="0" bIns="0" anchor="t" anchorCtr="0">
            <a:noAutofit/>
          </a:bodyPr>
          <a:lstStyle/>
          <a:p>
            <a:pPr algn="r">
              <a:lnSpc>
                <a:spcPct val="120000"/>
              </a:lnSpc>
              <a:defRPr/>
            </a:pPr>
            <a:r>
              <a:rPr lang="zh-CN" altLang="en-US" dirty="0"/>
              <a:t>该体系结构不仅提供了对系统内置数据类型的</a:t>
            </a:r>
            <a:r>
              <a:rPr lang="en-US" altLang="zh-CN" dirty="0"/>
              <a:t>I/O</a:t>
            </a:r>
            <a:r>
              <a:rPr lang="zh-CN" altLang="en-US" dirty="0"/>
              <a:t>操作，而且允许程序员通过重载扩展其功能以实现自定义数据类型的输入和输出操作</a:t>
            </a:r>
          </a:p>
        </p:txBody>
      </p:sp>
      <p:sp>
        <p:nvSpPr>
          <p:cNvPr id="11" name="千图PPT彼岸天：ID 8661124文本框 18"/>
          <p:cNvSpPr txBox="1"/>
          <p:nvPr>
            <p:custDataLst>
              <p:tags r:id="rId8"/>
            </p:custDataLst>
          </p:nvPr>
        </p:nvSpPr>
        <p:spPr>
          <a:xfrm>
            <a:off x="555445" y="1438412"/>
            <a:ext cx="3998015" cy="908390"/>
          </a:xfrm>
          <a:prstGeom prst="rect">
            <a:avLst/>
          </a:prstGeom>
          <a:noFill/>
          <a:effectLst/>
        </p:spPr>
        <p:txBody>
          <a:bodyPr wrap="none" lIns="0" tIns="0" rIns="0" bIns="0" anchor="ctr">
            <a:normAutofit/>
            <a:scene3d>
              <a:camera prst="orthographicFront">
                <a:rot lat="0" lon="0" rev="0"/>
              </a:camera>
              <a:lightRig rig="glow" dir="t">
                <a:rot lat="0" lon="0" rev="3600000"/>
              </a:lightRig>
            </a:scene3d>
            <a:sp3d prstMaterial="softEdge">
              <a:contourClr>
                <a:schemeClr val="accent4">
                  <a:alpha val="95000"/>
                </a:schemeClr>
              </a:contourClr>
            </a:sp3d>
          </a:bodyPr>
          <a:lstStyle/>
          <a:p>
            <a:pPr lvl="1" algn="r"/>
            <a:r>
              <a:rPr lang="en-US" altLang="zh-CN" sz="2135" dirty="0">
                <a:solidFill>
                  <a:schemeClr val="accent1"/>
                </a:solidFill>
              </a:rPr>
              <a:t>C++</a:t>
            </a:r>
            <a:r>
              <a:rPr lang="zh-CN" altLang="en-US" sz="2135" dirty="0">
                <a:solidFill>
                  <a:schemeClr val="accent1"/>
                </a:solidFill>
              </a:rPr>
              <a:t>具有一个功能强大的</a:t>
            </a:r>
            <a:r>
              <a:rPr lang="en-US" altLang="zh-CN" sz="2135" dirty="0">
                <a:solidFill>
                  <a:schemeClr val="accent1"/>
                </a:solidFill>
              </a:rPr>
              <a:t>I/O</a:t>
            </a:r>
            <a:r>
              <a:rPr lang="zh-CN" altLang="en-US" sz="2135" dirty="0">
                <a:solidFill>
                  <a:schemeClr val="accent1"/>
                </a:solidFill>
              </a:rPr>
              <a:t>类</a:t>
            </a:r>
            <a:endParaRPr lang="en-US" altLang="zh-CN" sz="2135" dirty="0">
              <a:solidFill>
                <a:schemeClr val="accent1"/>
              </a:solidFill>
            </a:endParaRPr>
          </a:p>
          <a:p>
            <a:pPr lvl="1" algn="r"/>
            <a:r>
              <a:rPr lang="zh-CN" altLang="en-US" sz="2135" dirty="0">
                <a:solidFill>
                  <a:schemeClr val="accent1"/>
                </a:solidFill>
              </a:rPr>
              <a:t>继承体系结构用于处理数据的</a:t>
            </a:r>
            <a:r>
              <a:rPr lang="en-US" altLang="zh-CN" sz="2135" dirty="0">
                <a:solidFill>
                  <a:schemeClr val="accent1"/>
                </a:solidFill>
              </a:rPr>
              <a:t>I/O</a:t>
            </a:r>
            <a:r>
              <a:rPr lang="zh-CN" altLang="en-US" sz="2135" dirty="0">
                <a:solidFill>
                  <a:schemeClr val="accent1"/>
                </a:solidFill>
              </a:rPr>
              <a:t>问题</a:t>
            </a:r>
          </a:p>
        </p:txBody>
      </p:sp>
      <p:sp>
        <p:nvSpPr>
          <p:cNvPr id="17" name="千图PPT彼岸天：ID 8661124Freeform: Shape 20"/>
          <p:cNvSpPr/>
          <p:nvPr>
            <p:custDataLst>
              <p:tags r:id="rId9"/>
            </p:custDataLst>
          </p:nvPr>
        </p:nvSpPr>
        <p:spPr bwMode="auto">
          <a:xfrm>
            <a:off x="2027486" y="3815008"/>
            <a:ext cx="357709" cy="517963"/>
          </a:xfrm>
          <a:custGeom>
            <a:avLst/>
            <a:gdLst>
              <a:gd name="T0" fmla="*/ 47 w 250"/>
              <a:gd name="T1" fmla="*/ 0 h 362"/>
              <a:gd name="T2" fmla="*/ 36 w 250"/>
              <a:gd name="T3" fmla="*/ 2 h 362"/>
              <a:gd name="T4" fmla="*/ 20 w 250"/>
              <a:gd name="T5" fmla="*/ 9 h 362"/>
              <a:gd name="T6" fmla="*/ 9 w 250"/>
              <a:gd name="T7" fmla="*/ 21 h 362"/>
              <a:gd name="T8" fmla="*/ 1 w 250"/>
              <a:gd name="T9" fmla="*/ 37 h 362"/>
              <a:gd name="T10" fmla="*/ 0 w 250"/>
              <a:gd name="T11" fmla="*/ 317 h 362"/>
              <a:gd name="T12" fmla="*/ 1 w 250"/>
              <a:gd name="T13" fmla="*/ 327 h 362"/>
              <a:gd name="T14" fmla="*/ 9 w 250"/>
              <a:gd name="T15" fmla="*/ 343 h 362"/>
              <a:gd name="T16" fmla="*/ 20 w 250"/>
              <a:gd name="T17" fmla="*/ 355 h 362"/>
              <a:gd name="T18" fmla="*/ 36 w 250"/>
              <a:gd name="T19" fmla="*/ 362 h 362"/>
              <a:gd name="T20" fmla="*/ 204 w 250"/>
              <a:gd name="T21" fmla="*/ 362 h 362"/>
              <a:gd name="T22" fmla="*/ 214 w 250"/>
              <a:gd name="T23" fmla="*/ 362 h 362"/>
              <a:gd name="T24" fmla="*/ 230 w 250"/>
              <a:gd name="T25" fmla="*/ 355 h 362"/>
              <a:gd name="T26" fmla="*/ 242 w 250"/>
              <a:gd name="T27" fmla="*/ 343 h 362"/>
              <a:gd name="T28" fmla="*/ 249 w 250"/>
              <a:gd name="T29" fmla="*/ 327 h 362"/>
              <a:gd name="T30" fmla="*/ 250 w 250"/>
              <a:gd name="T31" fmla="*/ 45 h 362"/>
              <a:gd name="T32" fmla="*/ 249 w 250"/>
              <a:gd name="T33" fmla="*/ 37 h 362"/>
              <a:gd name="T34" fmla="*/ 242 w 250"/>
              <a:gd name="T35" fmla="*/ 21 h 362"/>
              <a:gd name="T36" fmla="*/ 230 w 250"/>
              <a:gd name="T37" fmla="*/ 9 h 362"/>
              <a:gd name="T38" fmla="*/ 214 w 250"/>
              <a:gd name="T39" fmla="*/ 2 h 362"/>
              <a:gd name="T40" fmla="*/ 204 w 250"/>
              <a:gd name="T41" fmla="*/ 0 h 362"/>
              <a:gd name="T42" fmla="*/ 159 w 250"/>
              <a:gd name="T43" fmla="*/ 24 h 362"/>
              <a:gd name="T44" fmla="*/ 163 w 250"/>
              <a:gd name="T45" fmla="*/ 25 h 362"/>
              <a:gd name="T46" fmla="*/ 170 w 250"/>
              <a:gd name="T47" fmla="*/ 31 h 362"/>
              <a:gd name="T48" fmla="*/ 170 w 250"/>
              <a:gd name="T49" fmla="*/ 35 h 362"/>
              <a:gd name="T50" fmla="*/ 167 w 250"/>
              <a:gd name="T51" fmla="*/ 42 h 362"/>
              <a:gd name="T52" fmla="*/ 159 w 250"/>
              <a:gd name="T53" fmla="*/ 45 h 362"/>
              <a:gd name="T54" fmla="*/ 92 w 250"/>
              <a:gd name="T55" fmla="*/ 45 h 362"/>
              <a:gd name="T56" fmla="*/ 83 w 250"/>
              <a:gd name="T57" fmla="*/ 42 h 362"/>
              <a:gd name="T58" fmla="*/ 80 w 250"/>
              <a:gd name="T59" fmla="*/ 35 h 362"/>
              <a:gd name="T60" fmla="*/ 80 w 250"/>
              <a:gd name="T61" fmla="*/ 31 h 362"/>
              <a:gd name="T62" fmla="*/ 87 w 250"/>
              <a:gd name="T63" fmla="*/ 25 h 362"/>
              <a:gd name="T64" fmla="*/ 92 w 250"/>
              <a:gd name="T65" fmla="*/ 24 h 362"/>
              <a:gd name="T66" fmla="*/ 125 w 250"/>
              <a:gd name="T67" fmla="*/ 346 h 362"/>
              <a:gd name="T68" fmla="*/ 112 w 250"/>
              <a:gd name="T69" fmla="*/ 342 h 362"/>
              <a:gd name="T70" fmla="*/ 108 w 250"/>
              <a:gd name="T71" fmla="*/ 329 h 362"/>
              <a:gd name="T72" fmla="*/ 109 w 250"/>
              <a:gd name="T73" fmla="*/ 322 h 362"/>
              <a:gd name="T74" fmla="*/ 118 w 250"/>
              <a:gd name="T75" fmla="*/ 313 h 362"/>
              <a:gd name="T76" fmla="*/ 125 w 250"/>
              <a:gd name="T77" fmla="*/ 311 h 362"/>
              <a:gd name="T78" fmla="*/ 138 w 250"/>
              <a:gd name="T79" fmla="*/ 316 h 362"/>
              <a:gd name="T80" fmla="*/ 143 w 250"/>
              <a:gd name="T81" fmla="*/ 329 h 362"/>
              <a:gd name="T82" fmla="*/ 141 w 250"/>
              <a:gd name="T83" fmla="*/ 336 h 362"/>
              <a:gd name="T84" fmla="*/ 132 w 250"/>
              <a:gd name="T85" fmla="*/ 345 h 362"/>
              <a:gd name="T86" fmla="*/ 125 w 250"/>
              <a:gd name="T87" fmla="*/ 346 h 362"/>
              <a:gd name="T88" fmla="*/ 47 w 250"/>
              <a:gd name="T89" fmla="*/ 295 h 362"/>
              <a:gd name="T90" fmla="*/ 204 w 250"/>
              <a:gd name="T91" fmla="*/ 69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0" h="362">
                <a:moveTo>
                  <a:pt x="204" y="0"/>
                </a:moveTo>
                <a:lnTo>
                  <a:pt x="47" y="0"/>
                </a:lnTo>
                <a:lnTo>
                  <a:pt x="47" y="0"/>
                </a:lnTo>
                <a:lnTo>
                  <a:pt x="36" y="2"/>
                </a:lnTo>
                <a:lnTo>
                  <a:pt x="28" y="5"/>
                </a:lnTo>
                <a:lnTo>
                  <a:pt x="20" y="9"/>
                </a:lnTo>
                <a:lnTo>
                  <a:pt x="15" y="13"/>
                </a:lnTo>
                <a:lnTo>
                  <a:pt x="9" y="21"/>
                </a:lnTo>
                <a:lnTo>
                  <a:pt x="4" y="28"/>
                </a:lnTo>
                <a:lnTo>
                  <a:pt x="1" y="37"/>
                </a:lnTo>
                <a:lnTo>
                  <a:pt x="0" y="45"/>
                </a:lnTo>
                <a:lnTo>
                  <a:pt x="0" y="317"/>
                </a:lnTo>
                <a:lnTo>
                  <a:pt x="0" y="317"/>
                </a:lnTo>
                <a:lnTo>
                  <a:pt x="1" y="327"/>
                </a:lnTo>
                <a:lnTo>
                  <a:pt x="4" y="335"/>
                </a:lnTo>
                <a:lnTo>
                  <a:pt x="9" y="343"/>
                </a:lnTo>
                <a:lnTo>
                  <a:pt x="15" y="349"/>
                </a:lnTo>
                <a:lnTo>
                  <a:pt x="20" y="355"/>
                </a:lnTo>
                <a:lnTo>
                  <a:pt x="28" y="359"/>
                </a:lnTo>
                <a:lnTo>
                  <a:pt x="36" y="362"/>
                </a:lnTo>
                <a:lnTo>
                  <a:pt x="47" y="362"/>
                </a:lnTo>
                <a:lnTo>
                  <a:pt x="204" y="362"/>
                </a:lnTo>
                <a:lnTo>
                  <a:pt x="204" y="362"/>
                </a:lnTo>
                <a:lnTo>
                  <a:pt x="214" y="362"/>
                </a:lnTo>
                <a:lnTo>
                  <a:pt x="223" y="359"/>
                </a:lnTo>
                <a:lnTo>
                  <a:pt x="230" y="355"/>
                </a:lnTo>
                <a:lnTo>
                  <a:pt x="236" y="349"/>
                </a:lnTo>
                <a:lnTo>
                  <a:pt x="242" y="343"/>
                </a:lnTo>
                <a:lnTo>
                  <a:pt x="246" y="335"/>
                </a:lnTo>
                <a:lnTo>
                  <a:pt x="249" y="327"/>
                </a:lnTo>
                <a:lnTo>
                  <a:pt x="250" y="317"/>
                </a:lnTo>
                <a:lnTo>
                  <a:pt x="250" y="45"/>
                </a:lnTo>
                <a:lnTo>
                  <a:pt x="250" y="45"/>
                </a:lnTo>
                <a:lnTo>
                  <a:pt x="249" y="37"/>
                </a:lnTo>
                <a:lnTo>
                  <a:pt x="246" y="28"/>
                </a:lnTo>
                <a:lnTo>
                  <a:pt x="242" y="21"/>
                </a:lnTo>
                <a:lnTo>
                  <a:pt x="236" y="13"/>
                </a:lnTo>
                <a:lnTo>
                  <a:pt x="230" y="9"/>
                </a:lnTo>
                <a:lnTo>
                  <a:pt x="223" y="5"/>
                </a:lnTo>
                <a:lnTo>
                  <a:pt x="214" y="2"/>
                </a:lnTo>
                <a:lnTo>
                  <a:pt x="204" y="0"/>
                </a:lnTo>
                <a:lnTo>
                  <a:pt x="204" y="0"/>
                </a:lnTo>
                <a:close/>
                <a:moveTo>
                  <a:pt x="92" y="24"/>
                </a:moveTo>
                <a:lnTo>
                  <a:pt x="159" y="24"/>
                </a:lnTo>
                <a:lnTo>
                  <a:pt x="159" y="24"/>
                </a:lnTo>
                <a:lnTo>
                  <a:pt x="163" y="25"/>
                </a:lnTo>
                <a:lnTo>
                  <a:pt x="167" y="26"/>
                </a:lnTo>
                <a:lnTo>
                  <a:pt x="170" y="31"/>
                </a:lnTo>
                <a:lnTo>
                  <a:pt x="170" y="35"/>
                </a:lnTo>
                <a:lnTo>
                  <a:pt x="170" y="35"/>
                </a:lnTo>
                <a:lnTo>
                  <a:pt x="170" y="40"/>
                </a:lnTo>
                <a:lnTo>
                  <a:pt x="167" y="42"/>
                </a:lnTo>
                <a:lnTo>
                  <a:pt x="163" y="45"/>
                </a:lnTo>
                <a:lnTo>
                  <a:pt x="159" y="45"/>
                </a:lnTo>
                <a:lnTo>
                  <a:pt x="92" y="45"/>
                </a:lnTo>
                <a:lnTo>
                  <a:pt x="92" y="45"/>
                </a:lnTo>
                <a:lnTo>
                  <a:pt x="87" y="45"/>
                </a:lnTo>
                <a:lnTo>
                  <a:pt x="83" y="42"/>
                </a:lnTo>
                <a:lnTo>
                  <a:pt x="80" y="40"/>
                </a:lnTo>
                <a:lnTo>
                  <a:pt x="80" y="35"/>
                </a:lnTo>
                <a:lnTo>
                  <a:pt x="80" y="35"/>
                </a:lnTo>
                <a:lnTo>
                  <a:pt x="80" y="31"/>
                </a:lnTo>
                <a:lnTo>
                  <a:pt x="83" y="26"/>
                </a:lnTo>
                <a:lnTo>
                  <a:pt x="87" y="25"/>
                </a:lnTo>
                <a:lnTo>
                  <a:pt x="92" y="24"/>
                </a:lnTo>
                <a:lnTo>
                  <a:pt x="92" y="24"/>
                </a:lnTo>
                <a:close/>
                <a:moveTo>
                  <a:pt x="125" y="346"/>
                </a:moveTo>
                <a:lnTo>
                  <a:pt x="125" y="346"/>
                </a:lnTo>
                <a:lnTo>
                  <a:pt x="118" y="345"/>
                </a:lnTo>
                <a:lnTo>
                  <a:pt x="112" y="342"/>
                </a:lnTo>
                <a:lnTo>
                  <a:pt x="109" y="336"/>
                </a:lnTo>
                <a:lnTo>
                  <a:pt x="108" y="329"/>
                </a:lnTo>
                <a:lnTo>
                  <a:pt x="108" y="329"/>
                </a:lnTo>
                <a:lnTo>
                  <a:pt x="109" y="322"/>
                </a:lnTo>
                <a:lnTo>
                  <a:pt x="112" y="316"/>
                </a:lnTo>
                <a:lnTo>
                  <a:pt x="118" y="313"/>
                </a:lnTo>
                <a:lnTo>
                  <a:pt x="125" y="311"/>
                </a:lnTo>
                <a:lnTo>
                  <a:pt x="125" y="311"/>
                </a:lnTo>
                <a:lnTo>
                  <a:pt x="132" y="313"/>
                </a:lnTo>
                <a:lnTo>
                  <a:pt x="138" y="316"/>
                </a:lnTo>
                <a:lnTo>
                  <a:pt x="141" y="322"/>
                </a:lnTo>
                <a:lnTo>
                  <a:pt x="143" y="329"/>
                </a:lnTo>
                <a:lnTo>
                  <a:pt x="143" y="329"/>
                </a:lnTo>
                <a:lnTo>
                  <a:pt x="141" y="336"/>
                </a:lnTo>
                <a:lnTo>
                  <a:pt x="138" y="342"/>
                </a:lnTo>
                <a:lnTo>
                  <a:pt x="132" y="345"/>
                </a:lnTo>
                <a:lnTo>
                  <a:pt x="125" y="346"/>
                </a:lnTo>
                <a:lnTo>
                  <a:pt x="125" y="346"/>
                </a:lnTo>
                <a:close/>
                <a:moveTo>
                  <a:pt x="204" y="295"/>
                </a:moveTo>
                <a:lnTo>
                  <a:pt x="47" y="295"/>
                </a:lnTo>
                <a:lnTo>
                  <a:pt x="47" y="69"/>
                </a:lnTo>
                <a:lnTo>
                  <a:pt x="204" y="69"/>
                </a:lnTo>
                <a:lnTo>
                  <a:pt x="204" y="295"/>
                </a:lnTo>
                <a:close/>
              </a:path>
            </a:pathLst>
          </a:custGeom>
          <a:solidFill>
            <a:schemeClr val="accent1"/>
          </a:solidFill>
          <a:ln>
            <a:noFill/>
          </a:ln>
        </p:spPr>
        <p:txBody>
          <a:bodyPr anchor="ctr"/>
          <a:lstStyle/>
          <a:p>
            <a:pPr algn="ctr"/>
            <a:endParaRPr/>
          </a:p>
        </p:txBody>
      </p:sp>
      <p:sp>
        <p:nvSpPr>
          <p:cNvPr id="18" name="千图PPT彼岸天：ID 8661124Freeform: Shape 21"/>
          <p:cNvSpPr/>
          <p:nvPr>
            <p:custDataLst>
              <p:tags r:id="rId10"/>
            </p:custDataLst>
          </p:nvPr>
        </p:nvSpPr>
        <p:spPr bwMode="auto">
          <a:xfrm>
            <a:off x="2664066" y="3922538"/>
            <a:ext cx="493826" cy="307976"/>
          </a:xfrm>
          <a:custGeom>
            <a:avLst/>
            <a:gdLst>
              <a:gd name="T0" fmla="*/ 326 w 372"/>
              <a:gd name="T1" fmla="*/ 232 h 232"/>
              <a:gd name="T2" fmla="*/ 334 w 372"/>
              <a:gd name="T3" fmla="*/ 231 h 232"/>
              <a:gd name="T4" fmla="*/ 348 w 372"/>
              <a:gd name="T5" fmla="*/ 226 h 232"/>
              <a:gd name="T6" fmla="*/ 358 w 372"/>
              <a:gd name="T7" fmla="*/ 216 h 232"/>
              <a:gd name="T8" fmla="*/ 367 w 372"/>
              <a:gd name="T9" fmla="*/ 199 h 232"/>
              <a:gd name="T10" fmla="*/ 371 w 372"/>
              <a:gd name="T11" fmla="*/ 174 h 232"/>
              <a:gd name="T12" fmla="*/ 372 w 372"/>
              <a:gd name="T13" fmla="*/ 161 h 232"/>
              <a:gd name="T14" fmla="*/ 368 w 372"/>
              <a:gd name="T15" fmla="*/ 144 h 232"/>
              <a:gd name="T16" fmla="*/ 361 w 372"/>
              <a:gd name="T17" fmla="*/ 129 h 232"/>
              <a:gd name="T18" fmla="*/ 349 w 372"/>
              <a:gd name="T19" fmla="*/ 119 h 232"/>
              <a:gd name="T20" fmla="*/ 326 w 372"/>
              <a:gd name="T21" fmla="*/ 107 h 232"/>
              <a:gd name="T22" fmla="*/ 304 w 372"/>
              <a:gd name="T23" fmla="*/ 103 h 232"/>
              <a:gd name="T24" fmla="*/ 307 w 372"/>
              <a:gd name="T25" fmla="*/ 91 h 232"/>
              <a:gd name="T26" fmla="*/ 308 w 372"/>
              <a:gd name="T27" fmla="*/ 62 h 232"/>
              <a:gd name="T28" fmla="*/ 302 w 372"/>
              <a:gd name="T29" fmla="*/ 46 h 232"/>
              <a:gd name="T30" fmla="*/ 292 w 372"/>
              <a:gd name="T31" fmla="*/ 30 h 232"/>
              <a:gd name="T32" fmla="*/ 273 w 372"/>
              <a:gd name="T33" fmla="*/ 14 h 232"/>
              <a:gd name="T34" fmla="*/ 246 w 372"/>
              <a:gd name="T35" fmla="*/ 3 h 232"/>
              <a:gd name="T36" fmla="*/ 234 w 372"/>
              <a:gd name="T37" fmla="*/ 0 h 232"/>
              <a:gd name="T38" fmla="*/ 212 w 372"/>
              <a:gd name="T39" fmla="*/ 0 h 232"/>
              <a:gd name="T40" fmla="*/ 195 w 372"/>
              <a:gd name="T41" fmla="*/ 6 h 232"/>
              <a:gd name="T42" fmla="*/ 180 w 372"/>
              <a:gd name="T43" fmla="*/ 16 h 232"/>
              <a:gd name="T44" fmla="*/ 164 w 372"/>
              <a:gd name="T45" fmla="*/ 32 h 232"/>
              <a:gd name="T46" fmla="*/ 152 w 372"/>
              <a:gd name="T47" fmla="*/ 53 h 232"/>
              <a:gd name="T48" fmla="*/ 148 w 372"/>
              <a:gd name="T49" fmla="*/ 48 h 232"/>
              <a:gd name="T50" fmla="*/ 138 w 372"/>
              <a:gd name="T51" fmla="*/ 35 h 232"/>
              <a:gd name="T52" fmla="*/ 118 w 372"/>
              <a:gd name="T53" fmla="*/ 26 h 232"/>
              <a:gd name="T54" fmla="*/ 103 w 372"/>
              <a:gd name="T55" fmla="*/ 24 h 232"/>
              <a:gd name="T56" fmla="*/ 87 w 372"/>
              <a:gd name="T57" fmla="*/ 29 h 232"/>
              <a:gd name="T58" fmla="*/ 77 w 372"/>
              <a:gd name="T59" fmla="*/ 32 h 232"/>
              <a:gd name="T60" fmla="*/ 64 w 372"/>
              <a:gd name="T61" fmla="*/ 42 h 232"/>
              <a:gd name="T62" fmla="*/ 53 w 372"/>
              <a:gd name="T63" fmla="*/ 53 h 232"/>
              <a:gd name="T64" fmla="*/ 45 w 372"/>
              <a:gd name="T65" fmla="*/ 72 h 232"/>
              <a:gd name="T66" fmla="*/ 42 w 372"/>
              <a:gd name="T67" fmla="*/ 94 h 232"/>
              <a:gd name="T68" fmla="*/ 43 w 372"/>
              <a:gd name="T69" fmla="*/ 104 h 232"/>
              <a:gd name="T70" fmla="*/ 29 w 372"/>
              <a:gd name="T71" fmla="*/ 109 h 232"/>
              <a:gd name="T72" fmla="*/ 13 w 372"/>
              <a:gd name="T73" fmla="*/ 120 h 232"/>
              <a:gd name="T74" fmla="*/ 3 w 372"/>
              <a:gd name="T75" fmla="*/ 135 h 232"/>
              <a:gd name="T76" fmla="*/ 0 w 372"/>
              <a:gd name="T77" fmla="*/ 148 h 232"/>
              <a:gd name="T78" fmla="*/ 0 w 372"/>
              <a:gd name="T79" fmla="*/ 155 h 232"/>
              <a:gd name="T80" fmla="*/ 1 w 372"/>
              <a:gd name="T81" fmla="*/ 177 h 232"/>
              <a:gd name="T82" fmla="*/ 5 w 372"/>
              <a:gd name="T83" fmla="*/ 195 h 232"/>
              <a:gd name="T84" fmla="*/ 21 w 372"/>
              <a:gd name="T85" fmla="*/ 218 h 232"/>
              <a:gd name="T86" fmla="*/ 36 w 372"/>
              <a:gd name="T87" fmla="*/ 229 h 232"/>
              <a:gd name="T88" fmla="*/ 43 w 372"/>
              <a:gd name="T89"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72" h="232">
                <a:moveTo>
                  <a:pt x="43" y="232"/>
                </a:moveTo>
                <a:lnTo>
                  <a:pt x="326" y="232"/>
                </a:lnTo>
                <a:lnTo>
                  <a:pt x="326" y="232"/>
                </a:lnTo>
                <a:lnTo>
                  <a:pt x="334" y="231"/>
                </a:lnTo>
                <a:lnTo>
                  <a:pt x="342" y="229"/>
                </a:lnTo>
                <a:lnTo>
                  <a:pt x="348" y="226"/>
                </a:lnTo>
                <a:lnTo>
                  <a:pt x="353" y="222"/>
                </a:lnTo>
                <a:lnTo>
                  <a:pt x="358" y="216"/>
                </a:lnTo>
                <a:lnTo>
                  <a:pt x="361" y="211"/>
                </a:lnTo>
                <a:lnTo>
                  <a:pt x="367" y="199"/>
                </a:lnTo>
                <a:lnTo>
                  <a:pt x="369" y="186"/>
                </a:lnTo>
                <a:lnTo>
                  <a:pt x="371" y="174"/>
                </a:lnTo>
                <a:lnTo>
                  <a:pt x="372" y="161"/>
                </a:lnTo>
                <a:lnTo>
                  <a:pt x="372" y="161"/>
                </a:lnTo>
                <a:lnTo>
                  <a:pt x="371" y="152"/>
                </a:lnTo>
                <a:lnTo>
                  <a:pt x="368" y="144"/>
                </a:lnTo>
                <a:lnTo>
                  <a:pt x="365" y="136"/>
                </a:lnTo>
                <a:lnTo>
                  <a:pt x="361" y="129"/>
                </a:lnTo>
                <a:lnTo>
                  <a:pt x="355" y="123"/>
                </a:lnTo>
                <a:lnTo>
                  <a:pt x="349" y="119"/>
                </a:lnTo>
                <a:lnTo>
                  <a:pt x="337" y="112"/>
                </a:lnTo>
                <a:lnTo>
                  <a:pt x="326" y="107"/>
                </a:lnTo>
                <a:lnTo>
                  <a:pt x="314" y="104"/>
                </a:lnTo>
                <a:lnTo>
                  <a:pt x="304" y="103"/>
                </a:lnTo>
                <a:lnTo>
                  <a:pt x="304" y="103"/>
                </a:lnTo>
                <a:lnTo>
                  <a:pt x="307" y="91"/>
                </a:lnTo>
                <a:lnTo>
                  <a:pt x="308" y="78"/>
                </a:lnTo>
                <a:lnTo>
                  <a:pt x="308" y="62"/>
                </a:lnTo>
                <a:lnTo>
                  <a:pt x="305" y="55"/>
                </a:lnTo>
                <a:lnTo>
                  <a:pt x="302" y="46"/>
                </a:lnTo>
                <a:lnTo>
                  <a:pt x="298" y="37"/>
                </a:lnTo>
                <a:lnTo>
                  <a:pt x="292" y="30"/>
                </a:lnTo>
                <a:lnTo>
                  <a:pt x="284" y="22"/>
                </a:lnTo>
                <a:lnTo>
                  <a:pt x="273" y="14"/>
                </a:lnTo>
                <a:lnTo>
                  <a:pt x="260" y="8"/>
                </a:lnTo>
                <a:lnTo>
                  <a:pt x="246" y="3"/>
                </a:lnTo>
                <a:lnTo>
                  <a:pt x="246" y="3"/>
                </a:lnTo>
                <a:lnTo>
                  <a:pt x="234" y="0"/>
                </a:lnTo>
                <a:lnTo>
                  <a:pt x="222" y="0"/>
                </a:lnTo>
                <a:lnTo>
                  <a:pt x="212" y="0"/>
                </a:lnTo>
                <a:lnTo>
                  <a:pt x="203" y="3"/>
                </a:lnTo>
                <a:lnTo>
                  <a:pt x="195" y="6"/>
                </a:lnTo>
                <a:lnTo>
                  <a:pt x="187" y="10"/>
                </a:lnTo>
                <a:lnTo>
                  <a:pt x="180" y="16"/>
                </a:lnTo>
                <a:lnTo>
                  <a:pt x="174" y="20"/>
                </a:lnTo>
                <a:lnTo>
                  <a:pt x="164" y="32"/>
                </a:lnTo>
                <a:lnTo>
                  <a:pt x="157" y="42"/>
                </a:lnTo>
                <a:lnTo>
                  <a:pt x="152" y="53"/>
                </a:lnTo>
                <a:lnTo>
                  <a:pt x="152" y="53"/>
                </a:lnTo>
                <a:lnTo>
                  <a:pt x="148" y="48"/>
                </a:lnTo>
                <a:lnTo>
                  <a:pt x="144" y="40"/>
                </a:lnTo>
                <a:lnTo>
                  <a:pt x="138" y="35"/>
                </a:lnTo>
                <a:lnTo>
                  <a:pt x="129" y="29"/>
                </a:lnTo>
                <a:lnTo>
                  <a:pt x="118" y="26"/>
                </a:lnTo>
                <a:lnTo>
                  <a:pt x="110" y="24"/>
                </a:lnTo>
                <a:lnTo>
                  <a:pt x="103" y="24"/>
                </a:lnTo>
                <a:lnTo>
                  <a:pt x="96" y="26"/>
                </a:lnTo>
                <a:lnTo>
                  <a:pt x="87" y="29"/>
                </a:lnTo>
                <a:lnTo>
                  <a:pt x="87" y="29"/>
                </a:lnTo>
                <a:lnTo>
                  <a:pt x="77" y="32"/>
                </a:lnTo>
                <a:lnTo>
                  <a:pt x="69" y="36"/>
                </a:lnTo>
                <a:lnTo>
                  <a:pt x="64" y="42"/>
                </a:lnTo>
                <a:lnTo>
                  <a:pt x="58" y="48"/>
                </a:lnTo>
                <a:lnTo>
                  <a:pt x="53" y="53"/>
                </a:lnTo>
                <a:lnTo>
                  <a:pt x="51" y="59"/>
                </a:lnTo>
                <a:lnTo>
                  <a:pt x="45" y="72"/>
                </a:lnTo>
                <a:lnTo>
                  <a:pt x="43" y="84"/>
                </a:lnTo>
                <a:lnTo>
                  <a:pt x="42" y="94"/>
                </a:lnTo>
                <a:lnTo>
                  <a:pt x="43" y="104"/>
                </a:lnTo>
                <a:lnTo>
                  <a:pt x="43" y="104"/>
                </a:lnTo>
                <a:lnTo>
                  <a:pt x="36" y="106"/>
                </a:lnTo>
                <a:lnTo>
                  <a:pt x="29" y="109"/>
                </a:lnTo>
                <a:lnTo>
                  <a:pt x="21" y="115"/>
                </a:lnTo>
                <a:lnTo>
                  <a:pt x="13" y="120"/>
                </a:lnTo>
                <a:lnTo>
                  <a:pt x="5" y="129"/>
                </a:lnTo>
                <a:lnTo>
                  <a:pt x="3" y="135"/>
                </a:lnTo>
                <a:lnTo>
                  <a:pt x="1" y="141"/>
                </a:lnTo>
                <a:lnTo>
                  <a:pt x="0" y="148"/>
                </a:lnTo>
                <a:lnTo>
                  <a:pt x="0" y="155"/>
                </a:lnTo>
                <a:lnTo>
                  <a:pt x="0" y="155"/>
                </a:lnTo>
                <a:lnTo>
                  <a:pt x="0" y="167"/>
                </a:lnTo>
                <a:lnTo>
                  <a:pt x="1" y="177"/>
                </a:lnTo>
                <a:lnTo>
                  <a:pt x="3" y="187"/>
                </a:lnTo>
                <a:lnTo>
                  <a:pt x="5" y="195"/>
                </a:lnTo>
                <a:lnTo>
                  <a:pt x="13" y="209"/>
                </a:lnTo>
                <a:lnTo>
                  <a:pt x="21" y="218"/>
                </a:lnTo>
                <a:lnTo>
                  <a:pt x="29" y="225"/>
                </a:lnTo>
                <a:lnTo>
                  <a:pt x="36" y="229"/>
                </a:lnTo>
                <a:lnTo>
                  <a:pt x="43" y="232"/>
                </a:lnTo>
                <a:lnTo>
                  <a:pt x="43" y="232"/>
                </a:lnTo>
                <a:close/>
              </a:path>
            </a:pathLst>
          </a:custGeom>
          <a:solidFill>
            <a:schemeClr val="accent1"/>
          </a:solidFill>
          <a:ln>
            <a:noFill/>
          </a:ln>
        </p:spPr>
        <p:txBody>
          <a:bodyPr anchor="ctr"/>
          <a:lstStyle/>
          <a:p>
            <a:pPr algn="ctr"/>
            <a:endParaRPr/>
          </a:p>
        </p:txBody>
      </p:sp>
      <p:sp>
        <p:nvSpPr>
          <p:cNvPr id="19" name="千图PPT彼岸天：ID 8661124Freeform: Shape 22"/>
          <p:cNvSpPr/>
          <p:nvPr>
            <p:custDataLst>
              <p:tags r:id="rId11"/>
            </p:custDataLst>
          </p:nvPr>
        </p:nvSpPr>
        <p:spPr bwMode="auto">
          <a:xfrm>
            <a:off x="3436763" y="3878639"/>
            <a:ext cx="390541" cy="395776"/>
          </a:xfrm>
          <a:custGeom>
            <a:avLst/>
            <a:gdLst>
              <a:gd name="T0" fmla="*/ 304 w 373"/>
              <a:gd name="T1" fmla="*/ 243 h 378"/>
              <a:gd name="T2" fmla="*/ 284 w 373"/>
              <a:gd name="T3" fmla="*/ 246 h 378"/>
              <a:gd name="T4" fmla="*/ 265 w 373"/>
              <a:gd name="T5" fmla="*/ 254 h 378"/>
              <a:gd name="T6" fmla="*/ 264 w 373"/>
              <a:gd name="T7" fmla="*/ 122 h 378"/>
              <a:gd name="T8" fmla="*/ 272 w 373"/>
              <a:gd name="T9" fmla="*/ 128 h 378"/>
              <a:gd name="T10" fmla="*/ 294 w 373"/>
              <a:gd name="T11" fmla="*/ 134 h 378"/>
              <a:gd name="T12" fmla="*/ 304 w 373"/>
              <a:gd name="T13" fmla="*/ 135 h 378"/>
              <a:gd name="T14" fmla="*/ 331 w 373"/>
              <a:gd name="T15" fmla="*/ 129 h 378"/>
              <a:gd name="T16" fmla="*/ 352 w 373"/>
              <a:gd name="T17" fmla="*/ 115 h 378"/>
              <a:gd name="T18" fmla="*/ 367 w 373"/>
              <a:gd name="T19" fmla="*/ 95 h 378"/>
              <a:gd name="T20" fmla="*/ 373 w 373"/>
              <a:gd name="T21" fmla="*/ 67 h 378"/>
              <a:gd name="T22" fmla="*/ 371 w 373"/>
              <a:gd name="T23" fmla="*/ 54 h 378"/>
              <a:gd name="T24" fmla="*/ 361 w 373"/>
              <a:gd name="T25" fmla="*/ 29 h 378"/>
              <a:gd name="T26" fmla="*/ 342 w 373"/>
              <a:gd name="T27" fmla="*/ 12 h 378"/>
              <a:gd name="T28" fmla="*/ 319 w 373"/>
              <a:gd name="T29" fmla="*/ 1 h 378"/>
              <a:gd name="T30" fmla="*/ 304 w 373"/>
              <a:gd name="T31" fmla="*/ 0 h 378"/>
              <a:gd name="T32" fmla="*/ 278 w 373"/>
              <a:gd name="T33" fmla="*/ 4 h 378"/>
              <a:gd name="T34" fmla="*/ 256 w 373"/>
              <a:gd name="T35" fmla="*/ 19 h 378"/>
              <a:gd name="T36" fmla="*/ 242 w 373"/>
              <a:gd name="T37" fmla="*/ 41 h 378"/>
              <a:gd name="T38" fmla="*/ 237 w 373"/>
              <a:gd name="T39" fmla="*/ 67 h 378"/>
              <a:gd name="T40" fmla="*/ 237 w 373"/>
              <a:gd name="T41" fmla="*/ 70 h 378"/>
              <a:gd name="T42" fmla="*/ 109 w 373"/>
              <a:gd name="T43" fmla="*/ 137 h 378"/>
              <a:gd name="T44" fmla="*/ 90 w 373"/>
              <a:gd name="T45" fmla="*/ 126 h 378"/>
              <a:gd name="T46" fmla="*/ 68 w 373"/>
              <a:gd name="T47" fmla="*/ 122 h 378"/>
              <a:gd name="T48" fmla="*/ 54 w 373"/>
              <a:gd name="T49" fmla="*/ 124 h 378"/>
              <a:gd name="T50" fmla="*/ 31 w 373"/>
              <a:gd name="T51" fmla="*/ 134 h 378"/>
              <a:gd name="T52" fmla="*/ 12 w 373"/>
              <a:gd name="T53" fmla="*/ 153 h 378"/>
              <a:gd name="T54" fmla="*/ 2 w 373"/>
              <a:gd name="T55" fmla="*/ 177 h 378"/>
              <a:gd name="T56" fmla="*/ 0 w 373"/>
              <a:gd name="T57" fmla="*/ 190 h 378"/>
              <a:gd name="T58" fmla="*/ 6 w 373"/>
              <a:gd name="T59" fmla="*/ 217 h 378"/>
              <a:gd name="T60" fmla="*/ 20 w 373"/>
              <a:gd name="T61" fmla="*/ 238 h 378"/>
              <a:gd name="T62" fmla="*/ 42 w 373"/>
              <a:gd name="T63" fmla="*/ 253 h 378"/>
              <a:gd name="T64" fmla="*/ 68 w 373"/>
              <a:gd name="T65" fmla="*/ 259 h 378"/>
              <a:gd name="T66" fmla="*/ 80 w 373"/>
              <a:gd name="T67" fmla="*/ 257 h 378"/>
              <a:gd name="T68" fmla="*/ 103 w 373"/>
              <a:gd name="T69" fmla="*/ 249 h 378"/>
              <a:gd name="T70" fmla="*/ 237 w 373"/>
              <a:gd name="T71" fmla="*/ 305 h 378"/>
              <a:gd name="T72" fmla="*/ 237 w 373"/>
              <a:gd name="T73" fmla="*/ 310 h 378"/>
              <a:gd name="T74" fmla="*/ 237 w 373"/>
              <a:gd name="T75" fmla="*/ 324 h 378"/>
              <a:gd name="T76" fmla="*/ 249 w 373"/>
              <a:gd name="T77" fmla="*/ 347 h 378"/>
              <a:gd name="T78" fmla="*/ 267 w 373"/>
              <a:gd name="T79" fmla="*/ 366 h 378"/>
              <a:gd name="T80" fmla="*/ 291 w 373"/>
              <a:gd name="T81" fmla="*/ 377 h 378"/>
              <a:gd name="T82" fmla="*/ 304 w 373"/>
              <a:gd name="T83" fmla="*/ 378 h 378"/>
              <a:gd name="T84" fmla="*/ 331 w 373"/>
              <a:gd name="T85" fmla="*/ 372 h 378"/>
              <a:gd name="T86" fmla="*/ 352 w 373"/>
              <a:gd name="T87" fmla="*/ 358 h 378"/>
              <a:gd name="T88" fmla="*/ 367 w 373"/>
              <a:gd name="T89" fmla="*/ 337 h 378"/>
              <a:gd name="T90" fmla="*/ 373 w 373"/>
              <a:gd name="T91" fmla="*/ 310 h 378"/>
              <a:gd name="T92" fmla="*/ 371 w 373"/>
              <a:gd name="T93" fmla="*/ 297 h 378"/>
              <a:gd name="T94" fmla="*/ 361 w 373"/>
              <a:gd name="T95" fmla="*/ 272 h 378"/>
              <a:gd name="T96" fmla="*/ 342 w 373"/>
              <a:gd name="T97" fmla="*/ 254 h 378"/>
              <a:gd name="T98" fmla="*/ 319 w 373"/>
              <a:gd name="T99" fmla="*/ 244 h 378"/>
              <a:gd name="T100" fmla="*/ 304 w 373"/>
              <a:gd name="T101" fmla="*/ 24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3" h="378">
                <a:moveTo>
                  <a:pt x="304" y="243"/>
                </a:moveTo>
                <a:lnTo>
                  <a:pt x="304" y="243"/>
                </a:lnTo>
                <a:lnTo>
                  <a:pt x="294" y="243"/>
                </a:lnTo>
                <a:lnTo>
                  <a:pt x="284" y="246"/>
                </a:lnTo>
                <a:lnTo>
                  <a:pt x="274" y="250"/>
                </a:lnTo>
                <a:lnTo>
                  <a:pt x="265" y="254"/>
                </a:lnTo>
                <a:lnTo>
                  <a:pt x="137" y="188"/>
                </a:lnTo>
                <a:lnTo>
                  <a:pt x="264" y="122"/>
                </a:lnTo>
                <a:lnTo>
                  <a:pt x="264" y="122"/>
                </a:lnTo>
                <a:lnTo>
                  <a:pt x="272" y="128"/>
                </a:lnTo>
                <a:lnTo>
                  <a:pt x="283" y="132"/>
                </a:lnTo>
                <a:lnTo>
                  <a:pt x="294" y="134"/>
                </a:lnTo>
                <a:lnTo>
                  <a:pt x="304" y="135"/>
                </a:lnTo>
                <a:lnTo>
                  <a:pt x="304" y="135"/>
                </a:lnTo>
                <a:lnTo>
                  <a:pt x="319" y="134"/>
                </a:lnTo>
                <a:lnTo>
                  <a:pt x="331" y="129"/>
                </a:lnTo>
                <a:lnTo>
                  <a:pt x="342" y="124"/>
                </a:lnTo>
                <a:lnTo>
                  <a:pt x="352" y="115"/>
                </a:lnTo>
                <a:lnTo>
                  <a:pt x="361" y="106"/>
                </a:lnTo>
                <a:lnTo>
                  <a:pt x="367" y="95"/>
                </a:lnTo>
                <a:lnTo>
                  <a:pt x="371" y="81"/>
                </a:lnTo>
                <a:lnTo>
                  <a:pt x="373" y="67"/>
                </a:lnTo>
                <a:lnTo>
                  <a:pt x="373" y="67"/>
                </a:lnTo>
                <a:lnTo>
                  <a:pt x="371" y="54"/>
                </a:lnTo>
                <a:lnTo>
                  <a:pt x="367" y="41"/>
                </a:lnTo>
                <a:lnTo>
                  <a:pt x="361" y="29"/>
                </a:lnTo>
                <a:lnTo>
                  <a:pt x="352" y="19"/>
                </a:lnTo>
                <a:lnTo>
                  <a:pt x="342" y="12"/>
                </a:lnTo>
                <a:lnTo>
                  <a:pt x="331" y="4"/>
                </a:lnTo>
                <a:lnTo>
                  <a:pt x="319" y="1"/>
                </a:lnTo>
                <a:lnTo>
                  <a:pt x="304" y="0"/>
                </a:lnTo>
                <a:lnTo>
                  <a:pt x="304" y="0"/>
                </a:lnTo>
                <a:lnTo>
                  <a:pt x="291" y="1"/>
                </a:lnTo>
                <a:lnTo>
                  <a:pt x="278" y="4"/>
                </a:lnTo>
                <a:lnTo>
                  <a:pt x="267" y="12"/>
                </a:lnTo>
                <a:lnTo>
                  <a:pt x="256" y="19"/>
                </a:lnTo>
                <a:lnTo>
                  <a:pt x="249" y="29"/>
                </a:lnTo>
                <a:lnTo>
                  <a:pt x="242" y="41"/>
                </a:lnTo>
                <a:lnTo>
                  <a:pt x="237" y="54"/>
                </a:lnTo>
                <a:lnTo>
                  <a:pt x="237" y="67"/>
                </a:lnTo>
                <a:lnTo>
                  <a:pt x="237" y="67"/>
                </a:lnTo>
                <a:lnTo>
                  <a:pt x="237" y="70"/>
                </a:lnTo>
                <a:lnTo>
                  <a:pt x="109" y="137"/>
                </a:lnTo>
                <a:lnTo>
                  <a:pt x="109" y="137"/>
                </a:lnTo>
                <a:lnTo>
                  <a:pt x="101" y="131"/>
                </a:lnTo>
                <a:lnTo>
                  <a:pt x="90" y="126"/>
                </a:lnTo>
                <a:lnTo>
                  <a:pt x="80" y="124"/>
                </a:lnTo>
                <a:lnTo>
                  <a:pt x="68" y="122"/>
                </a:lnTo>
                <a:lnTo>
                  <a:pt x="68" y="122"/>
                </a:lnTo>
                <a:lnTo>
                  <a:pt x="54" y="124"/>
                </a:lnTo>
                <a:lnTo>
                  <a:pt x="42" y="128"/>
                </a:lnTo>
                <a:lnTo>
                  <a:pt x="31" y="134"/>
                </a:lnTo>
                <a:lnTo>
                  <a:pt x="20" y="142"/>
                </a:lnTo>
                <a:lnTo>
                  <a:pt x="12" y="153"/>
                </a:lnTo>
                <a:lnTo>
                  <a:pt x="6" y="164"/>
                </a:lnTo>
                <a:lnTo>
                  <a:pt x="2" y="177"/>
                </a:lnTo>
                <a:lnTo>
                  <a:pt x="0" y="190"/>
                </a:lnTo>
                <a:lnTo>
                  <a:pt x="0" y="190"/>
                </a:lnTo>
                <a:lnTo>
                  <a:pt x="2" y="204"/>
                </a:lnTo>
                <a:lnTo>
                  <a:pt x="6" y="217"/>
                </a:lnTo>
                <a:lnTo>
                  <a:pt x="12" y="228"/>
                </a:lnTo>
                <a:lnTo>
                  <a:pt x="20" y="238"/>
                </a:lnTo>
                <a:lnTo>
                  <a:pt x="31" y="247"/>
                </a:lnTo>
                <a:lnTo>
                  <a:pt x="42" y="253"/>
                </a:lnTo>
                <a:lnTo>
                  <a:pt x="54" y="257"/>
                </a:lnTo>
                <a:lnTo>
                  <a:pt x="68" y="259"/>
                </a:lnTo>
                <a:lnTo>
                  <a:pt x="68" y="259"/>
                </a:lnTo>
                <a:lnTo>
                  <a:pt x="80" y="257"/>
                </a:lnTo>
                <a:lnTo>
                  <a:pt x="92" y="254"/>
                </a:lnTo>
                <a:lnTo>
                  <a:pt x="103" y="249"/>
                </a:lnTo>
                <a:lnTo>
                  <a:pt x="112" y="241"/>
                </a:lnTo>
                <a:lnTo>
                  <a:pt x="237" y="305"/>
                </a:lnTo>
                <a:lnTo>
                  <a:pt x="237" y="305"/>
                </a:lnTo>
                <a:lnTo>
                  <a:pt x="237" y="310"/>
                </a:lnTo>
                <a:lnTo>
                  <a:pt x="237" y="310"/>
                </a:lnTo>
                <a:lnTo>
                  <a:pt x="237" y="324"/>
                </a:lnTo>
                <a:lnTo>
                  <a:pt x="242" y="337"/>
                </a:lnTo>
                <a:lnTo>
                  <a:pt x="249" y="347"/>
                </a:lnTo>
                <a:lnTo>
                  <a:pt x="256" y="358"/>
                </a:lnTo>
                <a:lnTo>
                  <a:pt x="267" y="366"/>
                </a:lnTo>
                <a:lnTo>
                  <a:pt x="278" y="372"/>
                </a:lnTo>
                <a:lnTo>
                  <a:pt x="291" y="377"/>
                </a:lnTo>
                <a:lnTo>
                  <a:pt x="304" y="378"/>
                </a:lnTo>
                <a:lnTo>
                  <a:pt x="304" y="378"/>
                </a:lnTo>
                <a:lnTo>
                  <a:pt x="319" y="377"/>
                </a:lnTo>
                <a:lnTo>
                  <a:pt x="331" y="372"/>
                </a:lnTo>
                <a:lnTo>
                  <a:pt x="342" y="366"/>
                </a:lnTo>
                <a:lnTo>
                  <a:pt x="352" y="358"/>
                </a:lnTo>
                <a:lnTo>
                  <a:pt x="361" y="347"/>
                </a:lnTo>
                <a:lnTo>
                  <a:pt x="367" y="337"/>
                </a:lnTo>
                <a:lnTo>
                  <a:pt x="371" y="324"/>
                </a:lnTo>
                <a:lnTo>
                  <a:pt x="373" y="310"/>
                </a:lnTo>
                <a:lnTo>
                  <a:pt x="373" y="310"/>
                </a:lnTo>
                <a:lnTo>
                  <a:pt x="371" y="297"/>
                </a:lnTo>
                <a:lnTo>
                  <a:pt x="367" y="284"/>
                </a:lnTo>
                <a:lnTo>
                  <a:pt x="361" y="272"/>
                </a:lnTo>
                <a:lnTo>
                  <a:pt x="352" y="262"/>
                </a:lnTo>
                <a:lnTo>
                  <a:pt x="342" y="254"/>
                </a:lnTo>
                <a:lnTo>
                  <a:pt x="331" y="247"/>
                </a:lnTo>
                <a:lnTo>
                  <a:pt x="319" y="244"/>
                </a:lnTo>
                <a:lnTo>
                  <a:pt x="304" y="243"/>
                </a:lnTo>
                <a:lnTo>
                  <a:pt x="304" y="243"/>
                </a:lnTo>
                <a:close/>
              </a:path>
            </a:pathLst>
          </a:custGeom>
          <a:solidFill>
            <a:schemeClr val="accent1"/>
          </a:solidFill>
          <a:ln>
            <a:noFill/>
          </a:ln>
        </p:spPr>
        <p:txBody>
          <a:bodyPr anchor="ctr"/>
          <a:lstStyle/>
          <a:p>
            <a:pPr algn="ctr"/>
            <a:endParaRPr/>
          </a:p>
        </p:txBody>
      </p:sp>
      <p:sp>
        <p:nvSpPr>
          <p:cNvPr id="14" name="千图PPT彼岸天：ID 8661124Freeform: Shape 24"/>
          <p:cNvSpPr/>
          <p:nvPr>
            <p:custDataLst>
              <p:tags r:id="rId12"/>
            </p:custDataLst>
          </p:nvPr>
        </p:nvSpPr>
        <p:spPr bwMode="auto">
          <a:xfrm>
            <a:off x="8349536" y="2978872"/>
            <a:ext cx="399203" cy="366294"/>
          </a:xfrm>
          <a:custGeom>
            <a:avLst/>
            <a:gdLst>
              <a:gd name="T0" fmla="*/ 233 w 279"/>
              <a:gd name="T1" fmla="*/ 0 h 256"/>
              <a:gd name="T2" fmla="*/ 233 w 279"/>
              <a:gd name="T3" fmla="*/ 0 h 256"/>
              <a:gd name="T4" fmla="*/ 46 w 279"/>
              <a:gd name="T5" fmla="*/ 0 h 256"/>
              <a:gd name="T6" fmla="*/ 46 w 279"/>
              <a:gd name="T7" fmla="*/ 0 h 256"/>
              <a:gd name="T8" fmla="*/ 38 w 279"/>
              <a:gd name="T9" fmla="*/ 1 h 256"/>
              <a:gd name="T10" fmla="*/ 30 w 279"/>
              <a:gd name="T11" fmla="*/ 4 h 256"/>
              <a:gd name="T12" fmla="*/ 22 w 279"/>
              <a:gd name="T13" fmla="*/ 9 h 256"/>
              <a:gd name="T14" fmla="*/ 14 w 279"/>
              <a:gd name="T15" fmla="*/ 14 h 256"/>
              <a:gd name="T16" fmla="*/ 8 w 279"/>
              <a:gd name="T17" fmla="*/ 22 h 256"/>
              <a:gd name="T18" fmla="*/ 4 w 279"/>
              <a:gd name="T19" fmla="*/ 29 h 256"/>
              <a:gd name="T20" fmla="*/ 1 w 279"/>
              <a:gd name="T21" fmla="*/ 38 h 256"/>
              <a:gd name="T22" fmla="*/ 0 w 279"/>
              <a:gd name="T23" fmla="*/ 46 h 256"/>
              <a:gd name="T24" fmla="*/ 0 w 279"/>
              <a:gd name="T25" fmla="*/ 46 h 256"/>
              <a:gd name="T26" fmla="*/ 0 w 279"/>
              <a:gd name="T27" fmla="*/ 139 h 256"/>
              <a:gd name="T28" fmla="*/ 0 w 279"/>
              <a:gd name="T29" fmla="*/ 139 h 256"/>
              <a:gd name="T30" fmla="*/ 1 w 279"/>
              <a:gd name="T31" fmla="*/ 148 h 256"/>
              <a:gd name="T32" fmla="*/ 4 w 279"/>
              <a:gd name="T33" fmla="*/ 157 h 256"/>
              <a:gd name="T34" fmla="*/ 8 w 279"/>
              <a:gd name="T35" fmla="*/ 164 h 256"/>
              <a:gd name="T36" fmla="*/ 14 w 279"/>
              <a:gd name="T37" fmla="*/ 171 h 256"/>
              <a:gd name="T38" fmla="*/ 22 w 279"/>
              <a:gd name="T39" fmla="*/ 177 h 256"/>
              <a:gd name="T40" fmla="*/ 30 w 279"/>
              <a:gd name="T41" fmla="*/ 182 h 256"/>
              <a:gd name="T42" fmla="*/ 38 w 279"/>
              <a:gd name="T43" fmla="*/ 185 h 256"/>
              <a:gd name="T44" fmla="*/ 46 w 279"/>
              <a:gd name="T45" fmla="*/ 186 h 256"/>
              <a:gd name="T46" fmla="*/ 46 w 279"/>
              <a:gd name="T47" fmla="*/ 186 h 256"/>
              <a:gd name="T48" fmla="*/ 45 w 279"/>
              <a:gd name="T49" fmla="*/ 186 h 256"/>
              <a:gd name="T50" fmla="*/ 46 w 279"/>
              <a:gd name="T51" fmla="*/ 186 h 256"/>
              <a:gd name="T52" fmla="*/ 46 w 279"/>
              <a:gd name="T53" fmla="*/ 256 h 256"/>
              <a:gd name="T54" fmla="*/ 116 w 279"/>
              <a:gd name="T55" fmla="*/ 186 h 256"/>
              <a:gd name="T56" fmla="*/ 116 w 279"/>
              <a:gd name="T57" fmla="*/ 186 h 256"/>
              <a:gd name="T58" fmla="*/ 233 w 279"/>
              <a:gd name="T59" fmla="*/ 186 h 256"/>
              <a:gd name="T60" fmla="*/ 233 w 279"/>
              <a:gd name="T61" fmla="*/ 186 h 256"/>
              <a:gd name="T62" fmla="*/ 241 w 279"/>
              <a:gd name="T63" fmla="*/ 185 h 256"/>
              <a:gd name="T64" fmla="*/ 250 w 279"/>
              <a:gd name="T65" fmla="*/ 182 h 256"/>
              <a:gd name="T66" fmla="*/ 259 w 279"/>
              <a:gd name="T67" fmla="*/ 177 h 256"/>
              <a:gd name="T68" fmla="*/ 265 w 279"/>
              <a:gd name="T69" fmla="*/ 171 h 256"/>
              <a:gd name="T70" fmla="*/ 271 w 279"/>
              <a:gd name="T71" fmla="*/ 164 h 256"/>
              <a:gd name="T72" fmla="*/ 276 w 279"/>
              <a:gd name="T73" fmla="*/ 157 h 256"/>
              <a:gd name="T74" fmla="*/ 279 w 279"/>
              <a:gd name="T75" fmla="*/ 148 h 256"/>
              <a:gd name="T76" fmla="*/ 279 w 279"/>
              <a:gd name="T77" fmla="*/ 139 h 256"/>
              <a:gd name="T78" fmla="*/ 279 w 279"/>
              <a:gd name="T79" fmla="*/ 139 h 256"/>
              <a:gd name="T80" fmla="*/ 279 w 279"/>
              <a:gd name="T81" fmla="*/ 46 h 256"/>
              <a:gd name="T82" fmla="*/ 279 w 279"/>
              <a:gd name="T83" fmla="*/ 46 h 256"/>
              <a:gd name="T84" fmla="*/ 279 w 279"/>
              <a:gd name="T85" fmla="*/ 38 h 256"/>
              <a:gd name="T86" fmla="*/ 276 w 279"/>
              <a:gd name="T87" fmla="*/ 29 h 256"/>
              <a:gd name="T88" fmla="*/ 271 w 279"/>
              <a:gd name="T89" fmla="*/ 22 h 256"/>
              <a:gd name="T90" fmla="*/ 265 w 279"/>
              <a:gd name="T91" fmla="*/ 14 h 256"/>
              <a:gd name="T92" fmla="*/ 259 w 279"/>
              <a:gd name="T93" fmla="*/ 9 h 256"/>
              <a:gd name="T94" fmla="*/ 250 w 279"/>
              <a:gd name="T95" fmla="*/ 4 h 256"/>
              <a:gd name="T96" fmla="*/ 241 w 279"/>
              <a:gd name="T97" fmla="*/ 1 h 256"/>
              <a:gd name="T98" fmla="*/ 233 w 279"/>
              <a:gd name="T99" fmla="*/ 0 h 256"/>
              <a:gd name="T100" fmla="*/ 233 w 279"/>
              <a:gd name="T101"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9" h="256">
                <a:moveTo>
                  <a:pt x="233" y="0"/>
                </a:moveTo>
                <a:lnTo>
                  <a:pt x="233" y="0"/>
                </a:lnTo>
                <a:lnTo>
                  <a:pt x="46" y="0"/>
                </a:lnTo>
                <a:lnTo>
                  <a:pt x="46" y="0"/>
                </a:lnTo>
                <a:lnTo>
                  <a:pt x="38" y="1"/>
                </a:lnTo>
                <a:lnTo>
                  <a:pt x="30" y="4"/>
                </a:lnTo>
                <a:lnTo>
                  <a:pt x="22" y="9"/>
                </a:lnTo>
                <a:lnTo>
                  <a:pt x="14" y="14"/>
                </a:lnTo>
                <a:lnTo>
                  <a:pt x="8" y="22"/>
                </a:lnTo>
                <a:lnTo>
                  <a:pt x="4" y="29"/>
                </a:lnTo>
                <a:lnTo>
                  <a:pt x="1" y="38"/>
                </a:lnTo>
                <a:lnTo>
                  <a:pt x="0" y="46"/>
                </a:lnTo>
                <a:lnTo>
                  <a:pt x="0" y="46"/>
                </a:lnTo>
                <a:lnTo>
                  <a:pt x="0" y="139"/>
                </a:lnTo>
                <a:lnTo>
                  <a:pt x="0" y="139"/>
                </a:lnTo>
                <a:lnTo>
                  <a:pt x="1" y="148"/>
                </a:lnTo>
                <a:lnTo>
                  <a:pt x="4" y="157"/>
                </a:lnTo>
                <a:lnTo>
                  <a:pt x="8" y="164"/>
                </a:lnTo>
                <a:lnTo>
                  <a:pt x="14" y="171"/>
                </a:lnTo>
                <a:lnTo>
                  <a:pt x="22" y="177"/>
                </a:lnTo>
                <a:lnTo>
                  <a:pt x="30" y="182"/>
                </a:lnTo>
                <a:lnTo>
                  <a:pt x="38" y="185"/>
                </a:lnTo>
                <a:lnTo>
                  <a:pt x="46" y="186"/>
                </a:lnTo>
                <a:lnTo>
                  <a:pt x="46" y="186"/>
                </a:lnTo>
                <a:lnTo>
                  <a:pt x="45" y="186"/>
                </a:lnTo>
                <a:lnTo>
                  <a:pt x="46" y="186"/>
                </a:lnTo>
                <a:lnTo>
                  <a:pt x="46" y="256"/>
                </a:lnTo>
                <a:lnTo>
                  <a:pt x="116" y="186"/>
                </a:lnTo>
                <a:lnTo>
                  <a:pt x="116" y="186"/>
                </a:lnTo>
                <a:lnTo>
                  <a:pt x="233" y="186"/>
                </a:lnTo>
                <a:lnTo>
                  <a:pt x="233" y="186"/>
                </a:lnTo>
                <a:lnTo>
                  <a:pt x="241" y="185"/>
                </a:lnTo>
                <a:lnTo>
                  <a:pt x="250" y="182"/>
                </a:lnTo>
                <a:lnTo>
                  <a:pt x="259" y="177"/>
                </a:lnTo>
                <a:lnTo>
                  <a:pt x="265" y="171"/>
                </a:lnTo>
                <a:lnTo>
                  <a:pt x="271" y="164"/>
                </a:lnTo>
                <a:lnTo>
                  <a:pt x="276" y="157"/>
                </a:lnTo>
                <a:lnTo>
                  <a:pt x="279" y="148"/>
                </a:lnTo>
                <a:lnTo>
                  <a:pt x="279" y="139"/>
                </a:lnTo>
                <a:lnTo>
                  <a:pt x="279" y="139"/>
                </a:lnTo>
                <a:lnTo>
                  <a:pt x="279" y="46"/>
                </a:lnTo>
                <a:lnTo>
                  <a:pt x="279" y="46"/>
                </a:lnTo>
                <a:lnTo>
                  <a:pt x="279" y="38"/>
                </a:lnTo>
                <a:lnTo>
                  <a:pt x="276" y="29"/>
                </a:lnTo>
                <a:lnTo>
                  <a:pt x="271" y="22"/>
                </a:lnTo>
                <a:lnTo>
                  <a:pt x="265" y="14"/>
                </a:lnTo>
                <a:lnTo>
                  <a:pt x="259" y="9"/>
                </a:lnTo>
                <a:lnTo>
                  <a:pt x="250" y="4"/>
                </a:lnTo>
                <a:lnTo>
                  <a:pt x="241" y="1"/>
                </a:lnTo>
                <a:lnTo>
                  <a:pt x="233" y="0"/>
                </a:lnTo>
                <a:lnTo>
                  <a:pt x="233"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 name="千图PPT彼岸天：ID 8661124Freeform: Shape 25"/>
          <p:cNvSpPr/>
          <p:nvPr>
            <p:custDataLst>
              <p:tags r:id="rId13"/>
            </p:custDataLst>
          </p:nvPr>
        </p:nvSpPr>
        <p:spPr bwMode="auto">
          <a:xfrm>
            <a:off x="9004859" y="2944272"/>
            <a:ext cx="458869" cy="435495"/>
          </a:xfrm>
          <a:custGeom>
            <a:avLst/>
            <a:gdLst>
              <a:gd name="T0" fmla="*/ 179 w 373"/>
              <a:gd name="T1" fmla="*/ 8 h 354"/>
              <a:gd name="T2" fmla="*/ 185 w 373"/>
              <a:gd name="T3" fmla="*/ 0 h 354"/>
              <a:gd name="T4" fmla="*/ 188 w 373"/>
              <a:gd name="T5" fmla="*/ 0 h 354"/>
              <a:gd name="T6" fmla="*/ 194 w 373"/>
              <a:gd name="T7" fmla="*/ 8 h 354"/>
              <a:gd name="T8" fmla="*/ 227 w 373"/>
              <a:gd name="T9" fmla="*/ 104 h 354"/>
              <a:gd name="T10" fmla="*/ 241 w 373"/>
              <a:gd name="T11" fmla="*/ 120 h 354"/>
              <a:gd name="T12" fmla="*/ 259 w 373"/>
              <a:gd name="T13" fmla="*/ 128 h 354"/>
              <a:gd name="T14" fmla="*/ 361 w 373"/>
              <a:gd name="T15" fmla="*/ 130 h 354"/>
              <a:gd name="T16" fmla="*/ 372 w 373"/>
              <a:gd name="T17" fmla="*/ 133 h 354"/>
              <a:gd name="T18" fmla="*/ 373 w 373"/>
              <a:gd name="T19" fmla="*/ 136 h 354"/>
              <a:gd name="T20" fmla="*/ 366 w 373"/>
              <a:gd name="T21" fmla="*/ 145 h 354"/>
              <a:gd name="T22" fmla="*/ 286 w 373"/>
              <a:gd name="T23" fmla="*/ 206 h 354"/>
              <a:gd name="T24" fmla="*/ 274 w 373"/>
              <a:gd name="T25" fmla="*/ 224 h 354"/>
              <a:gd name="T26" fmla="*/ 273 w 373"/>
              <a:gd name="T27" fmla="*/ 244 h 354"/>
              <a:gd name="T28" fmla="*/ 303 w 373"/>
              <a:gd name="T29" fmla="*/ 341 h 354"/>
              <a:gd name="T30" fmla="*/ 303 w 373"/>
              <a:gd name="T31" fmla="*/ 351 h 354"/>
              <a:gd name="T32" fmla="*/ 300 w 373"/>
              <a:gd name="T33" fmla="*/ 354 h 354"/>
              <a:gd name="T34" fmla="*/ 290 w 373"/>
              <a:gd name="T35" fmla="*/ 350 h 354"/>
              <a:gd name="T36" fmla="*/ 207 w 373"/>
              <a:gd name="T37" fmla="*/ 292 h 354"/>
              <a:gd name="T38" fmla="*/ 187 w 373"/>
              <a:gd name="T39" fmla="*/ 286 h 354"/>
              <a:gd name="T40" fmla="*/ 166 w 373"/>
              <a:gd name="T41" fmla="*/ 292 h 354"/>
              <a:gd name="T42" fmla="*/ 83 w 373"/>
              <a:gd name="T43" fmla="*/ 350 h 354"/>
              <a:gd name="T44" fmla="*/ 73 w 373"/>
              <a:gd name="T45" fmla="*/ 354 h 354"/>
              <a:gd name="T46" fmla="*/ 70 w 373"/>
              <a:gd name="T47" fmla="*/ 351 h 354"/>
              <a:gd name="T48" fmla="*/ 70 w 373"/>
              <a:gd name="T49" fmla="*/ 341 h 354"/>
              <a:gd name="T50" fmla="*/ 101 w 373"/>
              <a:gd name="T51" fmla="*/ 244 h 354"/>
              <a:gd name="T52" fmla="*/ 99 w 373"/>
              <a:gd name="T53" fmla="*/ 224 h 354"/>
              <a:gd name="T54" fmla="*/ 88 w 373"/>
              <a:gd name="T55" fmla="*/ 206 h 354"/>
              <a:gd name="T56" fmla="*/ 8 w 373"/>
              <a:gd name="T57" fmla="*/ 145 h 354"/>
              <a:gd name="T58" fmla="*/ 0 w 373"/>
              <a:gd name="T59" fmla="*/ 136 h 354"/>
              <a:gd name="T60" fmla="*/ 2 w 373"/>
              <a:gd name="T61" fmla="*/ 133 h 354"/>
              <a:gd name="T62" fmla="*/ 12 w 373"/>
              <a:gd name="T63" fmla="*/ 130 h 354"/>
              <a:gd name="T64" fmla="*/ 114 w 373"/>
              <a:gd name="T65" fmla="*/ 128 h 354"/>
              <a:gd name="T66" fmla="*/ 133 w 373"/>
              <a:gd name="T67" fmla="*/ 120 h 354"/>
              <a:gd name="T68" fmla="*/ 146 w 373"/>
              <a:gd name="T69" fmla="*/ 10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3" h="354">
                <a:moveTo>
                  <a:pt x="179" y="8"/>
                </a:moveTo>
                <a:lnTo>
                  <a:pt x="179" y="8"/>
                </a:lnTo>
                <a:lnTo>
                  <a:pt x="182" y="3"/>
                </a:lnTo>
                <a:lnTo>
                  <a:pt x="185" y="0"/>
                </a:lnTo>
                <a:lnTo>
                  <a:pt x="187" y="0"/>
                </a:lnTo>
                <a:lnTo>
                  <a:pt x="188" y="0"/>
                </a:lnTo>
                <a:lnTo>
                  <a:pt x="191" y="3"/>
                </a:lnTo>
                <a:lnTo>
                  <a:pt x="194" y="8"/>
                </a:lnTo>
                <a:lnTo>
                  <a:pt x="227" y="104"/>
                </a:lnTo>
                <a:lnTo>
                  <a:pt x="227" y="104"/>
                </a:lnTo>
                <a:lnTo>
                  <a:pt x="233" y="113"/>
                </a:lnTo>
                <a:lnTo>
                  <a:pt x="241" y="120"/>
                </a:lnTo>
                <a:lnTo>
                  <a:pt x="249" y="126"/>
                </a:lnTo>
                <a:lnTo>
                  <a:pt x="259" y="128"/>
                </a:lnTo>
                <a:lnTo>
                  <a:pt x="361" y="130"/>
                </a:lnTo>
                <a:lnTo>
                  <a:pt x="361" y="130"/>
                </a:lnTo>
                <a:lnTo>
                  <a:pt x="369" y="132"/>
                </a:lnTo>
                <a:lnTo>
                  <a:pt x="372" y="133"/>
                </a:lnTo>
                <a:lnTo>
                  <a:pt x="373" y="135"/>
                </a:lnTo>
                <a:lnTo>
                  <a:pt x="373" y="136"/>
                </a:lnTo>
                <a:lnTo>
                  <a:pt x="372" y="139"/>
                </a:lnTo>
                <a:lnTo>
                  <a:pt x="366" y="145"/>
                </a:lnTo>
                <a:lnTo>
                  <a:pt x="286" y="206"/>
                </a:lnTo>
                <a:lnTo>
                  <a:pt x="286" y="206"/>
                </a:lnTo>
                <a:lnTo>
                  <a:pt x="278" y="213"/>
                </a:lnTo>
                <a:lnTo>
                  <a:pt x="274" y="224"/>
                </a:lnTo>
                <a:lnTo>
                  <a:pt x="273" y="234"/>
                </a:lnTo>
                <a:lnTo>
                  <a:pt x="273" y="244"/>
                </a:lnTo>
                <a:lnTo>
                  <a:pt x="303" y="341"/>
                </a:lnTo>
                <a:lnTo>
                  <a:pt x="303" y="341"/>
                </a:lnTo>
                <a:lnTo>
                  <a:pt x="303" y="349"/>
                </a:lnTo>
                <a:lnTo>
                  <a:pt x="303" y="351"/>
                </a:lnTo>
                <a:lnTo>
                  <a:pt x="302" y="353"/>
                </a:lnTo>
                <a:lnTo>
                  <a:pt x="300" y="354"/>
                </a:lnTo>
                <a:lnTo>
                  <a:pt x="297" y="354"/>
                </a:lnTo>
                <a:lnTo>
                  <a:pt x="290" y="350"/>
                </a:lnTo>
                <a:lnTo>
                  <a:pt x="207" y="292"/>
                </a:lnTo>
                <a:lnTo>
                  <a:pt x="207" y="292"/>
                </a:lnTo>
                <a:lnTo>
                  <a:pt x="197" y="287"/>
                </a:lnTo>
                <a:lnTo>
                  <a:pt x="187" y="286"/>
                </a:lnTo>
                <a:lnTo>
                  <a:pt x="176" y="287"/>
                </a:lnTo>
                <a:lnTo>
                  <a:pt x="166" y="292"/>
                </a:lnTo>
                <a:lnTo>
                  <a:pt x="83" y="350"/>
                </a:lnTo>
                <a:lnTo>
                  <a:pt x="83" y="350"/>
                </a:lnTo>
                <a:lnTo>
                  <a:pt x="76" y="354"/>
                </a:lnTo>
                <a:lnTo>
                  <a:pt x="73" y="354"/>
                </a:lnTo>
                <a:lnTo>
                  <a:pt x="72" y="353"/>
                </a:lnTo>
                <a:lnTo>
                  <a:pt x="70" y="351"/>
                </a:lnTo>
                <a:lnTo>
                  <a:pt x="70" y="349"/>
                </a:lnTo>
                <a:lnTo>
                  <a:pt x="70" y="341"/>
                </a:lnTo>
                <a:lnTo>
                  <a:pt x="101" y="244"/>
                </a:lnTo>
                <a:lnTo>
                  <a:pt x="101" y="244"/>
                </a:lnTo>
                <a:lnTo>
                  <a:pt x="101" y="234"/>
                </a:lnTo>
                <a:lnTo>
                  <a:pt x="99" y="224"/>
                </a:lnTo>
                <a:lnTo>
                  <a:pt x="95" y="213"/>
                </a:lnTo>
                <a:lnTo>
                  <a:pt x="88" y="206"/>
                </a:lnTo>
                <a:lnTo>
                  <a:pt x="8" y="145"/>
                </a:lnTo>
                <a:lnTo>
                  <a:pt x="8" y="145"/>
                </a:lnTo>
                <a:lnTo>
                  <a:pt x="2" y="139"/>
                </a:lnTo>
                <a:lnTo>
                  <a:pt x="0" y="136"/>
                </a:lnTo>
                <a:lnTo>
                  <a:pt x="0" y="135"/>
                </a:lnTo>
                <a:lnTo>
                  <a:pt x="2" y="133"/>
                </a:lnTo>
                <a:lnTo>
                  <a:pt x="5" y="132"/>
                </a:lnTo>
                <a:lnTo>
                  <a:pt x="12" y="130"/>
                </a:lnTo>
                <a:lnTo>
                  <a:pt x="114" y="128"/>
                </a:lnTo>
                <a:lnTo>
                  <a:pt x="114" y="128"/>
                </a:lnTo>
                <a:lnTo>
                  <a:pt x="124" y="126"/>
                </a:lnTo>
                <a:lnTo>
                  <a:pt x="133" y="120"/>
                </a:lnTo>
                <a:lnTo>
                  <a:pt x="140" y="113"/>
                </a:lnTo>
                <a:lnTo>
                  <a:pt x="146" y="104"/>
                </a:lnTo>
                <a:lnTo>
                  <a:pt x="179" y="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 name="千图PPT彼岸天：ID 8661124Freeform: Shape 26"/>
          <p:cNvSpPr/>
          <p:nvPr>
            <p:custDataLst>
              <p:tags r:id="rId14"/>
            </p:custDataLst>
          </p:nvPr>
        </p:nvSpPr>
        <p:spPr bwMode="auto">
          <a:xfrm>
            <a:off x="9719847" y="2947944"/>
            <a:ext cx="429508" cy="428150"/>
          </a:xfrm>
          <a:custGeom>
            <a:avLst/>
            <a:gdLst>
              <a:gd name="T0" fmla="*/ 256 w 316"/>
              <a:gd name="T1" fmla="*/ 197 h 315"/>
              <a:gd name="T2" fmla="*/ 256 w 316"/>
              <a:gd name="T3" fmla="*/ 157 h 315"/>
              <a:gd name="T4" fmla="*/ 256 w 316"/>
              <a:gd name="T5" fmla="*/ 138 h 315"/>
              <a:gd name="T6" fmla="*/ 178 w 316"/>
              <a:gd name="T7" fmla="*/ 138 h 315"/>
              <a:gd name="T8" fmla="*/ 178 w 316"/>
              <a:gd name="T9" fmla="*/ 118 h 315"/>
              <a:gd name="T10" fmla="*/ 237 w 316"/>
              <a:gd name="T11" fmla="*/ 118 h 315"/>
              <a:gd name="T12" fmla="*/ 237 w 316"/>
              <a:gd name="T13" fmla="*/ 98 h 315"/>
              <a:gd name="T14" fmla="*/ 237 w 316"/>
              <a:gd name="T15" fmla="*/ 0 h 315"/>
              <a:gd name="T16" fmla="*/ 119 w 316"/>
              <a:gd name="T17" fmla="*/ 0 h 315"/>
              <a:gd name="T18" fmla="*/ 99 w 316"/>
              <a:gd name="T19" fmla="*/ 0 h 315"/>
              <a:gd name="T20" fmla="*/ 99 w 316"/>
              <a:gd name="T21" fmla="*/ 118 h 315"/>
              <a:gd name="T22" fmla="*/ 158 w 316"/>
              <a:gd name="T23" fmla="*/ 118 h 315"/>
              <a:gd name="T24" fmla="*/ 158 w 316"/>
              <a:gd name="T25" fmla="*/ 138 h 315"/>
              <a:gd name="T26" fmla="*/ 60 w 316"/>
              <a:gd name="T27" fmla="*/ 138 h 315"/>
              <a:gd name="T28" fmla="*/ 60 w 316"/>
              <a:gd name="T29" fmla="*/ 157 h 315"/>
              <a:gd name="T30" fmla="*/ 60 w 316"/>
              <a:gd name="T31" fmla="*/ 197 h 315"/>
              <a:gd name="T32" fmla="*/ 20 w 316"/>
              <a:gd name="T33" fmla="*/ 197 h 315"/>
              <a:gd name="T34" fmla="*/ 0 w 316"/>
              <a:gd name="T35" fmla="*/ 197 h 315"/>
              <a:gd name="T36" fmla="*/ 0 w 316"/>
              <a:gd name="T37" fmla="*/ 315 h 315"/>
              <a:gd name="T38" fmla="*/ 138 w 316"/>
              <a:gd name="T39" fmla="*/ 315 h 315"/>
              <a:gd name="T40" fmla="*/ 138 w 316"/>
              <a:gd name="T41" fmla="*/ 295 h 315"/>
              <a:gd name="T42" fmla="*/ 138 w 316"/>
              <a:gd name="T43" fmla="*/ 197 h 315"/>
              <a:gd name="T44" fmla="*/ 79 w 316"/>
              <a:gd name="T45" fmla="*/ 197 h 315"/>
              <a:gd name="T46" fmla="*/ 79 w 316"/>
              <a:gd name="T47" fmla="*/ 157 h 315"/>
              <a:gd name="T48" fmla="*/ 237 w 316"/>
              <a:gd name="T49" fmla="*/ 157 h 315"/>
              <a:gd name="T50" fmla="*/ 237 w 316"/>
              <a:gd name="T51" fmla="*/ 197 h 315"/>
              <a:gd name="T52" fmla="*/ 197 w 316"/>
              <a:gd name="T53" fmla="*/ 197 h 315"/>
              <a:gd name="T54" fmla="*/ 178 w 316"/>
              <a:gd name="T55" fmla="*/ 197 h 315"/>
              <a:gd name="T56" fmla="*/ 178 w 316"/>
              <a:gd name="T57" fmla="*/ 315 h 315"/>
              <a:gd name="T58" fmla="*/ 316 w 316"/>
              <a:gd name="T59" fmla="*/ 315 h 315"/>
              <a:gd name="T60" fmla="*/ 316 w 316"/>
              <a:gd name="T61" fmla="*/ 295 h 315"/>
              <a:gd name="T62" fmla="*/ 316 w 316"/>
              <a:gd name="T63" fmla="*/ 197 h 315"/>
              <a:gd name="T64" fmla="*/ 256 w 316"/>
              <a:gd name="T65" fmla="*/ 197 h 315"/>
              <a:gd name="T66" fmla="*/ 119 w 316"/>
              <a:gd name="T67" fmla="*/ 216 h 315"/>
              <a:gd name="T68" fmla="*/ 119 w 316"/>
              <a:gd name="T69" fmla="*/ 236 h 315"/>
              <a:gd name="T70" fmla="*/ 20 w 316"/>
              <a:gd name="T71" fmla="*/ 236 h 315"/>
              <a:gd name="T72" fmla="*/ 20 w 316"/>
              <a:gd name="T73" fmla="*/ 216 h 315"/>
              <a:gd name="T74" fmla="*/ 119 w 316"/>
              <a:gd name="T75" fmla="*/ 216 h 315"/>
              <a:gd name="T76" fmla="*/ 119 w 316"/>
              <a:gd name="T77" fmla="*/ 39 h 315"/>
              <a:gd name="T78" fmla="*/ 119 w 316"/>
              <a:gd name="T79" fmla="*/ 20 h 315"/>
              <a:gd name="T80" fmla="*/ 217 w 316"/>
              <a:gd name="T81" fmla="*/ 20 h 315"/>
              <a:gd name="T82" fmla="*/ 217 w 316"/>
              <a:gd name="T83" fmla="*/ 39 h 315"/>
              <a:gd name="T84" fmla="*/ 119 w 316"/>
              <a:gd name="T85" fmla="*/ 39 h 315"/>
              <a:gd name="T86" fmla="*/ 296 w 316"/>
              <a:gd name="T87" fmla="*/ 236 h 315"/>
              <a:gd name="T88" fmla="*/ 197 w 316"/>
              <a:gd name="T89" fmla="*/ 236 h 315"/>
              <a:gd name="T90" fmla="*/ 197 w 316"/>
              <a:gd name="T91" fmla="*/ 216 h 315"/>
              <a:gd name="T92" fmla="*/ 296 w 316"/>
              <a:gd name="T93" fmla="*/ 216 h 315"/>
              <a:gd name="T94" fmla="*/ 296 w 316"/>
              <a:gd name="T95" fmla="*/ 236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6" h="315">
                <a:moveTo>
                  <a:pt x="256" y="197"/>
                </a:moveTo>
                <a:lnTo>
                  <a:pt x="256" y="157"/>
                </a:lnTo>
                <a:lnTo>
                  <a:pt x="256" y="138"/>
                </a:lnTo>
                <a:lnTo>
                  <a:pt x="178" y="138"/>
                </a:lnTo>
                <a:lnTo>
                  <a:pt x="178" y="118"/>
                </a:lnTo>
                <a:lnTo>
                  <a:pt x="237" y="118"/>
                </a:lnTo>
                <a:lnTo>
                  <a:pt x="237" y="98"/>
                </a:lnTo>
                <a:lnTo>
                  <a:pt x="237" y="0"/>
                </a:lnTo>
                <a:lnTo>
                  <a:pt x="119" y="0"/>
                </a:lnTo>
                <a:lnTo>
                  <a:pt x="99" y="0"/>
                </a:lnTo>
                <a:lnTo>
                  <a:pt x="99" y="118"/>
                </a:lnTo>
                <a:lnTo>
                  <a:pt x="158" y="118"/>
                </a:lnTo>
                <a:lnTo>
                  <a:pt x="158" y="138"/>
                </a:lnTo>
                <a:lnTo>
                  <a:pt x="60" y="138"/>
                </a:lnTo>
                <a:lnTo>
                  <a:pt x="60" y="157"/>
                </a:lnTo>
                <a:lnTo>
                  <a:pt x="60" y="197"/>
                </a:lnTo>
                <a:lnTo>
                  <a:pt x="20" y="197"/>
                </a:lnTo>
                <a:lnTo>
                  <a:pt x="0" y="197"/>
                </a:lnTo>
                <a:lnTo>
                  <a:pt x="0" y="315"/>
                </a:lnTo>
                <a:lnTo>
                  <a:pt x="138" y="315"/>
                </a:lnTo>
                <a:lnTo>
                  <a:pt x="138" y="295"/>
                </a:lnTo>
                <a:lnTo>
                  <a:pt x="138" y="197"/>
                </a:lnTo>
                <a:lnTo>
                  <a:pt x="79" y="197"/>
                </a:lnTo>
                <a:lnTo>
                  <a:pt x="79" y="157"/>
                </a:lnTo>
                <a:lnTo>
                  <a:pt x="237" y="157"/>
                </a:lnTo>
                <a:lnTo>
                  <a:pt x="237" y="197"/>
                </a:lnTo>
                <a:lnTo>
                  <a:pt x="197" y="197"/>
                </a:lnTo>
                <a:lnTo>
                  <a:pt x="178" y="197"/>
                </a:lnTo>
                <a:lnTo>
                  <a:pt x="178" y="315"/>
                </a:lnTo>
                <a:lnTo>
                  <a:pt x="316" y="315"/>
                </a:lnTo>
                <a:lnTo>
                  <a:pt x="316" y="295"/>
                </a:lnTo>
                <a:lnTo>
                  <a:pt x="316" y="197"/>
                </a:lnTo>
                <a:lnTo>
                  <a:pt x="256" y="197"/>
                </a:lnTo>
                <a:close/>
                <a:moveTo>
                  <a:pt x="119" y="216"/>
                </a:moveTo>
                <a:lnTo>
                  <a:pt x="119" y="236"/>
                </a:lnTo>
                <a:lnTo>
                  <a:pt x="20" y="236"/>
                </a:lnTo>
                <a:lnTo>
                  <a:pt x="20" y="216"/>
                </a:lnTo>
                <a:lnTo>
                  <a:pt x="119" y="216"/>
                </a:lnTo>
                <a:close/>
                <a:moveTo>
                  <a:pt x="119" y="39"/>
                </a:moveTo>
                <a:lnTo>
                  <a:pt x="119" y="20"/>
                </a:lnTo>
                <a:lnTo>
                  <a:pt x="217" y="20"/>
                </a:lnTo>
                <a:lnTo>
                  <a:pt x="217" y="39"/>
                </a:lnTo>
                <a:lnTo>
                  <a:pt x="119" y="39"/>
                </a:lnTo>
                <a:close/>
                <a:moveTo>
                  <a:pt x="296" y="236"/>
                </a:moveTo>
                <a:lnTo>
                  <a:pt x="197" y="236"/>
                </a:lnTo>
                <a:lnTo>
                  <a:pt x="197" y="216"/>
                </a:lnTo>
                <a:lnTo>
                  <a:pt x="296" y="216"/>
                </a:lnTo>
                <a:lnTo>
                  <a:pt x="296" y="236"/>
                </a:lnTo>
                <a:close/>
              </a:path>
            </a:pathLst>
          </a:custGeom>
          <a:solidFill>
            <a:schemeClr val="accent2"/>
          </a:solidFill>
          <a:ln>
            <a:noFill/>
          </a:ln>
        </p:spPr>
        <p:txBody>
          <a:bodyPr anchor="ctr"/>
          <a:lstStyle/>
          <a:p>
            <a:pPr algn="ctr"/>
            <a:endParaRPr/>
          </a:p>
        </p:txBody>
      </p:sp>
      <p:sp>
        <p:nvSpPr>
          <p:cNvPr id="25" name="圆角矩形 3"/>
          <p:cNvSpPr/>
          <p:nvPr/>
        </p:nvSpPr>
        <p:spPr>
          <a:xfrm>
            <a:off x="3706874" y="452122"/>
            <a:ext cx="4778249" cy="659500"/>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accent1"/>
                </a:solidFill>
                <a:latin typeface="微软雅黑" panose="020B0503020204020204" pitchFamily="34" charset="-122"/>
                <a:ea typeface="微软雅黑" panose="020B0503020204020204" pitchFamily="34" charset="-122"/>
              </a:rPr>
              <a:t>文件与流</a:t>
            </a:r>
          </a:p>
        </p:txBody>
      </p:sp>
    </p:spTree>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2"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right)">
                                      <p:cBhvr>
                                        <p:cTn id="16" dur="500"/>
                                        <p:tgtEl>
                                          <p:spTgt spid="5"/>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par>
                                <p:cTn id="21" presetID="22" presetClass="entr" presetSubtype="2"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right)">
                                      <p:cBhvr>
                                        <p:cTn id="23" dur="500"/>
                                        <p:tgtEl>
                                          <p:spTgt spid="2"/>
                                        </p:tgtEl>
                                      </p:cBhvr>
                                    </p:animEffect>
                                  </p:childTnLst>
                                </p:cTn>
                              </p:par>
                            </p:childTnLst>
                          </p:cTn>
                        </p:par>
                        <p:par>
                          <p:cTn id="24" fill="hold">
                            <p:stCondLst>
                              <p:cond delay="1500"/>
                            </p:stCondLst>
                            <p:childTnLst>
                              <p:par>
                                <p:cTn id="25" presetID="37"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900" decel="100000" fill="hold"/>
                                        <p:tgtEl>
                                          <p:spTgt spid="17"/>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31" presetID="37"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1000"/>
                                        <p:tgtEl>
                                          <p:spTgt spid="18"/>
                                        </p:tgtEl>
                                      </p:cBhvr>
                                    </p:animEffect>
                                    <p:anim calcmode="lin" valueType="num">
                                      <p:cBhvr>
                                        <p:cTn id="34" dur="1000" fill="hold"/>
                                        <p:tgtEl>
                                          <p:spTgt spid="18"/>
                                        </p:tgtEl>
                                        <p:attrNameLst>
                                          <p:attrName>ppt_x</p:attrName>
                                        </p:attrNameLst>
                                      </p:cBhvr>
                                      <p:tavLst>
                                        <p:tav tm="0">
                                          <p:val>
                                            <p:strVal val="#ppt_x"/>
                                          </p:val>
                                        </p:tav>
                                        <p:tav tm="100000">
                                          <p:val>
                                            <p:strVal val="#ppt_x"/>
                                          </p:val>
                                        </p:tav>
                                      </p:tavLst>
                                    </p:anim>
                                    <p:anim calcmode="lin" valueType="num">
                                      <p:cBhvr>
                                        <p:cTn id="35" dur="900" decel="100000" fill="hold"/>
                                        <p:tgtEl>
                                          <p:spTgt spid="18"/>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par>
                                <p:cTn id="37" presetID="37"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anim calcmode="lin" valueType="num">
                                      <p:cBhvr>
                                        <p:cTn id="40" dur="1000" fill="hold"/>
                                        <p:tgtEl>
                                          <p:spTgt spid="19"/>
                                        </p:tgtEl>
                                        <p:attrNameLst>
                                          <p:attrName>ppt_x</p:attrName>
                                        </p:attrNameLst>
                                      </p:cBhvr>
                                      <p:tavLst>
                                        <p:tav tm="0">
                                          <p:val>
                                            <p:strVal val="#ppt_x"/>
                                          </p:val>
                                        </p:tav>
                                        <p:tav tm="100000">
                                          <p:val>
                                            <p:strVal val="#ppt_x"/>
                                          </p:val>
                                        </p:tav>
                                      </p:tavLst>
                                    </p:anim>
                                    <p:anim calcmode="lin" valueType="num">
                                      <p:cBhvr>
                                        <p:cTn id="41" dur="900" decel="100000" fill="hold"/>
                                        <p:tgtEl>
                                          <p:spTgt spid="19"/>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par>
                                <p:cTn id="43" presetID="37"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1000"/>
                                        <p:tgtEl>
                                          <p:spTgt spid="14"/>
                                        </p:tgtEl>
                                      </p:cBhvr>
                                    </p:animEffect>
                                    <p:anim calcmode="lin" valueType="num">
                                      <p:cBhvr>
                                        <p:cTn id="46" dur="1000" fill="hold"/>
                                        <p:tgtEl>
                                          <p:spTgt spid="14"/>
                                        </p:tgtEl>
                                        <p:attrNameLst>
                                          <p:attrName>ppt_x</p:attrName>
                                        </p:attrNameLst>
                                      </p:cBhvr>
                                      <p:tavLst>
                                        <p:tav tm="0">
                                          <p:val>
                                            <p:strVal val="#ppt_x"/>
                                          </p:val>
                                        </p:tav>
                                        <p:tav tm="100000">
                                          <p:val>
                                            <p:strVal val="#ppt_x"/>
                                          </p:val>
                                        </p:tav>
                                      </p:tavLst>
                                    </p:anim>
                                    <p:anim calcmode="lin" valueType="num">
                                      <p:cBhvr>
                                        <p:cTn id="47" dur="900" decel="100000" fill="hold"/>
                                        <p:tgtEl>
                                          <p:spTgt spid="14"/>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49" presetID="37"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900" decel="100000" fill="hold"/>
                                        <p:tgtEl>
                                          <p:spTgt spid="15"/>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55" presetID="37"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1000"/>
                                        <p:tgtEl>
                                          <p:spTgt spid="16"/>
                                        </p:tgtEl>
                                      </p:cBhvr>
                                    </p:animEffect>
                                    <p:anim calcmode="lin" valueType="num">
                                      <p:cBhvr>
                                        <p:cTn id="58" dur="1000" fill="hold"/>
                                        <p:tgtEl>
                                          <p:spTgt spid="16"/>
                                        </p:tgtEl>
                                        <p:attrNameLst>
                                          <p:attrName>ppt_x</p:attrName>
                                        </p:attrNameLst>
                                      </p:cBhvr>
                                      <p:tavLst>
                                        <p:tav tm="0">
                                          <p:val>
                                            <p:strVal val="#ppt_x"/>
                                          </p:val>
                                        </p:tav>
                                        <p:tav tm="100000">
                                          <p:val>
                                            <p:strVal val="#ppt_x"/>
                                          </p:val>
                                        </p:tav>
                                      </p:tavLst>
                                    </p:anim>
                                    <p:anim calcmode="lin" valueType="num">
                                      <p:cBhvr>
                                        <p:cTn id="59" dur="900" decel="100000" fill="hold"/>
                                        <p:tgtEl>
                                          <p:spTgt spid="16"/>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0-#ppt_w/2"/>
                                          </p:val>
                                        </p:tav>
                                        <p:tav tm="100000">
                                          <p:val>
                                            <p:strVal val="#ppt_x"/>
                                          </p:val>
                                        </p:tav>
                                      </p:tavLst>
                                    </p:anim>
                                    <p:anim calcmode="lin" valueType="num">
                                      <p:cBhvr additive="base">
                                        <p:cTn id="64" dur="500" fill="hold"/>
                                        <p:tgtEl>
                                          <p:spTgt spid="22"/>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1+#ppt_w/2"/>
                                          </p:val>
                                        </p:tav>
                                        <p:tav tm="100000">
                                          <p:val>
                                            <p:strVal val="#ppt_x"/>
                                          </p:val>
                                        </p:tav>
                                      </p:tavLst>
                                    </p:anim>
                                    <p:anim calcmode="lin" valueType="num">
                                      <p:cBhvr additive="base">
                                        <p:cTn id="68" dur="500" fill="hold"/>
                                        <p:tgtEl>
                                          <p:spTgt spid="21"/>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500" fill="hold"/>
                                        <p:tgtEl>
                                          <p:spTgt spid="11"/>
                                        </p:tgtEl>
                                        <p:attrNameLst>
                                          <p:attrName>ppt_x</p:attrName>
                                        </p:attrNameLst>
                                      </p:cBhvr>
                                      <p:tavLst>
                                        <p:tav tm="0">
                                          <p:val>
                                            <p:strVal val="0-#ppt_w/2"/>
                                          </p:val>
                                        </p:tav>
                                        <p:tav tm="100000">
                                          <p:val>
                                            <p:strVal val="#ppt_x"/>
                                          </p:val>
                                        </p:tav>
                                      </p:tavLst>
                                    </p:anim>
                                    <p:anim calcmode="lin" valueType="num">
                                      <p:cBhvr additive="base">
                                        <p:cTn id="72" dur="500" fill="hold"/>
                                        <p:tgtEl>
                                          <p:spTgt spid="11"/>
                                        </p:tgtEl>
                                        <p:attrNameLst>
                                          <p:attrName>ppt_y</p:attrName>
                                        </p:attrNameLst>
                                      </p:cBhvr>
                                      <p:tavLst>
                                        <p:tav tm="0">
                                          <p:val>
                                            <p:strVal val="#ppt_y"/>
                                          </p:val>
                                        </p:tav>
                                        <p:tav tm="100000">
                                          <p:val>
                                            <p:strVal val="#ppt_y"/>
                                          </p:val>
                                        </p:tav>
                                      </p:tavLst>
                                    </p:anim>
                                  </p:childTnLst>
                                </p:cTn>
                              </p:par>
                            </p:childTnLst>
                          </p:cTn>
                        </p:par>
                        <p:par>
                          <p:cTn id="73" fill="hold">
                            <p:stCondLst>
                              <p:cond delay="2500"/>
                            </p:stCondLst>
                            <p:childTnLst>
                              <p:par>
                                <p:cTn id="74" presetID="10" presetClass="entr" presetSubtype="0"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1" grpId="0"/>
      <p:bldP spid="22" grpId="0"/>
      <p:bldP spid="11" grpId="0"/>
      <p:bldP spid="17" grpId="0" animBg="1"/>
      <p:bldP spid="18" grpId="0" animBg="1"/>
      <p:bldP spid="19" grpId="0" animBg="1"/>
      <p:bldP spid="14" grpId="0" animBg="1"/>
      <p:bldP spid="15" grpId="0" animBg="1"/>
      <p:bldP spid="16" grpId="0" animBg="1"/>
      <p:bldP spid="2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
          <p:cNvSpPr txBox="1"/>
          <p:nvPr/>
        </p:nvSpPr>
        <p:spPr>
          <a:xfrm>
            <a:off x="6809466" y="1356706"/>
            <a:ext cx="5068590" cy="1077218"/>
          </a:xfrm>
          <a:prstGeom prst="rect">
            <a:avLst/>
          </a:prstGeom>
          <a:noFill/>
        </p:spPr>
        <p:txBody>
          <a:bodyPr wrap="none">
            <a:normAutofit/>
          </a:bodyPr>
          <a:lstStyle/>
          <a:p>
            <a:r>
              <a:rPr lang="en-US" altLang="zh-CN" sz="2000" dirty="0">
                <a:solidFill>
                  <a:schemeClr val="tx1">
                    <a:lumMod val="60000"/>
                    <a:lumOff val="40000"/>
                  </a:schemeClr>
                </a:solidFill>
              </a:rPr>
              <a:t>C++</a:t>
            </a:r>
            <a:r>
              <a:rPr lang="zh-CN" altLang="en-US" sz="2000" dirty="0">
                <a:solidFill>
                  <a:schemeClr val="tx1">
                    <a:lumMod val="60000"/>
                    <a:lumOff val="40000"/>
                  </a:schemeClr>
                </a:solidFill>
              </a:rPr>
              <a:t>流类中的操纵符</a:t>
            </a:r>
          </a:p>
        </p:txBody>
      </p:sp>
      <p:sp>
        <p:nvSpPr>
          <p:cNvPr id="11" name="千图PPT彼岸天：ID 8661124矩形 10"/>
          <p:cNvSpPr/>
          <p:nvPr>
            <p:custDataLst>
              <p:tags r:id="rId1"/>
            </p:custDataLst>
          </p:nvPr>
        </p:nvSpPr>
        <p:spPr>
          <a:xfrm>
            <a:off x="3635322" y="2923702"/>
            <a:ext cx="5757905" cy="1124001"/>
          </a:xfrm>
          <a:prstGeom prst="rect">
            <a:avLst/>
          </a:prstGeom>
        </p:spPr>
        <p:txBody>
          <a:bodyPr wrap="none">
            <a:noAutofit/>
          </a:bodyPr>
          <a:lstStyle/>
          <a:p>
            <a:pPr marL="620713" lvl="1" indent="-228600" fontAlgn="base">
              <a:lnSpc>
                <a:spcPct val="80000"/>
              </a:lnSpc>
              <a:spcBef>
                <a:spcPct val="20000"/>
              </a:spcBef>
              <a:spcAft>
                <a:spcPct val="0"/>
              </a:spcAft>
              <a:buClr>
                <a:srgbClr val="333399"/>
              </a:buClr>
              <a:buFont typeface="Wingdings" panose="05000000000000000000" pitchFamily="2" charset="2"/>
              <a:buChar char="¢"/>
            </a:pPr>
            <a:r>
              <a:rPr lang="en-US" altLang="zh-CN" b="1" dirty="0" err="1">
                <a:solidFill>
                  <a:srgbClr val="333399"/>
                </a:solidFill>
                <a:latin typeface="Times New Roman" panose="02020603050405020304" pitchFamily="18" charset="0"/>
                <a:ea typeface="微软雅黑" panose="020B0503020204020204" pitchFamily="34" charset="-122"/>
              </a:rPr>
              <a:t>showbase</a:t>
            </a:r>
            <a:r>
              <a:rPr lang="zh-CN" altLang="en-US" b="1" dirty="0">
                <a:solidFill>
                  <a:srgbClr val="333399"/>
                </a:solidFill>
                <a:latin typeface="Times New Roman" panose="02020603050405020304" pitchFamily="18" charset="0"/>
                <a:ea typeface="微软雅黑" panose="020B0503020204020204" pitchFamily="34" charset="-122"/>
              </a:rPr>
              <a:t>（</a:t>
            </a:r>
            <a:r>
              <a:rPr lang="en-US" altLang="zh-CN" b="1" dirty="0" err="1">
                <a:solidFill>
                  <a:srgbClr val="333399"/>
                </a:solidFill>
                <a:latin typeface="Times New Roman" panose="02020603050405020304" pitchFamily="18" charset="0"/>
                <a:ea typeface="微软雅黑" panose="020B0503020204020204" pitchFamily="34" charset="-122"/>
              </a:rPr>
              <a:t>noshowbase</a:t>
            </a:r>
            <a:r>
              <a:rPr lang="zh-CN" altLang="en-US" b="1" dirty="0">
                <a:solidFill>
                  <a:srgbClr val="333399"/>
                </a:solidFill>
                <a:latin typeface="Times New Roman" panose="02020603050405020304" pitchFamily="18" charset="0"/>
                <a:ea typeface="微软雅黑" panose="020B0503020204020204" pitchFamily="34" charset="-122"/>
              </a:rPr>
              <a:t>）      显示（不显示）数值的基数前缀</a:t>
            </a:r>
          </a:p>
          <a:p>
            <a:pPr marL="620713" lvl="1" indent="-228600" fontAlgn="base">
              <a:lnSpc>
                <a:spcPct val="80000"/>
              </a:lnSpc>
              <a:spcBef>
                <a:spcPct val="20000"/>
              </a:spcBef>
              <a:spcAft>
                <a:spcPct val="0"/>
              </a:spcAft>
              <a:buClr>
                <a:srgbClr val="333399"/>
              </a:buClr>
              <a:buFont typeface="Wingdings" panose="05000000000000000000" pitchFamily="2" charset="2"/>
              <a:buChar char="¢"/>
            </a:pPr>
            <a:r>
              <a:rPr lang="en-US" altLang="zh-CN" b="1" dirty="0" err="1">
                <a:solidFill>
                  <a:srgbClr val="333399"/>
                </a:solidFill>
                <a:latin typeface="Times New Roman" panose="02020603050405020304" pitchFamily="18" charset="0"/>
                <a:ea typeface="微软雅黑" panose="020B0503020204020204" pitchFamily="34" charset="-122"/>
              </a:rPr>
              <a:t>showpoint</a:t>
            </a:r>
            <a:r>
              <a:rPr lang="zh-CN" altLang="en-US" b="1" dirty="0">
                <a:solidFill>
                  <a:srgbClr val="333399"/>
                </a:solidFill>
                <a:latin typeface="Times New Roman" panose="02020603050405020304" pitchFamily="18" charset="0"/>
                <a:ea typeface="微软雅黑" panose="020B0503020204020204" pitchFamily="34" charset="-122"/>
              </a:rPr>
              <a:t>（</a:t>
            </a:r>
            <a:r>
              <a:rPr lang="en-US" altLang="zh-CN" b="1" dirty="0" err="1">
                <a:solidFill>
                  <a:srgbClr val="333399"/>
                </a:solidFill>
                <a:latin typeface="Times New Roman" panose="02020603050405020304" pitchFamily="18" charset="0"/>
                <a:ea typeface="微软雅黑" panose="020B0503020204020204" pitchFamily="34" charset="-122"/>
              </a:rPr>
              <a:t>noshowpoint</a:t>
            </a:r>
            <a:r>
              <a:rPr lang="zh-CN" altLang="en-US" b="1" dirty="0">
                <a:solidFill>
                  <a:srgbClr val="333399"/>
                </a:solidFill>
                <a:latin typeface="Times New Roman" panose="02020603050405020304" pitchFamily="18" charset="0"/>
                <a:ea typeface="微软雅黑" panose="020B0503020204020204" pitchFamily="34" charset="-122"/>
              </a:rPr>
              <a:t>）	显示小数点（存在小数部分时才显示小数点）</a:t>
            </a:r>
          </a:p>
          <a:p>
            <a:pPr marL="620713" lvl="1" indent="-228600" fontAlgn="base">
              <a:lnSpc>
                <a:spcPct val="80000"/>
              </a:lnSpc>
              <a:spcBef>
                <a:spcPct val="20000"/>
              </a:spcBef>
              <a:spcAft>
                <a:spcPct val="0"/>
              </a:spcAft>
              <a:buClr>
                <a:srgbClr val="333399"/>
              </a:buClr>
              <a:buFont typeface="Wingdings" panose="05000000000000000000" pitchFamily="2" charset="2"/>
              <a:buChar char="¢"/>
            </a:pPr>
            <a:r>
              <a:rPr lang="en-US" altLang="zh-CN" b="1" dirty="0" err="1">
                <a:solidFill>
                  <a:srgbClr val="333399"/>
                </a:solidFill>
                <a:latin typeface="Times New Roman" panose="02020603050405020304" pitchFamily="18" charset="0"/>
                <a:ea typeface="微软雅黑" panose="020B0503020204020204" pitchFamily="34" charset="-122"/>
              </a:rPr>
              <a:t>showpos</a:t>
            </a:r>
            <a:r>
              <a:rPr lang="zh-CN" altLang="en-US" b="1" dirty="0">
                <a:solidFill>
                  <a:srgbClr val="333399"/>
                </a:solidFill>
                <a:latin typeface="Times New Roman" panose="02020603050405020304" pitchFamily="18" charset="0"/>
                <a:ea typeface="微软雅黑" panose="020B0503020204020204" pitchFamily="34" charset="-122"/>
              </a:rPr>
              <a:t>（</a:t>
            </a:r>
            <a:r>
              <a:rPr lang="en-US" altLang="zh-CN" b="1" dirty="0" err="1">
                <a:solidFill>
                  <a:srgbClr val="333399"/>
                </a:solidFill>
                <a:latin typeface="Times New Roman" panose="02020603050405020304" pitchFamily="18" charset="0"/>
                <a:ea typeface="微软雅黑" panose="020B0503020204020204" pitchFamily="34" charset="-122"/>
              </a:rPr>
              <a:t>noshowpos</a:t>
            </a:r>
            <a:r>
              <a:rPr lang="zh-CN" altLang="en-US" b="1" dirty="0">
                <a:solidFill>
                  <a:srgbClr val="333399"/>
                </a:solidFill>
                <a:latin typeface="Times New Roman" panose="02020603050405020304" pitchFamily="18" charset="0"/>
                <a:ea typeface="微软雅黑" panose="020B0503020204020204" pitchFamily="34" charset="-122"/>
              </a:rPr>
              <a:t>）         在非负数中显示（不显示）</a:t>
            </a:r>
            <a:r>
              <a:rPr lang="en-US" altLang="zh-CN" b="1" dirty="0">
                <a:solidFill>
                  <a:srgbClr val="333399"/>
                </a:solidFill>
                <a:latin typeface="Times New Roman" panose="02020603050405020304" pitchFamily="18" charset="0"/>
                <a:ea typeface="微软雅黑" panose="020B0503020204020204" pitchFamily="34" charset="-122"/>
              </a:rPr>
              <a:t>+</a:t>
            </a:r>
          </a:p>
          <a:p>
            <a:pPr marL="620713" lvl="1" indent="-228600" fontAlgn="base">
              <a:lnSpc>
                <a:spcPct val="80000"/>
              </a:lnSpc>
              <a:spcBef>
                <a:spcPct val="20000"/>
              </a:spcBef>
              <a:spcAft>
                <a:spcPct val="0"/>
              </a:spcAft>
              <a:buClr>
                <a:srgbClr val="333399"/>
              </a:buClr>
              <a:buFont typeface="Wingdings" panose="05000000000000000000" pitchFamily="2" charset="2"/>
              <a:buChar char="¢"/>
            </a:pPr>
            <a:r>
              <a:rPr lang="en-US" altLang="zh-CN" b="1" dirty="0" err="1">
                <a:solidFill>
                  <a:srgbClr val="333399"/>
                </a:solidFill>
                <a:latin typeface="Times New Roman" panose="02020603050405020304" pitchFamily="18" charset="0"/>
                <a:ea typeface="微软雅黑" panose="020B0503020204020204" pitchFamily="34" charset="-122"/>
              </a:rPr>
              <a:t>skipws</a:t>
            </a:r>
            <a:r>
              <a:rPr lang="zh-CN" altLang="en-US" b="1" dirty="0">
                <a:solidFill>
                  <a:srgbClr val="333399"/>
                </a:solidFill>
                <a:latin typeface="Times New Roman" panose="02020603050405020304" pitchFamily="18" charset="0"/>
                <a:ea typeface="微软雅黑" panose="020B0503020204020204" pitchFamily="34" charset="-122"/>
              </a:rPr>
              <a:t>（</a:t>
            </a:r>
            <a:r>
              <a:rPr lang="en-US" altLang="zh-CN" b="1" dirty="0" err="1">
                <a:solidFill>
                  <a:srgbClr val="333399"/>
                </a:solidFill>
                <a:latin typeface="Times New Roman" panose="02020603050405020304" pitchFamily="18" charset="0"/>
                <a:ea typeface="微软雅黑" panose="020B0503020204020204" pitchFamily="34" charset="-122"/>
              </a:rPr>
              <a:t>noskips</a:t>
            </a:r>
            <a:r>
              <a:rPr lang="zh-CN" altLang="en-US" b="1" dirty="0">
                <a:solidFill>
                  <a:srgbClr val="333399"/>
                </a:solidFill>
                <a:latin typeface="Times New Roman" panose="02020603050405020304" pitchFamily="18" charset="0"/>
                <a:ea typeface="微软雅黑" panose="020B0503020204020204" pitchFamily="34" charset="-122"/>
              </a:rPr>
              <a:t>）	             输入数据时，跳过（不跳过）空白字符</a:t>
            </a:r>
          </a:p>
          <a:p>
            <a:pPr marL="620713" lvl="1" indent="-228600" fontAlgn="base">
              <a:lnSpc>
                <a:spcPct val="80000"/>
              </a:lnSpc>
              <a:spcBef>
                <a:spcPct val="20000"/>
              </a:spcBef>
              <a:spcAft>
                <a:spcPct val="0"/>
              </a:spcAft>
              <a:buClr>
                <a:srgbClr val="333399"/>
              </a:buClr>
              <a:buFont typeface="Wingdings" panose="05000000000000000000" pitchFamily="2" charset="2"/>
              <a:buChar char="¢"/>
            </a:pPr>
            <a:r>
              <a:rPr lang="en-US" altLang="zh-CN" b="1" dirty="0">
                <a:solidFill>
                  <a:srgbClr val="333399"/>
                </a:solidFill>
                <a:latin typeface="Times New Roman" panose="02020603050405020304" pitchFamily="18" charset="0"/>
                <a:ea typeface="微软雅黑" panose="020B0503020204020204" pitchFamily="34" charset="-122"/>
              </a:rPr>
              <a:t>uppercase(</a:t>
            </a:r>
            <a:r>
              <a:rPr lang="en-US" altLang="zh-CN" b="1" dirty="0" err="1">
                <a:solidFill>
                  <a:srgbClr val="333399"/>
                </a:solidFill>
                <a:latin typeface="Times New Roman" panose="02020603050405020304" pitchFamily="18" charset="0"/>
                <a:ea typeface="微软雅黑" panose="020B0503020204020204" pitchFamily="34" charset="-122"/>
              </a:rPr>
              <a:t>nouppercase</a:t>
            </a:r>
            <a:r>
              <a:rPr lang="en-US" altLang="zh-CN" b="1" dirty="0">
                <a:solidFill>
                  <a:srgbClr val="333399"/>
                </a:solidFill>
                <a:latin typeface="Times New Roman" panose="02020603050405020304" pitchFamily="18" charset="0"/>
                <a:ea typeface="微软雅黑" panose="020B0503020204020204" pitchFamily="34" charset="-122"/>
              </a:rPr>
              <a:t>)        </a:t>
            </a:r>
            <a:r>
              <a:rPr lang="zh-CN" altLang="en-US" b="1" dirty="0">
                <a:solidFill>
                  <a:srgbClr val="333399"/>
                </a:solidFill>
                <a:latin typeface="Times New Roman" panose="02020603050405020304" pitchFamily="18" charset="0"/>
                <a:ea typeface="微软雅黑" panose="020B0503020204020204" pitchFamily="34" charset="-122"/>
              </a:rPr>
              <a:t>十六进制显示为</a:t>
            </a:r>
            <a:r>
              <a:rPr lang="en-US" altLang="zh-CN" b="1" dirty="0">
                <a:solidFill>
                  <a:srgbClr val="333399"/>
                </a:solidFill>
                <a:latin typeface="Times New Roman" panose="02020603050405020304" pitchFamily="18" charset="0"/>
                <a:ea typeface="微软雅黑" panose="020B0503020204020204" pitchFamily="34" charset="-122"/>
              </a:rPr>
              <a:t>0X</a:t>
            </a:r>
            <a:r>
              <a:rPr lang="zh-CN" altLang="en-US" b="1" dirty="0">
                <a:solidFill>
                  <a:srgbClr val="333399"/>
                </a:solidFill>
                <a:latin typeface="Times New Roman" panose="02020603050405020304" pitchFamily="18" charset="0"/>
                <a:ea typeface="微软雅黑" panose="020B0503020204020204" pitchFamily="34" charset="-122"/>
              </a:rPr>
              <a:t>（</a:t>
            </a:r>
            <a:r>
              <a:rPr lang="en-US" altLang="zh-CN" b="1" dirty="0">
                <a:solidFill>
                  <a:srgbClr val="333399"/>
                </a:solidFill>
                <a:latin typeface="Times New Roman" panose="02020603050405020304" pitchFamily="18" charset="0"/>
                <a:ea typeface="微软雅黑" panose="020B0503020204020204" pitchFamily="34" charset="-122"/>
              </a:rPr>
              <a:t>0x</a:t>
            </a:r>
            <a:r>
              <a:rPr lang="zh-CN" altLang="en-US" b="1" dirty="0">
                <a:solidFill>
                  <a:srgbClr val="333399"/>
                </a:solidFill>
                <a:latin typeface="Times New Roman" panose="02020603050405020304" pitchFamily="18" charset="0"/>
                <a:ea typeface="微软雅黑" panose="020B0503020204020204" pitchFamily="34" charset="-122"/>
              </a:rPr>
              <a:t>），科学计数法显示</a:t>
            </a:r>
            <a:r>
              <a:rPr lang="en-US" altLang="zh-CN" b="1" dirty="0">
                <a:solidFill>
                  <a:srgbClr val="333399"/>
                </a:solidFill>
                <a:latin typeface="Times New Roman" panose="02020603050405020304" pitchFamily="18" charset="0"/>
                <a:ea typeface="微软雅黑" panose="020B0503020204020204" pitchFamily="34" charset="-122"/>
              </a:rPr>
              <a:t>E</a:t>
            </a:r>
            <a:r>
              <a:rPr lang="zh-CN" altLang="en-US" b="1" dirty="0">
                <a:solidFill>
                  <a:srgbClr val="333399"/>
                </a:solidFill>
                <a:latin typeface="Times New Roman" panose="02020603050405020304" pitchFamily="18" charset="0"/>
                <a:ea typeface="微软雅黑" panose="020B0503020204020204" pitchFamily="34" charset="-122"/>
              </a:rPr>
              <a:t>（</a:t>
            </a:r>
            <a:r>
              <a:rPr lang="en-US" altLang="zh-CN" b="1" dirty="0">
                <a:solidFill>
                  <a:srgbClr val="333399"/>
                </a:solidFill>
                <a:latin typeface="Times New Roman" panose="02020603050405020304" pitchFamily="18" charset="0"/>
                <a:ea typeface="微软雅黑" panose="020B0503020204020204" pitchFamily="34" charset="-122"/>
              </a:rPr>
              <a:t>e</a:t>
            </a:r>
            <a:r>
              <a:rPr lang="zh-CN" altLang="en-US" b="1" dirty="0">
                <a:solidFill>
                  <a:srgbClr val="333399"/>
                </a:solidFill>
                <a:latin typeface="Times New Roman" panose="02020603050405020304" pitchFamily="18" charset="0"/>
                <a:ea typeface="微软雅黑" panose="020B0503020204020204" pitchFamily="34" charset="-122"/>
              </a:rPr>
              <a:t>）</a:t>
            </a:r>
          </a:p>
          <a:p>
            <a:pPr marL="620713" lvl="1" indent="-228600" fontAlgn="base">
              <a:lnSpc>
                <a:spcPct val="80000"/>
              </a:lnSpc>
              <a:spcBef>
                <a:spcPct val="20000"/>
              </a:spcBef>
              <a:spcAft>
                <a:spcPct val="0"/>
              </a:spcAft>
              <a:buClr>
                <a:srgbClr val="333399"/>
              </a:buClr>
              <a:buFont typeface="Wingdings" panose="05000000000000000000" pitchFamily="2" charset="2"/>
              <a:buChar char="¢"/>
            </a:pPr>
            <a:r>
              <a:rPr lang="en-US" altLang="zh-CN" b="1" dirty="0">
                <a:solidFill>
                  <a:srgbClr val="333399"/>
                </a:solidFill>
                <a:latin typeface="Times New Roman" panose="02020603050405020304" pitchFamily="18" charset="0"/>
                <a:ea typeface="微软雅黑" panose="020B0503020204020204" pitchFamily="34" charset="-122"/>
              </a:rPr>
              <a:t>dec /oct / hex		</a:t>
            </a:r>
            <a:r>
              <a:rPr lang="zh-CN" altLang="en-US" b="1" dirty="0">
                <a:solidFill>
                  <a:srgbClr val="333399"/>
                </a:solidFill>
                <a:latin typeface="Times New Roman" panose="02020603050405020304" pitchFamily="18" charset="0"/>
                <a:ea typeface="微软雅黑" panose="020B0503020204020204" pitchFamily="34" charset="-122"/>
              </a:rPr>
              <a:t>十进制</a:t>
            </a:r>
            <a:r>
              <a:rPr lang="en-US" altLang="zh-CN" b="1" dirty="0">
                <a:solidFill>
                  <a:srgbClr val="333399"/>
                </a:solidFill>
                <a:latin typeface="Times New Roman" panose="02020603050405020304" pitchFamily="18" charset="0"/>
                <a:ea typeface="微软雅黑" panose="020B0503020204020204" pitchFamily="34" charset="-122"/>
              </a:rPr>
              <a:t>/</a:t>
            </a:r>
            <a:r>
              <a:rPr lang="zh-CN" altLang="en-US" b="1" dirty="0">
                <a:solidFill>
                  <a:srgbClr val="333399"/>
                </a:solidFill>
                <a:latin typeface="Times New Roman" panose="02020603050405020304" pitchFamily="18" charset="0"/>
                <a:ea typeface="微软雅黑" panose="020B0503020204020204" pitchFamily="34" charset="-122"/>
              </a:rPr>
              <a:t>八进制</a:t>
            </a:r>
            <a:r>
              <a:rPr lang="en-US" altLang="zh-CN" b="1" dirty="0">
                <a:solidFill>
                  <a:srgbClr val="333399"/>
                </a:solidFill>
                <a:latin typeface="Times New Roman" panose="02020603050405020304" pitchFamily="18" charset="0"/>
                <a:ea typeface="微软雅黑" panose="020B0503020204020204" pitchFamily="34" charset="-122"/>
              </a:rPr>
              <a:t>/</a:t>
            </a:r>
            <a:r>
              <a:rPr lang="zh-CN" altLang="en-US" b="1" dirty="0">
                <a:solidFill>
                  <a:srgbClr val="333399"/>
                </a:solidFill>
                <a:latin typeface="Times New Roman" panose="02020603050405020304" pitchFamily="18" charset="0"/>
                <a:ea typeface="微软雅黑" panose="020B0503020204020204" pitchFamily="34" charset="-122"/>
              </a:rPr>
              <a:t>十六进制</a:t>
            </a:r>
          </a:p>
          <a:p>
            <a:pPr marL="620713" lvl="1" indent="-228600" fontAlgn="base">
              <a:lnSpc>
                <a:spcPct val="80000"/>
              </a:lnSpc>
              <a:spcBef>
                <a:spcPct val="20000"/>
              </a:spcBef>
              <a:spcAft>
                <a:spcPct val="0"/>
              </a:spcAft>
              <a:buClr>
                <a:srgbClr val="333399"/>
              </a:buClr>
              <a:buFont typeface="Wingdings" panose="05000000000000000000" pitchFamily="2" charset="2"/>
              <a:buChar char="¢"/>
            </a:pPr>
            <a:r>
              <a:rPr lang="en-US" altLang="zh-CN" b="1" dirty="0">
                <a:solidFill>
                  <a:srgbClr val="333399"/>
                </a:solidFill>
                <a:latin typeface="Times New Roman" panose="02020603050405020304" pitchFamily="18" charset="0"/>
                <a:ea typeface="微软雅黑" panose="020B0503020204020204" pitchFamily="34" charset="-122"/>
              </a:rPr>
              <a:t>left/right			</a:t>
            </a:r>
            <a:r>
              <a:rPr lang="zh-CN" altLang="en-US" b="1" dirty="0">
                <a:solidFill>
                  <a:srgbClr val="333399"/>
                </a:solidFill>
                <a:latin typeface="Times New Roman" panose="02020603050405020304" pitchFamily="18" charset="0"/>
                <a:ea typeface="微软雅黑" panose="020B0503020204020204" pitchFamily="34" charset="-122"/>
              </a:rPr>
              <a:t>设置数据输出对齐方式为：左</a:t>
            </a:r>
            <a:r>
              <a:rPr lang="en-US" altLang="zh-CN" b="1" dirty="0">
                <a:solidFill>
                  <a:srgbClr val="333399"/>
                </a:solidFill>
                <a:latin typeface="Times New Roman" panose="02020603050405020304" pitchFamily="18" charset="0"/>
                <a:ea typeface="微软雅黑" panose="020B0503020204020204" pitchFamily="34" charset="-122"/>
              </a:rPr>
              <a:t>/</a:t>
            </a:r>
            <a:r>
              <a:rPr lang="zh-CN" altLang="en-US" b="1" dirty="0">
                <a:solidFill>
                  <a:srgbClr val="333399"/>
                </a:solidFill>
                <a:latin typeface="Times New Roman" panose="02020603050405020304" pitchFamily="18" charset="0"/>
                <a:ea typeface="微软雅黑" panose="020B0503020204020204" pitchFamily="34" charset="-122"/>
              </a:rPr>
              <a:t>右 对齐</a:t>
            </a:r>
          </a:p>
          <a:p>
            <a:pPr marL="620713" lvl="1" indent="-228600" fontAlgn="base">
              <a:lnSpc>
                <a:spcPct val="80000"/>
              </a:lnSpc>
              <a:spcBef>
                <a:spcPct val="20000"/>
              </a:spcBef>
              <a:spcAft>
                <a:spcPct val="0"/>
              </a:spcAft>
              <a:buClr>
                <a:srgbClr val="333399"/>
              </a:buClr>
              <a:buFont typeface="Wingdings" panose="05000000000000000000" pitchFamily="2" charset="2"/>
              <a:buChar char="¢"/>
            </a:pPr>
            <a:r>
              <a:rPr lang="en-US" altLang="zh-CN" b="1" dirty="0">
                <a:solidFill>
                  <a:srgbClr val="333399"/>
                </a:solidFill>
                <a:latin typeface="Times New Roman" panose="02020603050405020304" pitchFamily="18" charset="0"/>
                <a:ea typeface="微软雅黑" panose="020B0503020204020204" pitchFamily="34" charset="-122"/>
              </a:rPr>
              <a:t>fixed			</a:t>
            </a:r>
            <a:r>
              <a:rPr lang="zh-CN" altLang="en-US" b="1" dirty="0">
                <a:solidFill>
                  <a:srgbClr val="333399"/>
                </a:solidFill>
                <a:latin typeface="Times New Roman" panose="02020603050405020304" pitchFamily="18" charset="0"/>
                <a:ea typeface="微软雅黑" panose="020B0503020204020204" pitchFamily="34" charset="-122"/>
              </a:rPr>
              <a:t>以小数形式显示浮点数</a:t>
            </a:r>
          </a:p>
          <a:p>
            <a:pPr marL="620713" lvl="1" indent="-228600" fontAlgn="base">
              <a:lnSpc>
                <a:spcPct val="80000"/>
              </a:lnSpc>
              <a:spcBef>
                <a:spcPct val="20000"/>
              </a:spcBef>
              <a:spcAft>
                <a:spcPct val="0"/>
              </a:spcAft>
              <a:buClr>
                <a:srgbClr val="333399"/>
              </a:buClr>
              <a:buFont typeface="Wingdings" panose="05000000000000000000" pitchFamily="2" charset="2"/>
              <a:buChar char="¢"/>
            </a:pPr>
            <a:r>
              <a:rPr lang="en-US" altLang="zh-CN" b="1" dirty="0" err="1">
                <a:solidFill>
                  <a:srgbClr val="333399"/>
                </a:solidFill>
                <a:latin typeface="Times New Roman" panose="02020603050405020304" pitchFamily="18" charset="0"/>
                <a:ea typeface="微软雅黑" panose="020B0503020204020204" pitchFamily="34" charset="-122"/>
              </a:rPr>
              <a:t>scientitific</a:t>
            </a:r>
            <a:r>
              <a:rPr lang="en-US" altLang="zh-CN" b="1" dirty="0">
                <a:solidFill>
                  <a:srgbClr val="333399"/>
                </a:solidFill>
                <a:latin typeface="Times New Roman" panose="02020603050405020304" pitchFamily="18" charset="0"/>
                <a:ea typeface="微软雅黑" panose="020B0503020204020204" pitchFamily="34" charset="-122"/>
              </a:rPr>
              <a:t>		                </a:t>
            </a:r>
            <a:r>
              <a:rPr lang="zh-CN" altLang="en-US" b="1" dirty="0">
                <a:solidFill>
                  <a:srgbClr val="333399"/>
                </a:solidFill>
                <a:latin typeface="Times New Roman" panose="02020603050405020304" pitchFamily="18" charset="0"/>
                <a:ea typeface="微软雅黑" panose="020B0503020204020204" pitchFamily="34" charset="-122"/>
              </a:rPr>
              <a:t>用科学计数法显示浮点数</a:t>
            </a:r>
          </a:p>
          <a:p>
            <a:pPr marL="620713" lvl="1" indent="-228600" fontAlgn="base">
              <a:lnSpc>
                <a:spcPct val="80000"/>
              </a:lnSpc>
              <a:spcBef>
                <a:spcPct val="20000"/>
              </a:spcBef>
              <a:spcAft>
                <a:spcPct val="0"/>
              </a:spcAft>
              <a:buClr>
                <a:srgbClr val="333399"/>
              </a:buClr>
              <a:buFont typeface="Wingdings" panose="05000000000000000000" pitchFamily="2" charset="2"/>
              <a:buChar char="¢"/>
            </a:pPr>
            <a:r>
              <a:rPr lang="en-US" altLang="zh-CN" b="1" dirty="0">
                <a:solidFill>
                  <a:srgbClr val="333399"/>
                </a:solidFill>
                <a:latin typeface="Times New Roman" panose="02020603050405020304" pitchFamily="18" charset="0"/>
                <a:ea typeface="微软雅黑" panose="020B0503020204020204" pitchFamily="34" charset="-122"/>
              </a:rPr>
              <a:t>flush			</a:t>
            </a:r>
            <a:r>
              <a:rPr lang="zh-CN" altLang="en-US" b="1" dirty="0">
                <a:solidFill>
                  <a:srgbClr val="333399"/>
                </a:solidFill>
                <a:latin typeface="Times New Roman" panose="02020603050405020304" pitchFamily="18" charset="0"/>
                <a:ea typeface="微软雅黑" panose="020B0503020204020204" pitchFamily="34" charset="-122"/>
              </a:rPr>
              <a:t>刷新输出缓冲区</a:t>
            </a:r>
          </a:p>
          <a:p>
            <a:pPr marL="620713" lvl="1" indent="-228600" fontAlgn="base">
              <a:lnSpc>
                <a:spcPct val="80000"/>
              </a:lnSpc>
              <a:spcBef>
                <a:spcPct val="20000"/>
              </a:spcBef>
              <a:spcAft>
                <a:spcPct val="0"/>
              </a:spcAft>
              <a:buClr>
                <a:srgbClr val="333399"/>
              </a:buClr>
              <a:buFont typeface="Wingdings" panose="05000000000000000000" pitchFamily="2" charset="2"/>
              <a:buChar char="¢"/>
            </a:pPr>
            <a:r>
              <a:rPr lang="en-US" altLang="zh-CN" b="1" dirty="0">
                <a:solidFill>
                  <a:srgbClr val="333399"/>
                </a:solidFill>
                <a:latin typeface="Times New Roman" panose="02020603050405020304" pitchFamily="18" charset="0"/>
                <a:ea typeface="微软雅黑" panose="020B0503020204020204" pitchFamily="34" charset="-122"/>
              </a:rPr>
              <a:t>ends			</a:t>
            </a:r>
            <a:r>
              <a:rPr lang="zh-CN" altLang="en-US" b="1" dirty="0">
                <a:solidFill>
                  <a:srgbClr val="333399"/>
                </a:solidFill>
                <a:latin typeface="Times New Roman" panose="02020603050405020304" pitchFamily="18" charset="0"/>
                <a:ea typeface="微软雅黑" panose="020B0503020204020204" pitchFamily="34" charset="-122"/>
              </a:rPr>
              <a:t>插入空白字符，然后刷新</a:t>
            </a:r>
            <a:r>
              <a:rPr lang="en-US" altLang="zh-CN" b="1" dirty="0">
                <a:solidFill>
                  <a:srgbClr val="333399"/>
                </a:solidFill>
                <a:latin typeface="Times New Roman" panose="02020603050405020304" pitchFamily="18" charset="0"/>
                <a:ea typeface="微软雅黑" panose="020B0503020204020204" pitchFamily="34" charset="-122"/>
              </a:rPr>
              <a:t>ostream</a:t>
            </a:r>
            <a:r>
              <a:rPr lang="zh-CN" altLang="en-US" b="1" dirty="0">
                <a:solidFill>
                  <a:srgbClr val="333399"/>
                </a:solidFill>
                <a:latin typeface="Times New Roman" panose="02020603050405020304" pitchFamily="18" charset="0"/>
                <a:ea typeface="微软雅黑" panose="020B0503020204020204" pitchFamily="34" charset="-122"/>
              </a:rPr>
              <a:t>缓冲区</a:t>
            </a:r>
          </a:p>
          <a:p>
            <a:pPr marL="620713" lvl="1" indent="-228600" fontAlgn="base">
              <a:lnSpc>
                <a:spcPct val="80000"/>
              </a:lnSpc>
              <a:spcBef>
                <a:spcPct val="20000"/>
              </a:spcBef>
              <a:spcAft>
                <a:spcPct val="0"/>
              </a:spcAft>
              <a:buClr>
                <a:srgbClr val="333399"/>
              </a:buClr>
              <a:buFont typeface="Wingdings" panose="05000000000000000000" pitchFamily="2" charset="2"/>
              <a:buChar char="¢"/>
            </a:pPr>
            <a:r>
              <a:rPr lang="en-US" altLang="zh-CN" b="1" dirty="0" err="1">
                <a:solidFill>
                  <a:srgbClr val="333399"/>
                </a:solidFill>
                <a:latin typeface="Times New Roman" panose="02020603050405020304" pitchFamily="18" charset="0"/>
                <a:ea typeface="微软雅黑" panose="020B0503020204020204" pitchFamily="34" charset="-122"/>
              </a:rPr>
              <a:t>endl</a:t>
            </a:r>
            <a:r>
              <a:rPr lang="en-US" altLang="zh-CN" b="1" dirty="0">
                <a:solidFill>
                  <a:srgbClr val="333399"/>
                </a:solidFill>
                <a:latin typeface="Times New Roman" panose="02020603050405020304" pitchFamily="18" charset="0"/>
                <a:ea typeface="微软雅黑" panose="020B0503020204020204" pitchFamily="34" charset="-122"/>
              </a:rPr>
              <a:t>			</a:t>
            </a:r>
            <a:r>
              <a:rPr lang="zh-CN" altLang="en-US" b="1" dirty="0">
                <a:solidFill>
                  <a:srgbClr val="333399"/>
                </a:solidFill>
                <a:latin typeface="Times New Roman" panose="02020603050405020304" pitchFamily="18" charset="0"/>
                <a:ea typeface="微软雅黑" panose="020B0503020204020204" pitchFamily="34" charset="-122"/>
              </a:rPr>
              <a:t>插入换行字符，然后刷新</a:t>
            </a:r>
            <a:r>
              <a:rPr lang="en-US" altLang="zh-CN" b="1" dirty="0">
                <a:solidFill>
                  <a:srgbClr val="333399"/>
                </a:solidFill>
                <a:latin typeface="Times New Roman" panose="02020603050405020304" pitchFamily="18" charset="0"/>
                <a:ea typeface="微软雅黑" panose="020B0503020204020204" pitchFamily="34" charset="-122"/>
              </a:rPr>
              <a:t>ostream</a:t>
            </a:r>
            <a:r>
              <a:rPr lang="zh-CN" altLang="en-US" b="1" dirty="0">
                <a:solidFill>
                  <a:srgbClr val="333399"/>
                </a:solidFill>
                <a:latin typeface="Times New Roman" panose="02020603050405020304" pitchFamily="18" charset="0"/>
                <a:ea typeface="微软雅黑" panose="020B0503020204020204" pitchFamily="34" charset="-122"/>
              </a:rPr>
              <a:t>缓冲区</a:t>
            </a:r>
          </a:p>
          <a:p>
            <a:pPr marL="620713" lvl="1" indent="-228600" fontAlgn="base">
              <a:lnSpc>
                <a:spcPct val="80000"/>
              </a:lnSpc>
              <a:spcBef>
                <a:spcPct val="20000"/>
              </a:spcBef>
              <a:spcAft>
                <a:spcPct val="0"/>
              </a:spcAft>
              <a:buClr>
                <a:srgbClr val="333399"/>
              </a:buClr>
              <a:buFont typeface="Wingdings" panose="05000000000000000000" pitchFamily="2" charset="2"/>
              <a:buChar char="¢"/>
            </a:pPr>
            <a:r>
              <a:rPr lang="en-US" altLang="zh-CN" b="1" dirty="0" err="1">
                <a:solidFill>
                  <a:srgbClr val="333399"/>
                </a:solidFill>
                <a:latin typeface="Times New Roman" panose="02020603050405020304" pitchFamily="18" charset="0"/>
                <a:ea typeface="微软雅黑" panose="020B0503020204020204" pitchFamily="34" charset="-122"/>
              </a:rPr>
              <a:t>ws</a:t>
            </a:r>
            <a:r>
              <a:rPr lang="en-US" altLang="zh-CN" b="1" dirty="0">
                <a:solidFill>
                  <a:srgbClr val="333399"/>
                </a:solidFill>
                <a:latin typeface="Times New Roman" panose="02020603050405020304" pitchFamily="18" charset="0"/>
                <a:ea typeface="微软雅黑" panose="020B0503020204020204" pitchFamily="34" charset="-122"/>
              </a:rPr>
              <a:t>				</a:t>
            </a:r>
            <a:r>
              <a:rPr lang="zh-CN" altLang="en-US" b="1" dirty="0">
                <a:solidFill>
                  <a:srgbClr val="333399"/>
                </a:solidFill>
                <a:latin typeface="Times New Roman" panose="02020603050405020304" pitchFamily="18" charset="0"/>
                <a:ea typeface="微软雅黑" panose="020B0503020204020204" pitchFamily="34" charset="-122"/>
              </a:rPr>
              <a:t>跳过开始的空白</a:t>
            </a:r>
          </a:p>
        </p:txBody>
      </p:sp>
      <p:sp>
        <p:nvSpPr>
          <p:cNvPr id="8" name="圆角矩形 6"/>
          <p:cNvSpPr/>
          <p:nvPr/>
        </p:nvSpPr>
        <p:spPr>
          <a:xfrm>
            <a:off x="5339914" y="1322403"/>
            <a:ext cx="1223393" cy="122400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任意多边形 8"/>
          <p:cNvSpPr/>
          <p:nvPr/>
        </p:nvSpPr>
        <p:spPr>
          <a:xfrm>
            <a:off x="5583584" y="1554216"/>
            <a:ext cx="736053" cy="760374"/>
          </a:xfrm>
          <a:custGeom>
            <a:avLst/>
            <a:gdLst>
              <a:gd name="connsiteX0" fmla="*/ 130655 w 587316"/>
              <a:gd name="connsiteY0" fmla="*/ 434401 h 606722"/>
              <a:gd name="connsiteX1" fmla="*/ 130655 w 587316"/>
              <a:gd name="connsiteY1" fmla="*/ 466128 h 606722"/>
              <a:gd name="connsiteX2" fmla="*/ 142047 w 587316"/>
              <a:gd name="connsiteY2" fmla="*/ 466128 h 606722"/>
              <a:gd name="connsiteX3" fmla="*/ 142047 w 587316"/>
              <a:gd name="connsiteY3" fmla="*/ 434401 h 606722"/>
              <a:gd name="connsiteX4" fmla="*/ 20648 w 587316"/>
              <a:gd name="connsiteY4" fmla="*/ 373614 h 606722"/>
              <a:gd name="connsiteX5" fmla="*/ 48061 w 587316"/>
              <a:gd name="connsiteY5" fmla="*/ 547178 h 606722"/>
              <a:gd name="connsiteX6" fmla="*/ 111608 w 587316"/>
              <a:gd name="connsiteY6" fmla="*/ 547178 h 606722"/>
              <a:gd name="connsiteX7" fmla="*/ 111608 w 587316"/>
              <a:gd name="connsiteY7" fmla="*/ 475637 h 606722"/>
              <a:gd name="connsiteX8" fmla="*/ 111608 w 587316"/>
              <a:gd name="connsiteY8" fmla="*/ 424981 h 606722"/>
              <a:gd name="connsiteX9" fmla="*/ 111608 w 587316"/>
              <a:gd name="connsiteY9" fmla="*/ 373614 h 606722"/>
              <a:gd name="connsiteX10" fmla="*/ 518778 w 587316"/>
              <a:gd name="connsiteY10" fmla="*/ 371157 h 606722"/>
              <a:gd name="connsiteX11" fmla="*/ 553937 w 587316"/>
              <a:gd name="connsiteY11" fmla="*/ 391400 h 606722"/>
              <a:gd name="connsiteX12" fmla="*/ 557497 w 587316"/>
              <a:gd name="connsiteY12" fmla="*/ 404362 h 606722"/>
              <a:gd name="connsiteX13" fmla="*/ 549219 w 587316"/>
              <a:gd name="connsiteY13" fmla="*/ 409068 h 606722"/>
              <a:gd name="connsiteX14" fmla="*/ 544502 w 587316"/>
              <a:gd name="connsiteY14" fmla="*/ 407825 h 606722"/>
              <a:gd name="connsiteX15" fmla="*/ 509344 w 587316"/>
              <a:gd name="connsiteY15" fmla="*/ 387582 h 606722"/>
              <a:gd name="connsiteX16" fmla="*/ 505783 w 587316"/>
              <a:gd name="connsiteY16" fmla="*/ 374619 h 606722"/>
              <a:gd name="connsiteX17" fmla="*/ 518778 w 587316"/>
              <a:gd name="connsiteY17" fmla="*/ 371157 h 606722"/>
              <a:gd name="connsiteX18" fmla="*/ 537211 w 587316"/>
              <a:gd name="connsiteY18" fmla="*/ 283673 h 606722"/>
              <a:gd name="connsiteX19" fmla="*/ 577793 w 587316"/>
              <a:gd name="connsiteY19" fmla="*/ 283673 h 606722"/>
              <a:gd name="connsiteX20" fmla="*/ 587316 w 587316"/>
              <a:gd name="connsiteY20" fmla="*/ 293200 h 606722"/>
              <a:gd name="connsiteX21" fmla="*/ 577793 w 587316"/>
              <a:gd name="connsiteY21" fmla="*/ 302726 h 606722"/>
              <a:gd name="connsiteX22" fmla="*/ 537211 w 587316"/>
              <a:gd name="connsiteY22" fmla="*/ 302726 h 606722"/>
              <a:gd name="connsiteX23" fmla="*/ 527688 w 587316"/>
              <a:gd name="connsiteY23" fmla="*/ 293200 h 606722"/>
              <a:gd name="connsiteX24" fmla="*/ 537211 w 587316"/>
              <a:gd name="connsiteY24" fmla="*/ 283673 h 606722"/>
              <a:gd name="connsiteX25" fmla="*/ 50098 w 587316"/>
              <a:gd name="connsiteY25" fmla="*/ 273582 h 606722"/>
              <a:gd name="connsiteX26" fmla="*/ 90680 w 587316"/>
              <a:gd name="connsiteY26" fmla="*/ 273582 h 606722"/>
              <a:gd name="connsiteX27" fmla="*/ 100203 w 587316"/>
              <a:gd name="connsiteY27" fmla="*/ 283073 h 606722"/>
              <a:gd name="connsiteX28" fmla="*/ 90680 w 587316"/>
              <a:gd name="connsiteY28" fmla="*/ 292564 h 606722"/>
              <a:gd name="connsiteX29" fmla="*/ 50098 w 587316"/>
              <a:gd name="connsiteY29" fmla="*/ 292564 h 606722"/>
              <a:gd name="connsiteX30" fmla="*/ 40575 w 587316"/>
              <a:gd name="connsiteY30" fmla="*/ 283073 h 606722"/>
              <a:gd name="connsiteX31" fmla="*/ 50098 w 587316"/>
              <a:gd name="connsiteY31" fmla="*/ 273582 h 606722"/>
              <a:gd name="connsiteX32" fmla="*/ 19046 w 587316"/>
              <a:gd name="connsiteY32" fmla="*/ 252038 h 606722"/>
              <a:gd name="connsiteX33" fmla="*/ 19046 w 587316"/>
              <a:gd name="connsiteY33" fmla="*/ 354684 h 606722"/>
              <a:gd name="connsiteX34" fmla="*/ 111608 w 587316"/>
              <a:gd name="connsiteY34" fmla="*/ 354684 h 606722"/>
              <a:gd name="connsiteX35" fmla="*/ 111608 w 587316"/>
              <a:gd name="connsiteY35" fmla="*/ 252038 h 606722"/>
              <a:gd name="connsiteX36" fmla="*/ 445913 w 587316"/>
              <a:gd name="connsiteY36" fmla="*/ 202664 h 606722"/>
              <a:gd name="connsiteX37" fmla="*/ 455359 w 587316"/>
              <a:gd name="connsiteY37" fmla="*/ 212170 h 606722"/>
              <a:gd name="connsiteX38" fmla="*/ 455359 w 587316"/>
              <a:gd name="connsiteY38" fmla="*/ 262806 h 606722"/>
              <a:gd name="connsiteX39" fmla="*/ 445913 w 587316"/>
              <a:gd name="connsiteY39" fmla="*/ 272312 h 606722"/>
              <a:gd name="connsiteX40" fmla="*/ 436377 w 587316"/>
              <a:gd name="connsiteY40" fmla="*/ 262806 h 606722"/>
              <a:gd name="connsiteX41" fmla="*/ 436377 w 587316"/>
              <a:gd name="connsiteY41" fmla="*/ 212170 h 606722"/>
              <a:gd name="connsiteX42" fmla="*/ 445913 w 587316"/>
              <a:gd name="connsiteY42" fmla="*/ 202664 h 606722"/>
              <a:gd name="connsiteX43" fmla="*/ 544502 w 587316"/>
              <a:gd name="connsiteY43" fmla="*/ 178654 h 606722"/>
              <a:gd name="connsiteX44" fmla="*/ 557497 w 587316"/>
              <a:gd name="connsiteY44" fmla="*/ 182116 h 606722"/>
              <a:gd name="connsiteX45" fmla="*/ 553937 w 587316"/>
              <a:gd name="connsiteY45" fmla="*/ 195079 h 606722"/>
              <a:gd name="connsiteX46" fmla="*/ 518778 w 587316"/>
              <a:gd name="connsiteY46" fmla="*/ 215322 h 606722"/>
              <a:gd name="connsiteX47" fmla="*/ 514061 w 587316"/>
              <a:gd name="connsiteY47" fmla="*/ 216565 h 606722"/>
              <a:gd name="connsiteX48" fmla="*/ 505783 w 587316"/>
              <a:gd name="connsiteY48" fmla="*/ 211859 h 606722"/>
              <a:gd name="connsiteX49" fmla="*/ 509344 w 587316"/>
              <a:gd name="connsiteY49" fmla="*/ 198897 h 606722"/>
              <a:gd name="connsiteX50" fmla="*/ 375499 w 587316"/>
              <a:gd name="connsiteY50" fmla="*/ 90026 h 606722"/>
              <a:gd name="connsiteX51" fmla="*/ 130655 w 587316"/>
              <a:gd name="connsiteY51" fmla="*/ 247683 h 606722"/>
              <a:gd name="connsiteX52" fmla="*/ 130655 w 587316"/>
              <a:gd name="connsiteY52" fmla="*/ 359128 h 606722"/>
              <a:gd name="connsiteX53" fmla="*/ 375499 w 587316"/>
              <a:gd name="connsiteY53" fmla="*/ 524694 h 606722"/>
              <a:gd name="connsiteX54" fmla="*/ 445913 w 587316"/>
              <a:gd name="connsiteY54" fmla="*/ 40505 h 606722"/>
              <a:gd name="connsiteX55" fmla="*/ 455359 w 587316"/>
              <a:gd name="connsiteY55" fmla="*/ 50017 h 606722"/>
              <a:gd name="connsiteX56" fmla="*/ 455359 w 587316"/>
              <a:gd name="connsiteY56" fmla="*/ 171630 h 606722"/>
              <a:gd name="connsiteX57" fmla="*/ 445913 w 587316"/>
              <a:gd name="connsiteY57" fmla="*/ 181142 h 606722"/>
              <a:gd name="connsiteX58" fmla="*/ 436377 w 587316"/>
              <a:gd name="connsiteY58" fmla="*/ 171630 h 606722"/>
              <a:gd name="connsiteX59" fmla="*/ 436377 w 587316"/>
              <a:gd name="connsiteY59" fmla="*/ 50017 h 606722"/>
              <a:gd name="connsiteX60" fmla="*/ 445913 w 587316"/>
              <a:gd name="connsiteY60" fmla="*/ 40505 h 606722"/>
              <a:gd name="connsiteX61" fmla="*/ 394456 w 587316"/>
              <a:gd name="connsiteY61" fmla="*/ 19018 h 606722"/>
              <a:gd name="connsiteX62" fmla="*/ 394456 w 587316"/>
              <a:gd name="connsiteY62" fmla="*/ 72608 h 606722"/>
              <a:gd name="connsiteX63" fmla="*/ 394456 w 587316"/>
              <a:gd name="connsiteY63" fmla="*/ 542646 h 606722"/>
              <a:gd name="connsiteX64" fmla="*/ 394456 w 587316"/>
              <a:gd name="connsiteY64" fmla="*/ 587704 h 606722"/>
              <a:gd name="connsiteX65" fmla="*/ 466815 w 587316"/>
              <a:gd name="connsiteY65" fmla="*/ 587704 h 606722"/>
              <a:gd name="connsiteX66" fmla="*/ 466815 w 587316"/>
              <a:gd name="connsiteY66" fmla="*/ 19018 h 606722"/>
              <a:gd name="connsiteX67" fmla="*/ 384933 w 587316"/>
              <a:gd name="connsiteY67" fmla="*/ 0 h 606722"/>
              <a:gd name="connsiteX68" fmla="*/ 476338 w 587316"/>
              <a:gd name="connsiteY68" fmla="*/ 0 h 606722"/>
              <a:gd name="connsiteX69" fmla="*/ 485772 w 587316"/>
              <a:gd name="connsiteY69" fmla="*/ 9509 h 606722"/>
              <a:gd name="connsiteX70" fmla="*/ 485772 w 587316"/>
              <a:gd name="connsiteY70" fmla="*/ 597213 h 606722"/>
              <a:gd name="connsiteX71" fmla="*/ 476338 w 587316"/>
              <a:gd name="connsiteY71" fmla="*/ 606722 h 606722"/>
              <a:gd name="connsiteX72" fmla="*/ 384933 w 587316"/>
              <a:gd name="connsiteY72" fmla="*/ 606722 h 606722"/>
              <a:gd name="connsiteX73" fmla="*/ 375499 w 587316"/>
              <a:gd name="connsiteY73" fmla="*/ 597213 h 606722"/>
              <a:gd name="connsiteX74" fmla="*/ 375499 w 587316"/>
              <a:gd name="connsiteY74" fmla="*/ 547623 h 606722"/>
              <a:gd name="connsiteX75" fmla="*/ 130655 w 587316"/>
              <a:gd name="connsiteY75" fmla="*/ 382056 h 606722"/>
              <a:gd name="connsiteX76" fmla="*/ 130655 w 587316"/>
              <a:gd name="connsiteY76" fmla="*/ 415472 h 606722"/>
              <a:gd name="connsiteX77" fmla="*/ 151570 w 587316"/>
              <a:gd name="connsiteY77" fmla="*/ 415472 h 606722"/>
              <a:gd name="connsiteX78" fmla="*/ 161093 w 587316"/>
              <a:gd name="connsiteY78" fmla="*/ 424981 h 606722"/>
              <a:gd name="connsiteX79" fmla="*/ 161093 w 587316"/>
              <a:gd name="connsiteY79" fmla="*/ 475637 h 606722"/>
              <a:gd name="connsiteX80" fmla="*/ 151570 w 587316"/>
              <a:gd name="connsiteY80" fmla="*/ 485147 h 606722"/>
              <a:gd name="connsiteX81" fmla="*/ 130655 w 587316"/>
              <a:gd name="connsiteY81" fmla="*/ 485147 h 606722"/>
              <a:gd name="connsiteX82" fmla="*/ 130655 w 587316"/>
              <a:gd name="connsiteY82" fmla="*/ 556688 h 606722"/>
              <a:gd name="connsiteX83" fmla="*/ 121131 w 587316"/>
              <a:gd name="connsiteY83" fmla="*/ 566197 h 606722"/>
              <a:gd name="connsiteX84" fmla="*/ 39962 w 587316"/>
              <a:gd name="connsiteY84" fmla="*/ 566197 h 606722"/>
              <a:gd name="connsiteX85" fmla="*/ 30528 w 587316"/>
              <a:gd name="connsiteY85" fmla="*/ 558110 h 606722"/>
              <a:gd name="connsiteX86" fmla="*/ 89 w 587316"/>
              <a:gd name="connsiteY86" fmla="*/ 365615 h 606722"/>
              <a:gd name="connsiteX87" fmla="*/ 89 w 587316"/>
              <a:gd name="connsiteY87" fmla="*/ 365437 h 606722"/>
              <a:gd name="connsiteX88" fmla="*/ 0 w 587316"/>
              <a:gd name="connsiteY88" fmla="*/ 364904 h 606722"/>
              <a:gd name="connsiteX89" fmla="*/ 0 w 587316"/>
              <a:gd name="connsiteY89" fmla="*/ 364371 h 606722"/>
              <a:gd name="connsiteX90" fmla="*/ 0 w 587316"/>
              <a:gd name="connsiteY90" fmla="*/ 364104 h 606722"/>
              <a:gd name="connsiteX91" fmla="*/ 0 w 587316"/>
              <a:gd name="connsiteY91" fmla="*/ 242529 h 606722"/>
              <a:gd name="connsiteX92" fmla="*/ 9523 w 587316"/>
              <a:gd name="connsiteY92" fmla="*/ 233020 h 606722"/>
              <a:gd name="connsiteX93" fmla="*/ 118372 w 587316"/>
              <a:gd name="connsiteY93" fmla="*/ 233020 h 606722"/>
              <a:gd name="connsiteX94" fmla="*/ 375499 w 587316"/>
              <a:gd name="connsiteY94" fmla="*/ 67364 h 606722"/>
              <a:gd name="connsiteX95" fmla="*/ 375499 w 587316"/>
              <a:gd name="connsiteY95" fmla="*/ 9509 h 606722"/>
              <a:gd name="connsiteX96" fmla="*/ 384933 w 587316"/>
              <a:gd name="connsiteY96"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587316" h="606722">
                <a:moveTo>
                  <a:pt x="130655" y="434401"/>
                </a:moveTo>
                <a:lnTo>
                  <a:pt x="130655" y="466128"/>
                </a:lnTo>
                <a:lnTo>
                  <a:pt x="142047" y="466128"/>
                </a:lnTo>
                <a:lnTo>
                  <a:pt x="142047" y="434401"/>
                </a:lnTo>
                <a:close/>
                <a:moveTo>
                  <a:pt x="20648" y="373614"/>
                </a:moveTo>
                <a:lnTo>
                  <a:pt x="48061" y="547178"/>
                </a:lnTo>
                <a:lnTo>
                  <a:pt x="111608" y="547178"/>
                </a:lnTo>
                <a:lnTo>
                  <a:pt x="111608" y="475637"/>
                </a:lnTo>
                <a:lnTo>
                  <a:pt x="111608" y="424981"/>
                </a:lnTo>
                <a:lnTo>
                  <a:pt x="111608" y="373614"/>
                </a:lnTo>
                <a:close/>
                <a:moveTo>
                  <a:pt x="518778" y="371157"/>
                </a:moveTo>
                <a:lnTo>
                  <a:pt x="553937" y="391400"/>
                </a:lnTo>
                <a:cubicBezTo>
                  <a:pt x="558565" y="393974"/>
                  <a:pt x="560078" y="399834"/>
                  <a:pt x="557497" y="404362"/>
                </a:cubicBezTo>
                <a:cubicBezTo>
                  <a:pt x="555717" y="407381"/>
                  <a:pt x="552512" y="409068"/>
                  <a:pt x="549219" y="409068"/>
                </a:cubicBezTo>
                <a:cubicBezTo>
                  <a:pt x="547617" y="409068"/>
                  <a:pt x="545926" y="408713"/>
                  <a:pt x="544502" y="407825"/>
                </a:cubicBezTo>
                <a:lnTo>
                  <a:pt x="509344" y="387582"/>
                </a:lnTo>
                <a:cubicBezTo>
                  <a:pt x="504715" y="384918"/>
                  <a:pt x="503202" y="379147"/>
                  <a:pt x="505783" y="374619"/>
                </a:cubicBezTo>
                <a:cubicBezTo>
                  <a:pt x="508454" y="370091"/>
                  <a:pt x="514239" y="368493"/>
                  <a:pt x="518778" y="371157"/>
                </a:cubicBezTo>
                <a:close/>
                <a:moveTo>
                  <a:pt x="537211" y="283673"/>
                </a:moveTo>
                <a:lnTo>
                  <a:pt x="577793" y="283673"/>
                </a:lnTo>
                <a:cubicBezTo>
                  <a:pt x="583044" y="283673"/>
                  <a:pt x="587316" y="287947"/>
                  <a:pt x="587316" y="293200"/>
                </a:cubicBezTo>
                <a:cubicBezTo>
                  <a:pt x="587316" y="298452"/>
                  <a:pt x="583044" y="302726"/>
                  <a:pt x="577793" y="302726"/>
                </a:cubicBezTo>
                <a:lnTo>
                  <a:pt x="537211" y="302726"/>
                </a:lnTo>
                <a:cubicBezTo>
                  <a:pt x="531960" y="302726"/>
                  <a:pt x="527688" y="298452"/>
                  <a:pt x="527688" y="293200"/>
                </a:cubicBezTo>
                <a:cubicBezTo>
                  <a:pt x="527688" y="287947"/>
                  <a:pt x="531960" y="283673"/>
                  <a:pt x="537211" y="283673"/>
                </a:cubicBezTo>
                <a:close/>
                <a:moveTo>
                  <a:pt x="50098" y="273582"/>
                </a:moveTo>
                <a:lnTo>
                  <a:pt x="90680" y="273582"/>
                </a:lnTo>
                <a:cubicBezTo>
                  <a:pt x="95931" y="273582"/>
                  <a:pt x="100203" y="277840"/>
                  <a:pt x="100203" y="283073"/>
                </a:cubicBezTo>
                <a:cubicBezTo>
                  <a:pt x="100203" y="288306"/>
                  <a:pt x="95931" y="292564"/>
                  <a:pt x="90680" y="292564"/>
                </a:cubicBezTo>
                <a:lnTo>
                  <a:pt x="50098" y="292564"/>
                </a:lnTo>
                <a:cubicBezTo>
                  <a:pt x="44847" y="292564"/>
                  <a:pt x="40575" y="288306"/>
                  <a:pt x="40575" y="283073"/>
                </a:cubicBezTo>
                <a:cubicBezTo>
                  <a:pt x="40575" y="277840"/>
                  <a:pt x="44847" y="273582"/>
                  <a:pt x="50098" y="273582"/>
                </a:cubicBezTo>
                <a:close/>
                <a:moveTo>
                  <a:pt x="19046" y="252038"/>
                </a:moveTo>
                <a:lnTo>
                  <a:pt x="19046" y="354684"/>
                </a:lnTo>
                <a:lnTo>
                  <a:pt x="111608" y="354684"/>
                </a:lnTo>
                <a:lnTo>
                  <a:pt x="111608" y="252038"/>
                </a:lnTo>
                <a:close/>
                <a:moveTo>
                  <a:pt x="445913" y="202664"/>
                </a:moveTo>
                <a:cubicBezTo>
                  <a:pt x="451171" y="202664"/>
                  <a:pt x="455359" y="206928"/>
                  <a:pt x="455359" y="212170"/>
                </a:cubicBezTo>
                <a:lnTo>
                  <a:pt x="455359" y="262806"/>
                </a:lnTo>
                <a:cubicBezTo>
                  <a:pt x="455359" y="268048"/>
                  <a:pt x="451171" y="272312"/>
                  <a:pt x="445913" y="272312"/>
                </a:cubicBezTo>
                <a:cubicBezTo>
                  <a:pt x="440655" y="272312"/>
                  <a:pt x="436377" y="268048"/>
                  <a:pt x="436377" y="262806"/>
                </a:cubicBezTo>
                <a:lnTo>
                  <a:pt x="436377" y="212170"/>
                </a:lnTo>
                <a:cubicBezTo>
                  <a:pt x="436377" y="206928"/>
                  <a:pt x="440655" y="202664"/>
                  <a:pt x="445913" y="202664"/>
                </a:cubicBezTo>
                <a:close/>
                <a:moveTo>
                  <a:pt x="544502" y="178654"/>
                </a:moveTo>
                <a:cubicBezTo>
                  <a:pt x="549041" y="175990"/>
                  <a:pt x="554827" y="177588"/>
                  <a:pt x="557497" y="182116"/>
                </a:cubicBezTo>
                <a:cubicBezTo>
                  <a:pt x="560078" y="186644"/>
                  <a:pt x="558565" y="192415"/>
                  <a:pt x="553937" y="195079"/>
                </a:cubicBezTo>
                <a:lnTo>
                  <a:pt x="518778" y="215322"/>
                </a:lnTo>
                <a:cubicBezTo>
                  <a:pt x="517354" y="216121"/>
                  <a:pt x="515663" y="216565"/>
                  <a:pt x="514061" y="216565"/>
                </a:cubicBezTo>
                <a:cubicBezTo>
                  <a:pt x="510768" y="216565"/>
                  <a:pt x="507564" y="214878"/>
                  <a:pt x="505783" y="211859"/>
                </a:cubicBezTo>
                <a:cubicBezTo>
                  <a:pt x="503202" y="207331"/>
                  <a:pt x="504715" y="201471"/>
                  <a:pt x="509344" y="198897"/>
                </a:cubicBezTo>
                <a:close/>
                <a:moveTo>
                  <a:pt x="375499" y="90026"/>
                </a:moveTo>
                <a:lnTo>
                  <a:pt x="130655" y="247683"/>
                </a:lnTo>
                <a:lnTo>
                  <a:pt x="130655" y="359128"/>
                </a:lnTo>
                <a:lnTo>
                  <a:pt x="375499" y="524694"/>
                </a:lnTo>
                <a:close/>
                <a:moveTo>
                  <a:pt x="445913" y="40505"/>
                </a:moveTo>
                <a:cubicBezTo>
                  <a:pt x="451171" y="40505"/>
                  <a:pt x="455359" y="44772"/>
                  <a:pt x="455359" y="50017"/>
                </a:cubicBezTo>
                <a:lnTo>
                  <a:pt x="455359" y="171630"/>
                </a:lnTo>
                <a:cubicBezTo>
                  <a:pt x="455359" y="176875"/>
                  <a:pt x="451171" y="181142"/>
                  <a:pt x="445913" y="181142"/>
                </a:cubicBezTo>
                <a:cubicBezTo>
                  <a:pt x="440655" y="181142"/>
                  <a:pt x="436377" y="176875"/>
                  <a:pt x="436377" y="171630"/>
                </a:cubicBezTo>
                <a:lnTo>
                  <a:pt x="436377" y="50017"/>
                </a:lnTo>
                <a:cubicBezTo>
                  <a:pt x="436377" y="44772"/>
                  <a:pt x="440655" y="40505"/>
                  <a:pt x="445913" y="40505"/>
                </a:cubicBezTo>
                <a:close/>
                <a:moveTo>
                  <a:pt x="394456" y="19018"/>
                </a:moveTo>
                <a:lnTo>
                  <a:pt x="394456" y="72608"/>
                </a:lnTo>
                <a:lnTo>
                  <a:pt x="394456" y="542646"/>
                </a:lnTo>
                <a:lnTo>
                  <a:pt x="394456" y="587704"/>
                </a:lnTo>
                <a:lnTo>
                  <a:pt x="466815" y="587704"/>
                </a:lnTo>
                <a:lnTo>
                  <a:pt x="466815" y="19018"/>
                </a:lnTo>
                <a:close/>
                <a:moveTo>
                  <a:pt x="384933" y="0"/>
                </a:moveTo>
                <a:lnTo>
                  <a:pt x="476338" y="0"/>
                </a:lnTo>
                <a:cubicBezTo>
                  <a:pt x="481589" y="0"/>
                  <a:pt x="485772" y="4266"/>
                  <a:pt x="485772" y="9509"/>
                </a:cubicBezTo>
                <a:lnTo>
                  <a:pt x="485772" y="597213"/>
                </a:lnTo>
                <a:cubicBezTo>
                  <a:pt x="485772" y="602456"/>
                  <a:pt x="481589" y="606722"/>
                  <a:pt x="476338" y="606722"/>
                </a:cubicBezTo>
                <a:lnTo>
                  <a:pt x="384933" y="606722"/>
                </a:lnTo>
                <a:cubicBezTo>
                  <a:pt x="379682" y="606722"/>
                  <a:pt x="375499" y="602456"/>
                  <a:pt x="375499" y="597213"/>
                </a:cubicBezTo>
                <a:lnTo>
                  <a:pt x="375499" y="547623"/>
                </a:lnTo>
                <a:lnTo>
                  <a:pt x="130655" y="382056"/>
                </a:lnTo>
                <a:lnTo>
                  <a:pt x="130655" y="415472"/>
                </a:lnTo>
                <a:lnTo>
                  <a:pt x="151570" y="415472"/>
                </a:lnTo>
                <a:cubicBezTo>
                  <a:pt x="156821" y="415472"/>
                  <a:pt x="161093" y="419738"/>
                  <a:pt x="161093" y="424981"/>
                </a:cubicBezTo>
                <a:lnTo>
                  <a:pt x="161093" y="475637"/>
                </a:lnTo>
                <a:cubicBezTo>
                  <a:pt x="161093" y="480881"/>
                  <a:pt x="156821" y="485147"/>
                  <a:pt x="151570" y="485147"/>
                </a:cubicBezTo>
                <a:lnTo>
                  <a:pt x="130655" y="485147"/>
                </a:lnTo>
                <a:lnTo>
                  <a:pt x="130655" y="556688"/>
                </a:lnTo>
                <a:cubicBezTo>
                  <a:pt x="130655" y="561931"/>
                  <a:pt x="126382" y="566197"/>
                  <a:pt x="121131" y="566197"/>
                </a:cubicBezTo>
                <a:lnTo>
                  <a:pt x="39962" y="566197"/>
                </a:lnTo>
                <a:cubicBezTo>
                  <a:pt x="35245" y="566197"/>
                  <a:pt x="31329" y="562731"/>
                  <a:pt x="30528" y="558110"/>
                </a:cubicBezTo>
                <a:lnTo>
                  <a:pt x="89" y="365615"/>
                </a:lnTo>
                <a:cubicBezTo>
                  <a:pt x="89" y="365526"/>
                  <a:pt x="89" y="365437"/>
                  <a:pt x="89" y="365437"/>
                </a:cubicBezTo>
                <a:cubicBezTo>
                  <a:pt x="89" y="365260"/>
                  <a:pt x="89" y="365082"/>
                  <a:pt x="0" y="364904"/>
                </a:cubicBezTo>
                <a:cubicBezTo>
                  <a:pt x="0" y="364726"/>
                  <a:pt x="0" y="364549"/>
                  <a:pt x="0" y="364371"/>
                </a:cubicBezTo>
                <a:cubicBezTo>
                  <a:pt x="0" y="364282"/>
                  <a:pt x="0" y="364193"/>
                  <a:pt x="0" y="364104"/>
                </a:cubicBezTo>
                <a:lnTo>
                  <a:pt x="0" y="242529"/>
                </a:lnTo>
                <a:cubicBezTo>
                  <a:pt x="0" y="237285"/>
                  <a:pt x="4272" y="233020"/>
                  <a:pt x="9523" y="233020"/>
                </a:cubicBezTo>
                <a:lnTo>
                  <a:pt x="118372" y="233020"/>
                </a:lnTo>
                <a:lnTo>
                  <a:pt x="375499" y="67364"/>
                </a:lnTo>
                <a:lnTo>
                  <a:pt x="375499" y="9509"/>
                </a:lnTo>
                <a:cubicBezTo>
                  <a:pt x="375499" y="4266"/>
                  <a:pt x="379682" y="0"/>
                  <a:pt x="384933"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cxnSp>
        <p:nvCxnSpPr>
          <p:cNvPr id="5" name="直接连接符 4"/>
          <p:cNvCxnSpPr/>
          <p:nvPr/>
        </p:nvCxnSpPr>
        <p:spPr>
          <a:xfrm>
            <a:off x="5405310" y="2735052"/>
            <a:ext cx="5282141"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圆角矩形 12"/>
          <p:cNvSpPr/>
          <p:nvPr/>
        </p:nvSpPr>
        <p:spPr>
          <a:xfrm>
            <a:off x="198259" y="1829558"/>
            <a:ext cx="3852428" cy="3915815"/>
          </a:xfrm>
          <a:prstGeom prst="roundRect">
            <a:avLst>
              <a:gd name="adj" fmla="val 5000"/>
            </a:avLst>
          </a:prstGeom>
          <a:blipFill dpi="0" rotWithShape="1">
            <a:blip r:embed="rId4"/>
            <a:srcRect/>
            <a:stretch>
              <a:fillRect l="-26234" r="-26234"/>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圆角矩形 3"/>
          <p:cNvSpPr/>
          <p:nvPr/>
        </p:nvSpPr>
        <p:spPr>
          <a:xfrm>
            <a:off x="3706875" y="466241"/>
            <a:ext cx="4778249" cy="659500"/>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accent1"/>
                </a:solidFill>
                <a:latin typeface="微软雅黑" panose="020B0503020204020204" pitchFamily="34" charset="-122"/>
                <a:ea typeface="微软雅黑" panose="020B0503020204020204" pitchFamily="34" charset="-122"/>
              </a:rPr>
              <a:t>利用操作符格式化数据</a:t>
            </a:r>
            <a:endParaRPr lang="zh-CN" altLang="en-US" sz="2400" b="1" spc="3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8534850"/>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1" presetClass="entr" presetSubtype="1"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100"/>
                                        <p:tgtEl>
                                          <p:spTgt spid="8"/>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par>
                          <p:cTn id="24" fill="hold">
                            <p:stCondLst>
                              <p:cond delay="1500"/>
                            </p:stCondLst>
                            <p:childTnLst>
                              <p:par>
                                <p:cTn id="25" presetID="37"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900" decel="100000" fill="hold"/>
                                        <p:tgtEl>
                                          <p:spTgt spid="5"/>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31" presetID="37" presetClass="entr" presetSubtype="0" fill="hold" grpId="0" nodeType="withEffect">
                                  <p:stCondLst>
                                    <p:cond delay="60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900" decel="100000" fill="hold"/>
                                        <p:tgtEl>
                                          <p:spTgt spid="11"/>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par>
                          <p:cTn id="37" fill="hold">
                            <p:stCondLst>
                              <p:cond delay="3100"/>
                            </p:stCondLst>
                            <p:childTnLst>
                              <p:par>
                                <p:cTn id="38" presetID="10" presetClass="entr" presetSubtype="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8" grpId="0" animBg="1"/>
      <p:bldP spid="17" grpId="0" animBg="1"/>
      <p:bldP spid="6"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
          <p:cNvSpPr txBox="1"/>
          <p:nvPr/>
        </p:nvSpPr>
        <p:spPr>
          <a:xfrm>
            <a:off x="6809466" y="1356706"/>
            <a:ext cx="5068590" cy="1077218"/>
          </a:xfrm>
          <a:prstGeom prst="rect">
            <a:avLst/>
          </a:prstGeom>
          <a:noFill/>
        </p:spPr>
        <p:txBody>
          <a:bodyPr wrap="none">
            <a:normAutofit/>
          </a:bodyPr>
          <a:lstStyle/>
          <a:p>
            <a:r>
              <a:rPr lang="zh-CN" altLang="en-US" sz="2000" dirty="0">
                <a:solidFill>
                  <a:schemeClr val="tx1">
                    <a:lumMod val="60000"/>
                    <a:lumOff val="40000"/>
                  </a:schemeClr>
                </a:solidFill>
              </a:rPr>
              <a:t>头文件</a:t>
            </a:r>
            <a:r>
              <a:rPr lang="en-US" altLang="zh-CN" sz="2000" dirty="0">
                <a:solidFill>
                  <a:schemeClr val="tx1">
                    <a:lumMod val="60000"/>
                    <a:lumOff val="40000"/>
                  </a:schemeClr>
                </a:solidFill>
              </a:rPr>
              <a:t>&lt;</a:t>
            </a:r>
            <a:r>
              <a:rPr lang="en-US" altLang="zh-CN" sz="2000" dirty="0" err="1">
                <a:solidFill>
                  <a:schemeClr val="tx1">
                    <a:lumMod val="60000"/>
                    <a:lumOff val="40000"/>
                  </a:schemeClr>
                </a:solidFill>
              </a:rPr>
              <a:t>iomanip</a:t>
            </a:r>
            <a:r>
              <a:rPr lang="en-US" altLang="zh-CN" sz="2000" dirty="0">
                <a:solidFill>
                  <a:schemeClr val="tx1">
                    <a:lumMod val="60000"/>
                    <a:lumOff val="40000"/>
                  </a:schemeClr>
                </a:solidFill>
              </a:rPr>
              <a:t>&gt;</a:t>
            </a:r>
            <a:r>
              <a:rPr lang="zh-CN" altLang="en-US" sz="2000" dirty="0">
                <a:solidFill>
                  <a:schemeClr val="tx1">
                    <a:lumMod val="60000"/>
                    <a:lumOff val="40000"/>
                  </a:schemeClr>
                </a:solidFill>
              </a:rPr>
              <a:t>或</a:t>
            </a:r>
            <a:r>
              <a:rPr lang="en-US" altLang="zh-CN" sz="2000" dirty="0">
                <a:solidFill>
                  <a:schemeClr val="tx1">
                    <a:lumMod val="60000"/>
                    <a:lumOff val="40000"/>
                  </a:schemeClr>
                </a:solidFill>
              </a:rPr>
              <a:t>&lt;</a:t>
            </a:r>
            <a:r>
              <a:rPr lang="en-US" altLang="zh-CN" sz="2000" dirty="0" err="1">
                <a:solidFill>
                  <a:schemeClr val="tx1">
                    <a:lumMod val="60000"/>
                    <a:lumOff val="40000"/>
                  </a:schemeClr>
                </a:solidFill>
              </a:rPr>
              <a:t>iomanip.h</a:t>
            </a:r>
            <a:r>
              <a:rPr lang="en-US" altLang="zh-CN" sz="2000" dirty="0">
                <a:solidFill>
                  <a:schemeClr val="tx1">
                    <a:lumMod val="60000"/>
                    <a:lumOff val="40000"/>
                  </a:schemeClr>
                </a:solidFill>
              </a:rPr>
              <a:t>&gt;</a:t>
            </a:r>
            <a:r>
              <a:rPr lang="zh-CN" altLang="en-US" sz="2000" dirty="0">
                <a:solidFill>
                  <a:schemeClr val="tx1">
                    <a:lumMod val="60000"/>
                    <a:lumOff val="40000"/>
                  </a:schemeClr>
                </a:solidFill>
              </a:rPr>
              <a:t>中的</a:t>
            </a:r>
            <a:endParaRPr lang="en-US" altLang="zh-CN" sz="2000" dirty="0">
              <a:solidFill>
                <a:schemeClr val="tx1">
                  <a:lumMod val="60000"/>
                  <a:lumOff val="40000"/>
                </a:schemeClr>
              </a:solidFill>
            </a:endParaRPr>
          </a:p>
          <a:p>
            <a:r>
              <a:rPr lang="zh-CN" altLang="en-US" sz="2000" dirty="0">
                <a:solidFill>
                  <a:schemeClr val="tx1">
                    <a:lumMod val="60000"/>
                    <a:lumOff val="40000"/>
                  </a:schemeClr>
                </a:solidFill>
              </a:rPr>
              <a:t>操纵符函数</a:t>
            </a:r>
          </a:p>
        </p:txBody>
      </p:sp>
      <p:sp>
        <p:nvSpPr>
          <p:cNvPr id="11" name="千图PPT彼岸天：ID 8661124矩形 10"/>
          <p:cNvSpPr/>
          <p:nvPr>
            <p:custDataLst>
              <p:tags r:id="rId1"/>
            </p:custDataLst>
          </p:nvPr>
        </p:nvSpPr>
        <p:spPr>
          <a:xfrm>
            <a:off x="4323056" y="2998947"/>
            <a:ext cx="5757905" cy="1124001"/>
          </a:xfrm>
          <a:prstGeom prst="rect">
            <a:avLst/>
          </a:prstGeom>
        </p:spPr>
        <p:txBody>
          <a:bodyPr wrap="none">
            <a:noAutofit/>
          </a:bodyPr>
          <a:lstStyle/>
          <a:p>
            <a:pPr marL="620713" lvl="1" indent="-228600" fontAlgn="base">
              <a:spcBef>
                <a:spcPct val="20000"/>
              </a:spcBef>
              <a:spcAft>
                <a:spcPct val="0"/>
              </a:spcAft>
              <a:buClr>
                <a:srgbClr val="333399"/>
              </a:buClr>
              <a:buFont typeface="Wingdings" panose="05000000000000000000" pitchFamily="2" charset="2"/>
              <a:buChar char="¢"/>
            </a:pPr>
            <a:r>
              <a:rPr lang="en-US" altLang="zh-CN" sz="2400" b="1" dirty="0">
                <a:solidFill>
                  <a:srgbClr val="333399"/>
                </a:solidFill>
                <a:latin typeface="Times New Roman" panose="02020603050405020304" pitchFamily="18" charset="0"/>
                <a:ea typeface="微软雅黑" panose="020B0503020204020204" pitchFamily="34" charset="-122"/>
              </a:rPr>
              <a:t>setfill(</a:t>
            </a:r>
            <a:r>
              <a:rPr lang="en-US" altLang="zh-CN" sz="2400" b="1" dirty="0" err="1">
                <a:solidFill>
                  <a:srgbClr val="333399"/>
                </a:solidFill>
                <a:latin typeface="Times New Roman" panose="02020603050405020304" pitchFamily="18" charset="0"/>
                <a:ea typeface="微软雅黑" panose="020B0503020204020204" pitchFamily="34" charset="-122"/>
              </a:rPr>
              <a:t>ch</a:t>
            </a:r>
            <a:r>
              <a:rPr lang="en-US" altLang="zh-CN" sz="2400" b="1" dirty="0">
                <a:solidFill>
                  <a:srgbClr val="333399"/>
                </a:solidFill>
                <a:latin typeface="Times New Roman" panose="02020603050405020304" pitchFamily="18" charset="0"/>
                <a:ea typeface="微软雅黑" panose="020B0503020204020204" pitchFamily="34" charset="-122"/>
              </a:rPr>
              <a:t>)		</a:t>
            </a:r>
            <a:r>
              <a:rPr lang="zh-CN" altLang="en-US" sz="2400" b="1" dirty="0">
                <a:solidFill>
                  <a:srgbClr val="333399"/>
                </a:solidFill>
                <a:latin typeface="Times New Roman" panose="02020603050405020304" pitchFamily="18" charset="0"/>
                <a:ea typeface="微软雅黑" panose="020B0503020204020204" pitchFamily="34" charset="-122"/>
              </a:rPr>
              <a:t>设置</a:t>
            </a:r>
            <a:r>
              <a:rPr lang="en-US" altLang="zh-CN" sz="2400" b="1" dirty="0" err="1">
                <a:solidFill>
                  <a:srgbClr val="333399"/>
                </a:solidFill>
                <a:latin typeface="Times New Roman" panose="02020603050405020304" pitchFamily="18" charset="0"/>
                <a:ea typeface="微软雅黑" panose="020B0503020204020204" pitchFamily="34" charset="-122"/>
              </a:rPr>
              <a:t>ch</a:t>
            </a:r>
            <a:r>
              <a:rPr lang="zh-CN" altLang="en-US" sz="2400" b="1" dirty="0">
                <a:solidFill>
                  <a:srgbClr val="333399"/>
                </a:solidFill>
                <a:latin typeface="Times New Roman" panose="02020603050405020304" pitchFamily="18" charset="0"/>
                <a:ea typeface="微软雅黑" panose="020B0503020204020204" pitchFamily="34" charset="-122"/>
              </a:rPr>
              <a:t>为填充字符</a:t>
            </a:r>
          </a:p>
          <a:p>
            <a:pPr marL="620713" lvl="1" indent="-228600" fontAlgn="base">
              <a:spcBef>
                <a:spcPct val="20000"/>
              </a:spcBef>
              <a:spcAft>
                <a:spcPct val="0"/>
              </a:spcAft>
              <a:buClr>
                <a:srgbClr val="333399"/>
              </a:buClr>
              <a:buFont typeface="Wingdings" panose="05000000000000000000" pitchFamily="2" charset="2"/>
              <a:buChar char="¢"/>
            </a:pPr>
            <a:r>
              <a:rPr lang="en-US" altLang="zh-CN" sz="2400" b="1" dirty="0" err="1">
                <a:solidFill>
                  <a:srgbClr val="333399"/>
                </a:solidFill>
                <a:latin typeface="Times New Roman" panose="02020603050405020304" pitchFamily="18" charset="0"/>
                <a:ea typeface="微软雅黑" panose="020B0503020204020204" pitchFamily="34" charset="-122"/>
              </a:rPr>
              <a:t>setprecision</a:t>
            </a:r>
            <a:r>
              <a:rPr lang="en-US" altLang="zh-CN" sz="2400" b="1" dirty="0">
                <a:solidFill>
                  <a:srgbClr val="333399"/>
                </a:solidFill>
                <a:latin typeface="Times New Roman" panose="02020603050405020304" pitchFamily="18" charset="0"/>
                <a:ea typeface="微软雅黑" panose="020B0503020204020204" pitchFamily="34" charset="-122"/>
              </a:rPr>
              <a:t>(n)	</a:t>
            </a:r>
            <a:r>
              <a:rPr lang="zh-CN" altLang="en-US" sz="2400" b="1" dirty="0">
                <a:solidFill>
                  <a:srgbClr val="333399"/>
                </a:solidFill>
                <a:latin typeface="Times New Roman" panose="02020603050405020304" pitchFamily="18" charset="0"/>
                <a:ea typeface="微软雅黑" panose="020B0503020204020204" pitchFamily="34" charset="-122"/>
              </a:rPr>
              <a:t>设置精度为</a:t>
            </a:r>
            <a:r>
              <a:rPr lang="en-US" altLang="zh-CN" sz="2400" b="1" dirty="0">
                <a:solidFill>
                  <a:srgbClr val="333399"/>
                </a:solidFill>
                <a:latin typeface="Times New Roman" panose="02020603050405020304" pitchFamily="18" charset="0"/>
                <a:ea typeface="微软雅黑" panose="020B0503020204020204" pitchFamily="34" charset="-122"/>
              </a:rPr>
              <a:t>n</a:t>
            </a:r>
            <a:r>
              <a:rPr lang="zh-CN" altLang="en-US" sz="2400" b="1" dirty="0">
                <a:solidFill>
                  <a:srgbClr val="333399"/>
                </a:solidFill>
                <a:latin typeface="Times New Roman" panose="02020603050405020304" pitchFamily="18" charset="0"/>
                <a:ea typeface="微软雅黑" panose="020B0503020204020204" pitchFamily="34" charset="-122"/>
              </a:rPr>
              <a:t>位有效数字</a:t>
            </a:r>
          </a:p>
          <a:p>
            <a:pPr marL="620713" lvl="1" indent="-228600" fontAlgn="base">
              <a:spcBef>
                <a:spcPct val="20000"/>
              </a:spcBef>
              <a:spcAft>
                <a:spcPct val="0"/>
              </a:spcAft>
              <a:buClr>
                <a:srgbClr val="333399"/>
              </a:buClr>
              <a:buFont typeface="Wingdings" panose="05000000000000000000" pitchFamily="2" charset="2"/>
              <a:buChar char="¢"/>
            </a:pPr>
            <a:r>
              <a:rPr lang="en-US" altLang="zh-CN" sz="2400" b="1" dirty="0" err="1">
                <a:solidFill>
                  <a:srgbClr val="333399"/>
                </a:solidFill>
                <a:latin typeface="Times New Roman" panose="02020603050405020304" pitchFamily="18" charset="0"/>
                <a:ea typeface="微软雅黑" panose="020B0503020204020204" pitchFamily="34" charset="-122"/>
              </a:rPr>
              <a:t>setw</a:t>
            </a:r>
            <a:r>
              <a:rPr lang="en-US" altLang="zh-CN" sz="2400" b="1" dirty="0">
                <a:solidFill>
                  <a:srgbClr val="333399"/>
                </a:solidFill>
                <a:latin typeface="Times New Roman" panose="02020603050405020304" pitchFamily="18" charset="0"/>
                <a:ea typeface="微软雅黑" panose="020B0503020204020204" pitchFamily="34" charset="-122"/>
              </a:rPr>
              <a:t>(w)		</a:t>
            </a:r>
            <a:r>
              <a:rPr lang="zh-CN" altLang="en-US" sz="2400" b="1" dirty="0">
                <a:solidFill>
                  <a:srgbClr val="333399"/>
                </a:solidFill>
                <a:latin typeface="Times New Roman" panose="02020603050405020304" pitchFamily="18" charset="0"/>
                <a:ea typeface="微软雅黑" panose="020B0503020204020204" pitchFamily="34" charset="-122"/>
              </a:rPr>
              <a:t>设置数据的输出宽度为</a:t>
            </a:r>
            <a:r>
              <a:rPr lang="en-US" altLang="zh-CN" sz="2400" b="1" dirty="0">
                <a:solidFill>
                  <a:srgbClr val="333399"/>
                </a:solidFill>
                <a:latin typeface="Times New Roman" panose="02020603050405020304" pitchFamily="18" charset="0"/>
                <a:ea typeface="微软雅黑" panose="020B0503020204020204" pitchFamily="34" charset="-122"/>
              </a:rPr>
              <a:t>w</a:t>
            </a:r>
            <a:r>
              <a:rPr lang="zh-CN" altLang="en-US" sz="2400" b="1" dirty="0">
                <a:solidFill>
                  <a:srgbClr val="333399"/>
                </a:solidFill>
                <a:latin typeface="Times New Roman" panose="02020603050405020304" pitchFamily="18" charset="0"/>
                <a:ea typeface="微软雅黑" panose="020B0503020204020204" pitchFamily="34" charset="-122"/>
              </a:rPr>
              <a:t>个字符</a:t>
            </a:r>
          </a:p>
          <a:p>
            <a:pPr marL="620713" lvl="1" indent="-228600" fontAlgn="base">
              <a:spcBef>
                <a:spcPct val="20000"/>
              </a:spcBef>
              <a:spcAft>
                <a:spcPct val="0"/>
              </a:spcAft>
              <a:buClr>
                <a:srgbClr val="333399"/>
              </a:buClr>
              <a:buFont typeface="Wingdings" panose="05000000000000000000" pitchFamily="2" charset="2"/>
              <a:buChar char="¢"/>
            </a:pPr>
            <a:r>
              <a:rPr lang="en-US" altLang="zh-CN" sz="2400" b="1" dirty="0" err="1">
                <a:solidFill>
                  <a:srgbClr val="333399"/>
                </a:solidFill>
                <a:latin typeface="Times New Roman" panose="02020603050405020304" pitchFamily="18" charset="0"/>
                <a:ea typeface="微软雅黑" panose="020B0503020204020204" pitchFamily="34" charset="-122"/>
              </a:rPr>
              <a:t>setbase</a:t>
            </a:r>
            <a:r>
              <a:rPr lang="en-US" altLang="zh-CN" sz="2400" b="1" dirty="0">
                <a:solidFill>
                  <a:srgbClr val="333399"/>
                </a:solidFill>
                <a:latin typeface="Times New Roman" panose="02020603050405020304" pitchFamily="18" charset="0"/>
                <a:ea typeface="微软雅黑" panose="020B0503020204020204" pitchFamily="34" charset="-122"/>
              </a:rPr>
              <a:t>(b)	</a:t>
            </a:r>
            <a:r>
              <a:rPr lang="zh-CN" altLang="en-US" sz="2400" b="1" dirty="0">
                <a:solidFill>
                  <a:srgbClr val="333399"/>
                </a:solidFill>
                <a:latin typeface="Times New Roman" panose="02020603050405020304" pitchFamily="18" charset="0"/>
                <a:ea typeface="微软雅黑" panose="020B0503020204020204" pitchFamily="34" charset="-122"/>
              </a:rPr>
              <a:t>基数设置为</a:t>
            </a:r>
            <a:r>
              <a:rPr lang="en-US" altLang="zh-CN" sz="2400" b="1" dirty="0">
                <a:solidFill>
                  <a:srgbClr val="333399"/>
                </a:solidFill>
                <a:latin typeface="Times New Roman" panose="02020603050405020304" pitchFamily="18" charset="0"/>
                <a:ea typeface="微软雅黑" panose="020B0503020204020204" pitchFamily="34" charset="-122"/>
              </a:rPr>
              <a:t>b</a:t>
            </a:r>
            <a:r>
              <a:rPr lang="zh-CN" altLang="en-US" sz="2400" b="1" dirty="0">
                <a:solidFill>
                  <a:srgbClr val="333399"/>
                </a:solidFill>
                <a:latin typeface="Times New Roman" panose="02020603050405020304" pitchFamily="18" charset="0"/>
                <a:ea typeface="微软雅黑" panose="020B0503020204020204" pitchFamily="34" charset="-122"/>
              </a:rPr>
              <a:t>（</a:t>
            </a:r>
            <a:r>
              <a:rPr lang="en-US" altLang="zh-CN" sz="2400" b="1" dirty="0">
                <a:solidFill>
                  <a:srgbClr val="333399"/>
                </a:solidFill>
                <a:latin typeface="Times New Roman" panose="02020603050405020304" pitchFamily="18" charset="0"/>
                <a:ea typeface="微软雅黑" panose="020B0503020204020204" pitchFamily="34" charset="-122"/>
              </a:rPr>
              <a:t>b=8</a:t>
            </a:r>
            <a:r>
              <a:rPr lang="zh-CN" altLang="en-US" sz="2400" b="1" dirty="0">
                <a:solidFill>
                  <a:srgbClr val="333399"/>
                </a:solidFill>
                <a:latin typeface="Times New Roman" panose="02020603050405020304" pitchFamily="18" charset="0"/>
                <a:ea typeface="微软雅黑" panose="020B0503020204020204" pitchFamily="34" charset="-122"/>
              </a:rPr>
              <a:t>，</a:t>
            </a:r>
            <a:r>
              <a:rPr lang="en-US" altLang="zh-CN" sz="2400" b="1" dirty="0">
                <a:solidFill>
                  <a:srgbClr val="333399"/>
                </a:solidFill>
                <a:latin typeface="Times New Roman" panose="02020603050405020304" pitchFamily="18" charset="0"/>
                <a:ea typeface="微软雅黑" panose="020B0503020204020204" pitchFamily="34" charset="-122"/>
              </a:rPr>
              <a:t>10</a:t>
            </a:r>
            <a:r>
              <a:rPr lang="zh-CN" altLang="en-US" sz="2400" b="1" dirty="0">
                <a:solidFill>
                  <a:srgbClr val="333399"/>
                </a:solidFill>
                <a:latin typeface="Times New Roman" panose="02020603050405020304" pitchFamily="18" charset="0"/>
                <a:ea typeface="微软雅黑" panose="020B0503020204020204" pitchFamily="34" charset="-122"/>
              </a:rPr>
              <a:t>，</a:t>
            </a:r>
            <a:r>
              <a:rPr lang="en-US" altLang="zh-CN" sz="2400" b="1" dirty="0">
                <a:solidFill>
                  <a:srgbClr val="333399"/>
                </a:solidFill>
                <a:latin typeface="Times New Roman" panose="02020603050405020304" pitchFamily="18" charset="0"/>
                <a:ea typeface="微软雅黑" panose="020B0503020204020204" pitchFamily="34" charset="-122"/>
              </a:rPr>
              <a:t>16</a:t>
            </a:r>
            <a:r>
              <a:rPr lang="zh-CN" altLang="en-US" sz="2400" b="1" dirty="0">
                <a:solidFill>
                  <a:srgbClr val="333399"/>
                </a:solidFill>
                <a:latin typeface="Times New Roman" panose="02020603050405020304" pitchFamily="18" charset="0"/>
                <a:ea typeface="微软雅黑" panose="020B0503020204020204" pitchFamily="34" charset="-122"/>
              </a:rPr>
              <a:t>）进制</a:t>
            </a:r>
          </a:p>
        </p:txBody>
      </p:sp>
      <p:sp>
        <p:nvSpPr>
          <p:cNvPr id="8" name="圆角矩形 6"/>
          <p:cNvSpPr/>
          <p:nvPr/>
        </p:nvSpPr>
        <p:spPr>
          <a:xfrm>
            <a:off x="5339914" y="1322403"/>
            <a:ext cx="1223393" cy="122400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任意多边形 8"/>
          <p:cNvSpPr/>
          <p:nvPr/>
        </p:nvSpPr>
        <p:spPr>
          <a:xfrm>
            <a:off x="5583584" y="1554216"/>
            <a:ext cx="736053" cy="760374"/>
          </a:xfrm>
          <a:custGeom>
            <a:avLst/>
            <a:gdLst>
              <a:gd name="connsiteX0" fmla="*/ 130655 w 587316"/>
              <a:gd name="connsiteY0" fmla="*/ 434401 h 606722"/>
              <a:gd name="connsiteX1" fmla="*/ 130655 w 587316"/>
              <a:gd name="connsiteY1" fmla="*/ 466128 h 606722"/>
              <a:gd name="connsiteX2" fmla="*/ 142047 w 587316"/>
              <a:gd name="connsiteY2" fmla="*/ 466128 h 606722"/>
              <a:gd name="connsiteX3" fmla="*/ 142047 w 587316"/>
              <a:gd name="connsiteY3" fmla="*/ 434401 h 606722"/>
              <a:gd name="connsiteX4" fmla="*/ 20648 w 587316"/>
              <a:gd name="connsiteY4" fmla="*/ 373614 h 606722"/>
              <a:gd name="connsiteX5" fmla="*/ 48061 w 587316"/>
              <a:gd name="connsiteY5" fmla="*/ 547178 h 606722"/>
              <a:gd name="connsiteX6" fmla="*/ 111608 w 587316"/>
              <a:gd name="connsiteY6" fmla="*/ 547178 h 606722"/>
              <a:gd name="connsiteX7" fmla="*/ 111608 w 587316"/>
              <a:gd name="connsiteY7" fmla="*/ 475637 h 606722"/>
              <a:gd name="connsiteX8" fmla="*/ 111608 w 587316"/>
              <a:gd name="connsiteY8" fmla="*/ 424981 h 606722"/>
              <a:gd name="connsiteX9" fmla="*/ 111608 w 587316"/>
              <a:gd name="connsiteY9" fmla="*/ 373614 h 606722"/>
              <a:gd name="connsiteX10" fmla="*/ 518778 w 587316"/>
              <a:gd name="connsiteY10" fmla="*/ 371157 h 606722"/>
              <a:gd name="connsiteX11" fmla="*/ 553937 w 587316"/>
              <a:gd name="connsiteY11" fmla="*/ 391400 h 606722"/>
              <a:gd name="connsiteX12" fmla="*/ 557497 w 587316"/>
              <a:gd name="connsiteY12" fmla="*/ 404362 h 606722"/>
              <a:gd name="connsiteX13" fmla="*/ 549219 w 587316"/>
              <a:gd name="connsiteY13" fmla="*/ 409068 h 606722"/>
              <a:gd name="connsiteX14" fmla="*/ 544502 w 587316"/>
              <a:gd name="connsiteY14" fmla="*/ 407825 h 606722"/>
              <a:gd name="connsiteX15" fmla="*/ 509344 w 587316"/>
              <a:gd name="connsiteY15" fmla="*/ 387582 h 606722"/>
              <a:gd name="connsiteX16" fmla="*/ 505783 w 587316"/>
              <a:gd name="connsiteY16" fmla="*/ 374619 h 606722"/>
              <a:gd name="connsiteX17" fmla="*/ 518778 w 587316"/>
              <a:gd name="connsiteY17" fmla="*/ 371157 h 606722"/>
              <a:gd name="connsiteX18" fmla="*/ 537211 w 587316"/>
              <a:gd name="connsiteY18" fmla="*/ 283673 h 606722"/>
              <a:gd name="connsiteX19" fmla="*/ 577793 w 587316"/>
              <a:gd name="connsiteY19" fmla="*/ 283673 h 606722"/>
              <a:gd name="connsiteX20" fmla="*/ 587316 w 587316"/>
              <a:gd name="connsiteY20" fmla="*/ 293200 h 606722"/>
              <a:gd name="connsiteX21" fmla="*/ 577793 w 587316"/>
              <a:gd name="connsiteY21" fmla="*/ 302726 h 606722"/>
              <a:gd name="connsiteX22" fmla="*/ 537211 w 587316"/>
              <a:gd name="connsiteY22" fmla="*/ 302726 h 606722"/>
              <a:gd name="connsiteX23" fmla="*/ 527688 w 587316"/>
              <a:gd name="connsiteY23" fmla="*/ 293200 h 606722"/>
              <a:gd name="connsiteX24" fmla="*/ 537211 w 587316"/>
              <a:gd name="connsiteY24" fmla="*/ 283673 h 606722"/>
              <a:gd name="connsiteX25" fmla="*/ 50098 w 587316"/>
              <a:gd name="connsiteY25" fmla="*/ 273582 h 606722"/>
              <a:gd name="connsiteX26" fmla="*/ 90680 w 587316"/>
              <a:gd name="connsiteY26" fmla="*/ 273582 h 606722"/>
              <a:gd name="connsiteX27" fmla="*/ 100203 w 587316"/>
              <a:gd name="connsiteY27" fmla="*/ 283073 h 606722"/>
              <a:gd name="connsiteX28" fmla="*/ 90680 w 587316"/>
              <a:gd name="connsiteY28" fmla="*/ 292564 h 606722"/>
              <a:gd name="connsiteX29" fmla="*/ 50098 w 587316"/>
              <a:gd name="connsiteY29" fmla="*/ 292564 h 606722"/>
              <a:gd name="connsiteX30" fmla="*/ 40575 w 587316"/>
              <a:gd name="connsiteY30" fmla="*/ 283073 h 606722"/>
              <a:gd name="connsiteX31" fmla="*/ 50098 w 587316"/>
              <a:gd name="connsiteY31" fmla="*/ 273582 h 606722"/>
              <a:gd name="connsiteX32" fmla="*/ 19046 w 587316"/>
              <a:gd name="connsiteY32" fmla="*/ 252038 h 606722"/>
              <a:gd name="connsiteX33" fmla="*/ 19046 w 587316"/>
              <a:gd name="connsiteY33" fmla="*/ 354684 h 606722"/>
              <a:gd name="connsiteX34" fmla="*/ 111608 w 587316"/>
              <a:gd name="connsiteY34" fmla="*/ 354684 h 606722"/>
              <a:gd name="connsiteX35" fmla="*/ 111608 w 587316"/>
              <a:gd name="connsiteY35" fmla="*/ 252038 h 606722"/>
              <a:gd name="connsiteX36" fmla="*/ 445913 w 587316"/>
              <a:gd name="connsiteY36" fmla="*/ 202664 h 606722"/>
              <a:gd name="connsiteX37" fmla="*/ 455359 w 587316"/>
              <a:gd name="connsiteY37" fmla="*/ 212170 h 606722"/>
              <a:gd name="connsiteX38" fmla="*/ 455359 w 587316"/>
              <a:gd name="connsiteY38" fmla="*/ 262806 h 606722"/>
              <a:gd name="connsiteX39" fmla="*/ 445913 w 587316"/>
              <a:gd name="connsiteY39" fmla="*/ 272312 h 606722"/>
              <a:gd name="connsiteX40" fmla="*/ 436377 w 587316"/>
              <a:gd name="connsiteY40" fmla="*/ 262806 h 606722"/>
              <a:gd name="connsiteX41" fmla="*/ 436377 w 587316"/>
              <a:gd name="connsiteY41" fmla="*/ 212170 h 606722"/>
              <a:gd name="connsiteX42" fmla="*/ 445913 w 587316"/>
              <a:gd name="connsiteY42" fmla="*/ 202664 h 606722"/>
              <a:gd name="connsiteX43" fmla="*/ 544502 w 587316"/>
              <a:gd name="connsiteY43" fmla="*/ 178654 h 606722"/>
              <a:gd name="connsiteX44" fmla="*/ 557497 w 587316"/>
              <a:gd name="connsiteY44" fmla="*/ 182116 h 606722"/>
              <a:gd name="connsiteX45" fmla="*/ 553937 w 587316"/>
              <a:gd name="connsiteY45" fmla="*/ 195079 h 606722"/>
              <a:gd name="connsiteX46" fmla="*/ 518778 w 587316"/>
              <a:gd name="connsiteY46" fmla="*/ 215322 h 606722"/>
              <a:gd name="connsiteX47" fmla="*/ 514061 w 587316"/>
              <a:gd name="connsiteY47" fmla="*/ 216565 h 606722"/>
              <a:gd name="connsiteX48" fmla="*/ 505783 w 587316"/>
              <a:gd name="connsiteY48" fmla="*/ 211859 h 606722"/>
              <a:gd name="connsiteX49" fmla="*/ 509344 w 587316"/>
              <a:gd name="connsiteY49" fmla="*/ 198897 h 606722"/>
              <a:gd name="connsiteX50" fmla="*/ 375499 w 587316"/>
              <a:gd name="connsiteY50" fmla="*/ 90026 h 606722"/>
              <a:gd name="connsiteX51" fmla="*/ 130655 w 587316"/>
              <a:gd name="connsiteY51" fmla="*/ 247683 h 606722"/>
              <a:gd name="connsiteX52" fmla="*/ 130655 w 587316"/>
              <a:gd name="connsiteY52" fmla="*/ 359128 h 606722"/>
              <a:gd name="connsiteX53" fmla="*/ 375499 w 587316"/>
              <a:gd name="connsiteY53" fmla="*/ 524694 h 606722"/>
              <a:gd name="connsiteX54" fmla="*/ 445913 w 587316"/>
              <a:gd name="connsiteY54" fmla="*/ 40505 h 606722"/>
              <a:gd name="connsiteX55" fmla="*/ 455359 w 587316"/>
              <a:gd name="connsiteY55" fmla="*/ 50017 h 606722"/>
              <a:gd name="connsiteX56" fmla="*/ 455359 w 587316"/>
              <a:gd name="connsiteY56" fmla="*/ 171630 h 606722"/>
              <a:gd name="connsiteX57" fmla="*/ 445913 w 587316"/>
              <a:gd name="connsiteY57" fmla="*/ 181142 h 606722"/>
              <a:gd name="connsiteX58" fmla="*/ 436377 w 587316"/>
              <a:gd name="connsiteY58" fmla="*/ 171630 h 606722"/>
              <a:gd name="connsiteX59" fmla="*/ 436377 w 587316"/>
              <a:gd name="connsiteY59" fmla="*/ 50017 h 606722"/>
              <a:gd name="connsiteX60" fmla="*/ 445913 w 587316"/>
              <a:gd name="connsiteY60" fmla="*/ 40505 h 606722"/>
              <a:gd name="connsiteX61" fmla="*/ 394456 w 587316"/>
              <a:gd name="connsiteY61" fmla="*/ 19018 h 606722"/>
              <a:gd name="connsiteX62" fmla="*/ 394456 w 587316"/>
              <a:gd name="connsiteY62" fmla="*/ 72608 h 606722"/>
              <a:gd name="connsiteX63" fmla="*/ 394456 w 587316"/>
              <a:gd name="connsiteY63" fmla="*/ 542646 h 606722"/>
              <a:gd name="connsiteX64" fmla="*/ 394456 w 587316"/>
              <a:gd name="connsiteY64" fmla="*/ 587704 h 606722"/>
              <a:gd name="connsiteX65" fmla="*/ 466815 w 587316"/>
              <a:gd name="connsiteY65" fmla="*/ 587704 h 606722"/>
              <a:gd name="connsiteX66" fmla="*/ 466815 w 587316"/>
              <a:gd name="connsiteY66" fmla="*/ 19018 h 606722"/>
              <a:gd name="connsiteX67" fmla="*/ 384933 w 587316"/>
              <a:gd name="connsiteY67" fmla="*/ 0 h 606722"/>
              <a:gd name="connsiteX68" fmla="*/ 476338 w 587316"/>
              <a:gd name="connsiteY68" fmla="*/ 0 h 606722"/>
              <a:gd name="connsiteX69" fmla="*/ 485772 w 587316"/>
              <a:gd name="connsiteY69" fmla="*/ 9509 h 606722"/>
              <a:gd name="connsiteX70" fmla="*/ 485772 w 587316"/>
              <a:gd name="connsiteY70" fmla="*/ 597213 h 606722"/>
              <a:gd name="connsiteX71" fmla="*/ 476338 w 587316"/>
              <a:gd name="connsiteY71" fmla="*/ 606722 h 606722"/>
              <a:gd name="connsiteX72" fmla="*/ 384933 w 587316"/>
              <a:gd name="connsiteY72" fmla="*/ 606722 h 606722"/>
              <a:gd name="connsiteX73" fmla="*/ 375499 w 587316"/>
              <a:gd name="connsiteY73" fmla="*/ 597213 h 606722"/>
              <a:gd name="connsiteX74" fmla="*/ 375499 w 587316"/>
              <a:gd name="connsiteY74" fmla="*/ 547623 h 606722"/>
              <a:gd name="connsiteX75" fmla="*/ 130655 w 587316"/>
              <a:gd name="connsiteY75" fmla="*/ 382056 h 606722"/>
              <a:gd name="connsiteX76" fmla="*/ 130655 w 587316"/>
              <a:gd name="connsiteY76" fmla="*/ 415472 h 606722"/>
              <a:gd name="connsiteX77" fmla="*/ 151570 w 587316"/>
              <a:gd name="connsiteY77" fmla="*/ 415472 h 606722"/>
              <a:gd name="connsiteX78" fmla="*/ 161093 w 587316"/>
              <a:gd name="connsiteY78" fmla="*/ 424981 h 606722"/>
              <a:gd name="connsiteX79" fmla="*/ 161093 w 587316"/>
              <a:gd name="connsiteY79" fmla="*/ 475637 h 606722"/>
              <a:gd name="connsiteX80" fmla="*/ 151570 w 587316"/>
              <a:gd name="connsiteY80" fmla="*/ 485147 h 606722"/>
              <a:gd name="connsiteX81" fmla="*/ 130655 w 587316"/>
              <a:gd name="connsiteY81" fmla="*/ 485147 h 606722"/>
              <a:gd name="connsiteX82" fmla="*/ 130655 w 587316"/>
              <a:gd name="connsiteY82" fmla="*/ 556688 h 606722"/>
              <a:gd name="connsiteX83" fmla="*/ 121131 w 587316"/>
              <a:gd name="connsiteY83" fmla="*/ 566197 h 606722"/>
              <a:gd name="connsiteX84" fmla="*/ 39962 w 587316"/>
              <a:gd name="connsiteY84" fmla="*/ 566197 h 606722"/>
              <a:gd name="connsiteX85" fmla="*/ 30528 w 587316"/>
              <a:gd name="connsiteY85" fmla="*/ 558110 h 606722"/>
              <a:gd name="connsiteX86" fmla="*/ 89 w 587316"/>
              <a:gd name="connsiteY86" fmla="*/ 365615 h 606722"/>
              <a:gd name="connsiteX87" fmla="*/ 89 w 587316"/>
              <a:gd name="connsiteY87" fmla="*/ 365437 h 606722"/>
              <a:gd name="connsiteX88" fmla="*/ 0 w 587316"/>
              <a:gd name="connsiteY88" fmla="*/ 364904 h 606722"/>
              <a:gd name="connsiteX89" fmla="*/ 0 w 587316"/>
              <a:gd name="connsiteY89" fmla="*/ 364371 h 606722"/>
              <a:gd name="connsiteX90" fmla="*/ 0 w 587316"/>
              <a:gd name="connsiteY90" fmla="*/ 364104 h 606722"/>
              <a:gd name="connsiteX91" fmla="*/ 0 w 587316"/>
              <a:gd name="connsiteY91" fmla="*/ 242529 h 606722"/>
              <a:gd name="connsiteX92" fmla="*/ 9523 w 587316"/>
              <a:gd name="connsiteY92" fmla="*/ 233020 h 606722"/>
              <a:gd name="connsiteX93" fmla="*/ 118372 w 587316"/>
              <a:gd name="connsiteY93" fmla="*/ 233020 h 606722"/>
              <a:gd name="connsiteX94" fmla="*/ 375499 w 587316"/>
              <a:gd name="connsiteY94" fmla="*/ 67364 h 606722"/>
              <a:gd name="connsiteX95" fmla="*/ 375499 w 587316"/>
              <a:gd name="connsiteY95" fmla="*/ 9509 h 606722"/>
              <a:gd name="connsiteX96" fmla="*/ 384933 w 587316"/>
              <a:gd name="connsiteY96"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587316" h="606722">
                <a:moveTo>
                  <a:pt x="130655" y="434401"/>
                </a:moveTo>
                <a:lnTo>
                  <a:pt x="130655" y="466128"/>
                </a:lnTo>
                <a:lnTo>
                  <a:pt x="142047" y="466128"/>
                </a:lnTo>
                <a:lnTo>
                  <a:pt x="142047" y="434401"/>
                </a:lnTo>
                <a:close/>
                <a:moveTo>
                  <a:pt x="20648" y="373614"/>
                </a:moveTo>
                <a:lnTo>
                  <a:pt x="48061" y="547178"/>
                </a:lnTo>
                <a:lnTo>
                  <a:pt x="111608" y="547178"/>
                </a:lnTo>
                <a:lnTo>
                  <a:pt x="111608" y="475637"/>
                </a:lnTo>
                <a:lnTo>
                  <a:pt x="111608" y="424981"/>
                </a:lnTo>
                <a:lnTo>
                  <a:pt x="111608" y="373614"/>
                </a:lnTo>
                <a:close/>
                <a:moveTo>
                  <a:pt x="518778" y="371157"/>
                </a:moveTo>
                <a:lnTo>
                  <a:pt x="553937" y="391400"/>
                </a:lnTo>
                <a:cubicBezTo>
                  <a:pt x="558565" y="393974"/>
                  <a:pt x="560078" y="399834"/>
                  <a:pt x="557497" y="404362"/>
                </a:cubicBezTo>
                <a:cubicBezTo>
                  <a:pt x="555717" y="407381"/>
                  <a:pt x="552512" y="409068"/>
                  <a:pt x="549219" y="409068"/>
                </a:cubicBezTo>
                <a:cubicBezTo>
                  <a:pt x="547617" y="409068"/>
                  <a:pt x="545926" y="408713"/>
                  <a:pt x="544502" y="407825"/>
                </a:cubicBezTo>
                <a:lnTo>
                  <a:pt x="509344" y="387582"/>
                </a:lnTo>
                <a:cubicBezTo>
                  <a:pt x="504715" y="384918"/>
                  <a:pt x="503202" y="379147"/>
                  <a:pt x="505783" y="374619"/>
                </a:cubicBezTo>
                <a:cubicBezTo>
                  <a:pt x="508454" y="370091"/>
                  <a:pt x="514239" y="368493"/>
                  <a:pt x="518778" y="371157"/>
                </a:cubicBezTo>
                <a:close/>
                <a:moveTo>
                  <a:pt x="537211" y="283673"/>
                </a:moveTo>
                <a:lnTo>
                  <a:pt x="577793" y="283673"/>
                </a:lnTo>
                <a:cubicBezTo>
                  <a:pt x="583044" y="283673"/>
                  <a:pt x="587316" y="287947"/>
                  <a:pt x="587316" y="293200"/>
                </a:cubicBezTo>
                <a:cubicBezTo>
                  <a:pt x="587316" y="298452"/>
                  <a:pt x="583044" y="302726"/>
                  <a:pt x="577793" y="302726"/>
                </a:cubicBezTo>
                <a:lnTo>
                  <a:pt x="537211" y="302726"/>
                </a:lnTo>
                <a:cubicBezTo>
                  <a:pt x="531960" y="302726"/>
                  <a:pt x="527688" y="298452"/>
                  <a:pt x="527688" y="293200"/>
                </a:cubicBezTo>
                <a:cubicBezTo>
                  <a:pt x="527688" y="287947"/>
                  <a:pt x="531960" y="283673"/>
                  <a:pt x="537211" y="283673"/>
                </a:cubicBezTo>
                <a:close/>
                <a:moveTo>
                  <a:pt x="50098" y="273582"/>
                </a:moveTo>
                <a:lnTo>
                  <a:pt x="90680" y="273582"/>
                </a:lnTo>
                <a:cubicBezTo>
                  <a:pt x="95931" y="273582"/>
                  <a:pt x="100203" y="277840"/>
                  <a:pt x="100203" y="283073"/>
                </a:cubicBezTo>
                <a:cubicBezTo>
                  <a:pt x="100203" y="288306"/>
                  <a:pt x="95931" y="292564"/>
                  <a:pt x="90680" y="292564"/>
                </a:cubicBezTo>
                <a:lnTo>
                  <a:pt x="50098" y="292564"/>
                </a:lnTo>
                <a:cubicBezTo>
                  <a:pt x="44847" y="292564"/>
                  <a:pt x="40575" y="288306"/>
                  <a:pt x="40575" y="283073"/>
                </a:cubicBezTo>
                <a:cubicBezTo>
                  <a:pt x="40575" y="277840"/>
                  <a:pt x="44847" y="273582"/>
                  <a:pt x="50098" y="273582"/>
                </a:cubicBezTo>
                <a:close/>
                <a:moveTo>
                  <a:pt x="19046" y="252038"/>
                </a:moveTo>
                <a:lnTo>
                  <a:pt x="19046" y="354684"/>
                </a:lnTo>
                <a:lnTo>
                  <a:pt x="111608" y="354684"/>
                </a:lnTo>
                <a:lnTo>
                  <a:pt x="111608" y="252038"/>
                </a:lnTo>
                <a:close/>
                <a:moveTo>
                  <a:pt x="445913" y="202664"/>
                </a:moveTo>
                <a:cubicBezTo>
                  <a:pt x="451171" y="202664"/>
                  <a:pt x="455359" y="206928"/>
                  <a:pt x="455359" y="212170"/>
                </a:cubicBezTo>
                <a:lnTo>
                  <a:pt x="455359" y="262806"/>
                </a:lnTo>
                <a:cubicBezTo>
                  <a:pt x="455359" y="268048"/>
                  <a:pt x="451171" y="272312"/>
                  <a:pt x="445913" y="272312"/>
                </a:cubicBezTo>
                <a:cubicBezTo>
                  <a:pt x="440655" y="272312"/>
                  <a:pt x="436377" y="268048"/>
                  <a:pt x="436377" y="262806"/>
                </a:cubicBezTo>
                <a:lnTo>
                  <a:pt x="436377" y="212170"/>
                </a:lnTo>
                <a:cubicBezTo>
                  <a:pt x="436377" y="206928"/>
                  <a:pt x="440655" y="202664"/>
                  <a:pt x="445913" y="202664"/>
                </a:cubicBezTo>
                <a:close/>
                <a:moveTo>
                  <a:pt x="544502" y="178654"/>
                </a:moveTo>
                <a:cubicBezTo>
                  <a:pt x="549041" y="175990"/>
                  <a:pt x="554827" y="177588"/>
                  <a:pt x="557497" y="182116"/>
                </a:cubicBezTo>
                <a:cubicBezTo>
                  <a:pt x="560078" y="186644"/>
                  <a:pt x="558565" y="192415"/>
                  <a:pt x="553937" y="195079"/>
                </a:cubicBezTo>
                <a:lnTo>
                  <a:pt x="518778" y="215322"/>
                </a:lnTo>
                <a:cubicBezTo>
                  <a:pt x="517354" y="216121"/>
                  <a:pt x="515663" y="216565"/>
                  <a:pt x="514061" y="216565"/>
                </a:cubicBezTo>
                <a:cubicBezTo>
                  <a:pt x="510768" y="216565"/>
                  <a:pt x="507564" y="214878"/>
                  <a:pt x="505783" y="211859"/>
                </a:cubicBezTo>
                <a:cubicBezTo>
                  <a:pt x="503202" y="207331"/>
                  <a:pt x="504715" y="201471"/>
                  <a:pt x="509344" y="198897"/>
                </a:cubicBezTo>
                <a:close/>
                <a:moveTo>
                  <a:pt x="375499" y="90026"/>
                </a:moveTo>
                <a:lnTo>
                  <a:pt x="130655" y="247683"/>
                </a:lnTo>
                <a:lnTo>
                  <a:pt x="130655" y="359128"/>
                </a:lnTo>
                <a:lnTo>
                  <a:pt x="375499" y="524694"/>
                </a:lnTo>
                <a:close/>
                <a:moveTo>
                  <a:pt x="445913" y="40505"/>
                </a:moveTo>
                <a:cubicBezTo>
                  <a:pt x="451171" y="40505"/>
                  <a:pt x="455359" y="44772"/>
                  <a:pt x="455359" y="50017"/>
                </a:cubicBezTo>
                <a:lnTo>
                  <a:pt x="455359" y="171630"/>
                </a:lnTo>
                <a:cubicBezTo>
                  <a:pt x="455359" y="176875"/>
                  <a:pt x="451171" y="181142"/>
                  <a:pt x="445913" y="181142"/>
                </a:cubicBezTo>
                <a:cubicBezTo>
                  <a:pt x="440655" y="181142"/>
                  <a:pt x="436377" y="176875"/>
                  <a:pt x="436377" y="171630"/>
                </a:cubicBezTo>
                <a:lnTo>
                  <a:pt x="436377" y="50017"/>
                </a:lnTo>
                <a:cubicBezTo>
                  <a:pt x="436377" y="44772"/>
                  <a:pt x="440655" y="40505"/>
                  <a:pt x="445913" y="40505"/>
                </a:cubicBezTo>
                <a:close/>
                <a:moveTo>
                  <a:pt x="394456" y="19018"/>
                </a:moveTo>
                <a:lnTo>
                  <a:pt x="394456" y="72608"/>
                </a:lnTo>
                <a:lnTo>
                  <a:pt x="394456" y="542646"/>
                </a:lnTo>
                <a:lnTo>
                  <a:pt x="394456" y="587704"/>
                </a:lnTo>
                <a:lnTo>
                  <a:pt x="466815" y="587704"/>
                </a:lnTo>
                <a:lnTo>
                  <a:pt x="466815" y="19018"/>
                </a:lnTo>
                <a:close/>
                <a:moveTo>
                  <a:pt x="384933" y="0"/>
                </a:moveTo>
                <a:lnTo>
                  <a:pt x="476338" y="0"/>
                </a:lnTo>
                <a:cubicBezTo>
                  <a:pt x="481589" y="0"/>
                  <a:pt x="485772" y="4266"/>
                  <a:pt x="485772" y="9509"/>
                </a:cubicBezTo>
                <a:lnTo>
                  <a:pt x="485772" y="597213"/>
                </a:lnTo>
                <a:cubicBezTo>
                  <a:pt x="485772" y="602456"/>
                  <a:pt x="481589" y="606722"/>
                  <a:pt x="476338" y="606722"/>
                </a:cubicBezTo>
                <a:lnTo>
                  <a:pt x="384933" y="606722"/>
                </a:lnTo>
                <a:cubicBezTo>
                  <a:pt x="379682" y="606722"/>
                  <a:pt x="375499" y="602456"/>
                  <a:pt x="375499" y="597213"/>
                </a:cubicBezTo>
                <a:lnTo>
                  <a:pt x="375499" y="547623"/>
                </a:lnTo>
                <a:lnTo>
                  <a:pt x="130655" y="382056"/>
                </a:lnTo>
                <a:lnTo>
                  <a:pt x="130655" y="415472"/>
                </a:lnTo>
                <a:lnTo>
                  <a:pt x="151570" y="415472"/>
                </a:lnTo>
                <a:cubicBezTo>
                  <a:pt x="156821" y="415472"/>
                  <a:pt x="161093" y="419738"/>
                  <a:pt x="161093" y="424981"/>
                </a:cubicBezTo>
                <a:lnTo>
                  <a:pt x="161093" y="475637"/>
                </a:lnTo>
                <a:cubicBezTo>
                  <a:pt x="161093" y="480881"/>
                  <a:pt x="156821" y="485147"/>
                  <a:pt x="151570" y="485147"/>
                </a:cubicBezTo>
                <a:lnTo>
                  <a:pt x="130655" y="485147"/>
                </a:lnTo>
                <a:lnTo>
                  <a:pt x="130655" y="556688"/>
                </a:lnTo>
                <a:cubicBezTo>
                  <a:pt x="130655" y="561931"/>
                  <a:pt x="126382" y="566197"/>
                  <a:pt x="121131" y="566197"/>
                </a:cubicBezTo>
                <a:lnTo>
                  <a:pt x="39962" y="566197"/>
                </a:lnTo>
                <a:cubicBezTo>
                  <a:pt x="35245" y="566197"/>
                  <a:pt x="31329" y="562731"/>
                  <a:pt x="30528" y="558110"/>
                </a:cubicBezTo>
                <a:lnTo>
                  <a:pt x="89" y="365615"/>
                </a:lnTo>
                <a:cubicBezTo>
                  <a:pt x="89" y="365526"/>
                  <a:pt x="89" y="365437"/>
                  <a:pt x="89" y="365437"/>
                </a:cubicBezTo>
                <a:cubicBezTo>
                  <a:pt x="89" y="365260"/>
                  <a:pt x="89" y="365082"/>
                  <a:pt x="0" y="364904"/>
                </a:cubicBezTo>
                <a:cubicBezTo>
                  <a:pt x="0" y="364726"/>
                  <a:pt x="0" y="364549"/>
                  <a:pt x="0" y="364371"/>
                </a:cubicBezTo>
                <a:cubicBezTo>
                  <a:pt x="0" y="364282"/>
                  <a:pt x="0" y="364193"/>
                  <a:pt x="0" y="364104"/>
                </a:cubicBezTo>
                <a:lnTo>
                  <a:pt x="0" y="242529"/>
                </a:lnTo>
                <a:cubicBezTo>
                  <a:pt x="0" y="237285"/>
                  <a:pt x="4272" y="233020"/>
                  <a:pt x="9523" y="233020"/>
                </a:cubicBezTo>
                <a:lnTo>
                  <a:pt x="118372" y="233020"/>
                </a:lnTo>
                <a:lnTo>
                  <a:pt x="375499" y="67364"/>
                </a:lnTo>
                <a:lnTo>
                  <a:pt x="375499" y="9509"/>
                </a:lnTo>
                <a:cubicBezTo>
                  <a:pt x="375499" y="4266"/>
                  <a:pt x="379682" y="0"/>
                  <a:pt x="384933"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cxnSp>
        <p:nvCxnSpPr>
          <p:cNvPr id="5" name="直接连接符 4"/>
          <p:cNvCxnSpPr/>
          <p:nvPr/>
        </p:nvCxnSpPr>
        <p:spPr>
          <a:xfrm>
            <a:off x="5405310" y="2735052"/>
            <a:ext cx="5282141"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圆角矩形 12"/>
          <p:cNvSpPr/>
          <p:nvPr/>
        </p:nvSpPr>
        <p:spPr>
          <a:xfrm>
            <a:off x="735064" y="1866880"/>
            <a:ext cx="3852428" cy="3915815"/>
          </a:xfrm>
          <a:prstGeom prst="roundRect">
            <a:avLst>
              <a:gd name="adj" fmla="val 5000"/>
            </a:avLst>
          </a:prstGeom>
          <a:blipFill dpi="0" rotWithShape="1">
            <a:blip r:embed="rId4"/>
            <a:srcRect/>
            <a:stretch>
              <a:fillRect l="-26234" r="-26234"/>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圆角矩形 3"/>
          <p:cNvSpPr/>
          <p:nvPr/>
        </p:nvSpPr>
        <p:spPr>
          <a:xfrm>
            <a:off x="3706875" y="466241"/>
            <a:ext cx="4778249" cy="659500"/>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accent1"/>
                </a:solidFill>
                <a:latin typeface="微软雅黑" panose="020B0503020204020204" pitchFamily="34" charset="-122"/>
                <a:ea typeface="微软雅黑" panose="020B0503020204020204" pitchFamily="34" charset="-122"/>
              </a:rPr>
              <a:t>利用操作符格式化数据</a:t>
            </a:r>
            <a:endParaRPr lang="zh-CN" altLang="en-US" sz="2400" b="1" spc="3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82240376"/>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1" presetClass="entr" presetSubtype="1"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100"/>
                                        <p:tgtEl>
                                          <p:spTgt spid="8"/>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par>
                          <p:cTn id="24" fill="hold">
                            <p:stCondLst>
                              <p:cond delay="1500"/>
                            </p:stCondLst>
                            <p:childTnLst>
                              <p:par>
                                <p:cTn id="25" presetID="37"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900" decel="100000" fill="hold"/>
                                        <p:tgtEl>
                                          <p:spTgt spid="5"/>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31" presetID="37" presetClass="entr" presetSubtype="0" fill="hold" grpId="0" nodeType="withEffect">
                                  <p:stCondLst>
                                    <p:cond delay="60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900" decel="100000" fill="hold"/>
                                        <p:tgtEl>
                                          <p:spTgt spid="11"/>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par>
                          <p:cTn id="37" fill="hold">
                            <p:stCondLst>
                              <p:cond delay="3100"/>
                            </p:stCondLst>
                            <p:childTnLst>
                              <p:par>
                                <p:cTn id="38" presetID="10" presetClass="entr" presetSubtype="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8" grpId="0" animBg="1"/>
      <p:bldP spid="17" grpId="0" animBg="1"/>
      <p:bldP spid="6"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千图PPT彼岸天：ID 8661124椭圆 2"/>
          <p:cNvSpPr/>
          <p:nvPr>
            <p:custDataLst>
              <p:tags r:id="rId1"/>
            </p:custDataLst>
          </p:nvPr>
        </p:nvSpPr>
        <p:spPr>
          <a:xfrm>
            <a:off x="4852201" y="2387333"/>
            <a:ext cx="2487600" cy="2486773"/>
          </a:xfrm>
          <a:prstGeom prst="ellipse">
            <a:avLst/>
          </a:prstGeom>
          <a:blipFill dpi="0" rotWithShape="1">
            <a:blip r:embed="rId18"/>
            <a:srcRect/>
            <a:stretch>
              <a:fillRect l="-19352" r="-19352"/>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5" name="千图PPT彼岸天：ID 8661124直接连接符 1"/>
          <p:cNvCxnSpPr/>
          <p:nvPr>
            <p:custDataLst>
              <p:tags r:id="rId2"/>
            </p:custDataLst>
          </p:nvPr>
        </p:nvCxnSpPr>
        <p:spPr>
          <a:xfrm>
            <a:off x="7617238" y="3609020"/>
            <a:ext cx="3706477" cy="0"/>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grpSp>
        <p:nvGrpSpPr>
          <p:cNvPr id="3" name="千图PPT彼岸天：ID 8661124组合 2"/>
          <p:cNvGrpSpPr/>
          <p:nvPr>
            <p:custDataLst>
              <p:tags r:id="rId3"/>
            </p:custDataLst>
          </p:nvPr>
        </p:nvGrpSpPr>
        <p:grpSpPr>
          <a:xfrm>
            <a:off x="4094595" y="1611764"/>
            <a:ext cx="3998015" cy="3998013"/>
            <a:chOff x="4094595" y="1611764"/>
            <a:chExt cx="3998015" cy="3998013"/>
          </a:xfrm>
        </p:grpSpPr>
        <p:sp>
          <p:nvSpPr>
            <p:cNvPr id="6" name="Block Arc 7"/>
            <p:cNvSpPr/>
            <p:nvPr/>
          </p:nvSpPr>
          <p:spPr>
            <a:xfrm flipH="1" flipV="1">
              <a:off x="4094595" y="1611764"/>
              <a:ext cx="3998015" cy="3998013"/>
            </a:xfrm>
            <a:prstGeom prst="blockArc">
              <a:avLst>
                <a:gd name="adj1" fmla="val 21599999"/>
                <a:gd name="adj2" fmla="val 8180671"/>
                <a:gd name="adj3" fmla="val 119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Isosceles Triangle 8"/>
            <p:cNvSpPr/>
            <p:nvPr/>
          </p:nvSpPr>
          <p:spPr>
            <a:xfrm rot="18900000" flipH="1" flipV="1">
              <a:off x="7188463" y="2267181"/>
              <a:ext cx="821422" cy="70812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 name="千图PPT彼岸天：ID 8661124组合 1"/>
          <p:cNvGrpSpPr/>
          <p:nvPr>
            <p:custDataLst>
              <p:tags r:id="rId4"/>
            </p:custDataLst>
          </p:nvPr>
        </p:nvGrpSpPr>
        <p:grpSpPr>
          <a:xfrm>
            <a:off x="4094595" y="1611764"/>
            <a:ext cx="3998015" cy="3998013"/>
            <a:chOff x="4094595" y="1611764"/>
            <a:chExt cx="3998015" cy="3998013"/>
          </a:xfrm>
        </p:grpSpPr>
        <p:sp>
          <p:nvSpPr>
            <p:cNvPr id="23" name="Block Arc 10"/>
            <p:cNvSpPr/>
            <p:nvPr/>
          </p:nvSpPr>
          <p:spPr>
            <a:xfrm>
              <a:off x="4094595" y="1611764"/>
              <a:ext cx="3998015" cy="3998013"/>
            </a:xfrm>
            <a:prstGeom prst="blockArc">
              <a:avLst>
                <a:gd name="adj1" fmla="val 21599999"/>
                <a:gd name="adj2" fmla="val 8180671"/>
                <a:gd name="adj3" fmla="val 119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Isosceles Triangle 11"/>
            <p:cNvSpPr/>
            <p:nvPr/>
          </p:nvSpPr>
          <p:spPr>
            <a:xfrm rot="8100000" flipV="1">
              <a:off x="4187398" y="4266807"/>
              <a:ext cx="821421" cy="70812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cxnSp>
        <p:nvCxnSpPr>
          <p:cNvPr id="9" name="千图PPT彼岸天：ID 8661124直接连接符 12"/>
          <p:cNvCxnSpPr/>
          <p:nvPr>
            <p:custDataLst>
              <p:tags r:id="rId5"/>
            </p:custDataLst>
          </p:nvPr>
        </p:nvCxnSpPr>
        <p:spPr>
          <a:xfrm flipH="1">
            <a:off x="879330" y="3595748"/>
            <a:ext cx="3678364" cy="0"/>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1" name="千图PPT彼岸天：ID 8661124文本框 15"/>
          <p:cNvSpPr txBox="1"/>
          <p:nvPr>
            <p:custDataLst>
              <p:tags r:id="rId6"/>
            </p:custDataLst>
          </p:nvPr>
        </p:nvSpPr>
        <p:spPr>
          <a:xfrm>
            <a:off x="7985915" y="3429000"/>
            <a:ext cx="4326880" cy="952390"/>
          </a:xfrm>
          <a:prstGeom prst="rect">
            <a:avLst/>
          </a:prstGeom>
          <a:noFill/>
          <a:effectLst/>
        </p:spPr>
        <p:txBody>
          <a:bodyPr wrap="none" lIns="0" tIns="0" rIns="0" bIns="0" anchor="ctr">
            <a:normAutofit/>
            <a:scene3d>
              <a:camera prst="orthographicFront">
                <a:rot lat="0" lon="0" rev="0"/>
              </a:camera>
              <a:lightRig rig="glow" dir="t">
                <a:rot lat="0" lon="0" rev="3600000"/>
              </a:lightRig>
            </a:scene3d>
            <a:sp3d prstMaterial="softEdge">
              <a:contourClr>
                <a:schemeClr val="accent4">
                  <a:alpha val="95000"/>
                </a:schemeClr>
              </a:contourClr>
            </a:sp3d>
          </a:bodyPr>
          <a:lstStyle/>
          <a:p>
            <a:pPr lvl="1"/>
            <a:r>
              <a:rPr lang="zh-CN" altLang="en-US" sz="2135" dirty="0">
                <a:solidFill>
                  <a:schemeClr val="accent2"/>
                </a:solidFill>
              </a:rPr>
              <a:t>文件的类型</a:t>
            </a:r>
          </a:p>
        </p:txBody>
      </p:sp>
      <p:sp>
        <p:nvSpPr>
          <p:cNvPr id="22" name="千图PPT彼岸天：ID 8661124文本框 28"/>
          <p:cNvSpPr txBox="1"/>
          <p:nvPr>
            <p:custDataLst>
              <p:tags r:id="rId7"/>
            </p:custDataLst>
          </p:nvPr>
        </p:nvSpPr>
        <p:spPr bwMode="auto">
          <a:xfrm>
            <a:off x="719138" y="2596872"/>
            <a:ext cx="3108170" cy="832128"/>
          </a:xfrm>
          <a:prstGeom prst="rect">
            <a:avLst/>
          </a:prstGeom>
        </p:spPr>
        <p:txBody>
          <a:bodyPr wrap="square" lIns="0" tIns="0" rIns="0" bIns="0" anchor="t" anchorCtr="0">
            <a:noAutofit/>
          </a:bodyPr>
          <a:lstStyle/>
          <a:p>
            <a:pPr marL="285750" indent="-285750" algn="just">
              <a:lnSpc>
                <a:spcPct val="120000"/>
              </a:lnSpc>
              <a:buFont typeface="Arial" panose="020B0604020202020204" pitchFamily="34" charset="0"/>
              <a:buChar char="•"/>
              <a:defRPr/>
            </a:pPr>
            <a:r>
              <a:rPr lang="zh-CN" altLang="en-US" sz="1400" dirty="0"/>
              <a:t>文件是存储在存储介质上（如磁盘、磁带、光盘的数据集合</a:t>
            </a:r>
            <a:br>
              <a:rPr lang="zh-CN" altLang="en-US" sz="1400" dirty="0"/>
            </a:br>
            <a:endParaRPr lang="zh-CN" altLang="en-US" sz="1400" dirty="0"/>
          </a:p>
        </p:txBody>
      </p:sp>
      <p:sp>
        <p:nvSpPr>
          <p:cNvPr id="11" name="千图PPT彼岸天：ID 8661124文本框 18"/>
          <p:cNvSpPr txBox="1"/>
          <p:nvPr>
            <p:custDataLst>
              <p:tags r:id="rId8"/>
            </p:custDataLst>
          </p:nvPr>
        </p:nvSpPr>
        <p:spPr>
          <a:xfrm>
            <a:off x="1199932" y="1517081"/>
            <a:ext cx="3108170" cy="904084"/>
          </a:xfrm>
          <a:prstGeom prst="rect">
            <a:avLst/>
          </a:prstGeom>
          <a:noFill/>
          <a:effectLst/>
        </p:spPr>
        <p:txBody>
          <a:bodyPr wrap="none" lIns="0" tIns="0" rIns="0" bIns="0" anchor="ctr">
            <a:normAutofit/>
            <a:scene3d>
              <a:camera prst="orthographicFront">
                <a:rot lat="0" lon="0" rev="0"/>
              </a:camera>
              <a:lightRig rig="glow" dir="t">
                <a:rot lat="0" lon="0" rev="3600000"/>
              </a:lightRig>
            </a:scene3d>
            <a:sp3d prstMaterial="softEdge">
              <a:contourClr>
                <a:schemeClr val="accent4">
                  <a:alpha val="95000"/>
                </a:schemeClr>
              </a:contourClr>
            </a:sp3d>
          </a:bodyPr>
          <a:lstStyle/>
          <a:p>
            <a:pPr lvl="1" algn="r"/>
            <a:r>
              <a:rPr lang="zh-CN" altLang="en-US" sz="2135" dirty="0">
                <a:solidFill>
                  <a:schemeClr val="accent1"/>
                </a:solidFill>
              </a:rPr>
              <a:t>文件的概念</a:t>
            </a:r>
          </a:p>
        </p:txBody>
      </p:sp>
      <p:sp>
        <p:nvSpPr>
          <p:cNvPr id="17" name="千图PPT彼岸天：ID 8661124Freeform: Shape 20"/>
          <p:cNvSpPr/>
          <p:nvPr>
            <p:custDataLst>
              <p:tags r:id="rId9"/>
            </p:custDataLst>
          </p:nvPr>
        </p:nvSpPr>
        <p:spPr bwMode="auto">
          <a:xfrm>
            <a:off x="2027486" y="3815008"/>
            <a:ext cx="357709" cy="517963"/>
          </a:xfrm>
          <a:custGeom>
            <a:avLst/>
            <a:gdLst>
              <a:gd name="T0" fmla="*/ 47 w 250"/>
              <a:gd name="T1" fmla="*/ 0 h 362"/>
              <a:gd name="T2" fmla="*/ 36 w 250"/>
              <a:gd name="T3" fmla="*/ 2 h 362"/>
              <a:gd name="T4" fmla="*/ 20 w 250"/>
              <a:gd name="T5" fmla="*/ 9 h 362"/>
              <a:gd name="T6" fmla="*/ 9 w 250"/>
              <a:gd name="T7" fmla="*/ 21 h 362"/>
              <a:gd name="T8" fmla="*/ 1 w 250"/>
              <a:gd name="T9" fmla="*/ 37 h 362"/>
              <a:gd name="T10" fmla="*/ 0 w 250"/>
              <a:gd name="T11" fmla="*/ 317 h 362"/>
              <a:gd name="T12" fmla="*/ 1 w 250"/>
              <a:gd name="T13" fmla="*/ 327 h 362"/>
              <a:gd name="T14" fmla="*/ 9 w 250"/>
              <a:gd name="T15" fmla="*/ 343 h 362"/>
              <a:gd name="T16" fmla="*/ 20 w 250"/>
              <a:gd name="T17" fmla="*/ 355 h 362"/>
              <a:gd name="T18" fmla="*/ 36 w 250"/>
              <a:gd name="T19" fmla="*/ 362 h 362"/>
              <a:gd name="T20" fmla="*/ 204 w 250"/>
              <a:gd name="T21" fmla="*/ 362 h 362"/>
              <a:gd name="T22" fmla="*/ 214 w 250"/>
              <a:gd name="T23" fmla="*/ 362 h 362"/>
              <a:gd name="T24" fmla="*/ 230 w 250"/>
              <a:gd name="T25" fmla="*/ 355 h 362"/>
              <a:gd name="T26" fmla="*/ 242 w 250"/>
              <a:gd name="T27" fmla="*/ 343 h 362"/>
              <a:gd name="T28" fmla="*/ 249 w 250"/>
              <a:gd name="T29" fmla="*/ 327 h 362"/>
              <a:gd name="T30" fmla="*/ 250 w 250"/>
              <a:gd name="T31" fmla="*/ 45 h 362"/>
              <a:gd name="T32" fmla="*/ 249 w 250"/>
              <a:gd name="T33" fmla="*/ 37 h 362"/>
              <a:gd name="T34" fmla="*/ 242 w 250"/>
              <a:gd name="T35" fmla="*/ 21 h 362"/>
              <a:gd name="T36" fmla="*/ 230 w 250"/>
              <a:gd name="T37" fmla="*/ 9 h 362"/>
              <a:gd name="T38" fmla="*/ 214 w 250"/>
              <a:gd name="T39" fmla="*/ 2 h 362"/>
              <a:gd name="T40" fmla="*/ 204 w 250"/>
              <a:gd name="T41" fmla="*/ 0 h 362"/>
              <a:gd name="T42" fmla="*/ 159 w 250"/>
              <a:gd name="T43" fmla="*/ 24 h 362"/>
              <a:gd name="T44" fmla="*/ 163 w 250"/>
              <a:gd name="T45" fmla="*/ 25 h 362"/>
              <a:gd name="T46" fmla="*/ 170 w 250"/>
              <a:gd name="T47" fmla="*/ 31 h 362"/>
              <a:gd name="T48" fmla="*/ 170 w 250"/>
              <a:gd name="T49" fmla="*/ 35 h 362"/>
              <a:gd name="T50" fmla="*/ 167 w 250"/>
              <a:gd name="T51" fmla="*/ 42 h 362"/>
              <a:gd name="T52" fmla="*/ 159 w 250"/>
              <a:gd name="T53" fmla="*/ 45 h 362"/>
              <a:gd name="T54" fmla="*/ 92 w 250"/>
              <a:gd name="T55" fmla="*/ 45 h 362"/>
              <a:gd name="T56" fmla="*/ 83 w 250"/>
              <a:gd name="T57" fmla="*/ 42 h 362"/>
              <a:gd name="T58" fmla="*/ 80 w 250"/>
              <a:gd name="T59" fmla="*/ 35 h 362"/>
              <a:gd name="T60" fmla="*/ 80 w 250"/>
              <a:gd name="T61" fmla="*/ 31 h 362"/>
              <a:gd name="T62" fmla="*/ 87 w 250"/>
              <a:gd name="T63" fmla="*/ 25 h 362"/>
              <a:gd name="T64" fmla="*/ 92 w 250"/>
              <a:gd name="T65" fmla="*/ 24 h 362"/>
              <a:gd name="T66" fmla="*/ 125 w 250"/>
              <a:gd name="T67" fmla="*/ 346 h 362"/>
              <a:gd name="T68" fmla="*/ 112 w 250"/>
              <a:gd name="T69" fmla="*/ 342 h 362"/>
              <a:gd name="T70" fmla="*/ 108 w 250"/>
              <a:gd name="T71" fmla="*/ 329 h 362"/>
              <a:gd name="T72" fmla="*/ 109 w 250"/>
              <a:gd name="T73" fmla="*/ 322 h 362"/>
              <a:gd name="T74" fmla="*/ 118 w 250"/>
              <a:gd name="T75" fmla="*/ 313 h 362"/>
              <a:gd name="T76" fmla="*/ 125 w 250"/>
              <a:gd name="T77" fmla="*/ 311 h 362"/>
              <a:gd name="T78" fmla="*/ 138 w 250"/>
              <a:gd name="T79" fmla="*/ 316 h 362"/>
              <a:gd name="T80" fmla="*/ 143 w 250"/>
              <a:gd name="T81" fmla="*/ 329 h 362"/>
              <a:gd name="T82" fmla="*/ 141 w 250"/>
              <a:gd name="T83" fmla="*/ 336 h 362"/>
              <a:gd name="T84" fmla="*/ 132 w 250"/>
              <a:gd name="T85" fmla="*/ 345 h 362"/>
              <a:gd name="T86" fmla="*/ 125 w 250"/>
              <a:gd name="T87" fmla="*/ 346 h 362"/>
              <a:gd name="T88" fmla="*/ 47 w 250"/>
              <a:gd name="T89" fmla="*/ 295 h 362"/>
              <a:gd name="T90" fmla="*/ 204 w 250"/>
              <a:gd name="T91" fmla="*/ 69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0" h="362">
                <a:moveTo>
                  <a:pt x="204" y="0"/>
                </a:moveTo>
                <a:lnTo>
                  <a:pt x="47" y="0"/>
                </a:lnTo>
                <a:lnTo>
                  <a:pt x="47" y="0"/>
                </a:lnTo>
                <a:lnTo>
                  <a:pt x="36" y="2"/>
                </a:lnTo>
                <a:lnTo>
                  <a:pt x="28" y="5"/>
                </a:lnTo>
                <a:lnTo>
                  <a:pt x="20" y="9"/>
                </a:lnTo>
                <a:lnTo>
                  <a:pt x="15" y="13"/>
                </a:lnTo>
                <a:lnTo>
                  <a:pt x="9" y="21"/>
                </a:lnTo>
                <a:lnTo>
                  <a:pt x="4" y="28"/>
                </a:lnTo>
                <a:lnTo>
                  <a:pt x="1" y="37"/>
                </a:lnTo>
                <a:lnTo>
                  <a:pt x="0" y="45"/>
                </a:lnTo>
                <a:lnTo>
                  <a:pt x="0" y="317"/>
                </a:lnTo>
                <a:lnTo>
                  <a:pt x="0" y="317"/>
                </a:lnTo>
                <a:lnTo>
                  <a:pt x="1" y="327"/>
                </a:lnTo>
                <a:lnTo>
                  <a:pt x="4" y="335"/>
                </a:lnTo>
                <a:lnTo>
                  <a:pt x="9" y="343"/>
                </a:lnTo>
                <a:lnTo>
                  <a:pt x="15" y="349"/>
                </a:lnTo>
                <a:lnTo>
                  <a:pt x="20" y="355"/>
                </a:lnTo>
                <a:lnTo>
                  <a:pt x="28" y="359"/>
                </a:lnTo>
                <a:lnTo>
                  <a:pt x="36" y="362"/>
                </a:lnTo>
                <a:lnTo>
                  <a:pt x="47" y="362"/>
                </a:lnTo>
                <a:lnTo>
                  <a:pt x="204" y="362"/>
                </a:lnTo>
                <a:lnTo>
                  <a:pt x="204" y="362"/>
                </a:lnTo>
                <a:lnTo>
                  <a:pt x="214" y="362"/>
                </a:lnTo>
                <a:lnTo>
                  <a:pt x="223" y="359"/>
                </a:lnTo>
                <a:lnTo>
                  <a:pt x="230" y="355"/>
                </a:lnTo>
                <a:lnTo>
                  <a:pt x="236" y="349"/>
                </a:lnTo>
                <a:lnTo>
                  <a:pt x="242" y="343"/>
                </a:lnTo>
                <a:lnTo>
                  <a:pt x="246" y="335"/>
                </a:lnTo>
                <a:lnTo>
                  <a:pt x="249" y="327"/>
                </a:lnTo>
                <a:lnTo>
                  <a:pt x="250" y="317"/>
                </a:lnTo>
                <a:lnTo>
                  <a:pt x="250" y="45"/>
                </a:lnTo>
                <a:lnTo>
                  <a:pt x="250" y="45"/>
                </a:lnTo>
                <a:lnTo>
                  <a:pt x="249" y="37"/>
                </a:lnTo>
                <a:lnTo>
                  <a:pt x="246" y="28"/>
                </a:lnTo>
                <a:lnTo>
                  <a:pt x="242" y="21"/>
                </a:lnTo>
                <a:lnTo>
                  <a:pt x="236" y="13"/>
                </a:lnTo>
                <a:lnTo>
                  <a:pt x="230" y="9"/>
                </a:lnTo>
                <a:lnTo>
                  <a:pt x="223" y="5"/>
                </a:lnTo>
                <a:lnTo>
                  <a:pt x="214" y="2"/>
                </a:lnTo>
                <a:lnTo>
                  <a:pt x="204" y="0"/>
                </a:lnTo>
                <a:lnTo>
                  <a:pt x="204" y="0"/>
                </a:lnTo>
                <a:close/>
                <a:moveTo>
                  <a:pt x="92" y="24"/>
                </a:moveTo>
                <a:lnTo>
                  <a:pt x="159" y="24"/>
                </a:lnTo>
                <a:lnTo>
                  <a:pt x="159" y="24"/>
                </a:lnTo>
                <a:lnTo>
                  <a:pt x="163" y="25"/>
                </a:lnTo>
                <a:lnTo>
                  <a:pt x="167" y="26"/>
                </a:lnTo>
                <a:lnTo>
                  <a:pt x="170" y="31"/>
                </a:lnTo>
                <a:lnTo>
                  <a:pt x="170" y="35"/>
                </a:lnTo>
                <a:lnTo>
                  <a:pt x="170" y="35"/>
                </a:lnTo>
                <a:lnTo>
                  <a:pt x="170" y="40"/>
                </a:lnTo>
                <a:lnTo>
                  <a:pt x="167" y="42"/>
                </a:lnTo>
                <a:lnTo>
                  <a:pt x="163" y="45"/>
                </a:lnTo>
                <a:lnTo>
                  <a:pt x="159" y="45"/>
                </a:lnTo>
                <a:lnTo>
                  <a:pt x="92" y="45"/>
                </a:lnTo>
                <a:lnTo>
                  <a:pt x="92" y="45"/>
                </a:lnTo>
                <a:lnTo>
                  <a:pt x="87" y="45"/>
                </a:lnTo>
                <a:lnTo>
                  <a:pt x="83" y="42"/>
                </a:lnTo>
                <a:lnTo>
                  <a:pt x="80" y="40"/>
                </a:lnTo>
                <a:lnTo>
                  <a:pt x="80" y="35"/>
                </a:lnTo>
                <a:lnTo>
                  <a:pt x="80" y="35"/>
                </a:lnTo>
                <a:lnTo>
                  <a:pt x="80" y="31"/>
                </a:lnTo>
                <a:lnTo>
                  <a:pt x="83" y="26"/>
                </a:lnTo>
                <a:lnTo>
                  <a:pt x="87" y="25"/>
                </a:lnTo>
                <a:lnTo>
                  <a:pt x="92" y="24"/>
                </a:lnTo>
                <a:lnTo>
                  <a:pt x="92" y="24"/>
                </a:lnTo>
                <a:close/>
                <a:moveTo>
                  <a:pt x="125" y="346"/>
                </a:moveTo>
                <a:lnTo>
                  <a:pt x="125" y="346"/>
                </a:lnTo>
                <a:lnTo>
                  <a:pt x="118" y="345"/>
                </a:lnTo>
                <a:lnTo>
                  <a:pt x="112" y="342"/>
                </a:lnTo>
                <a:lnTo>
                  <a:pt x="109" y="336"/>
                </a:lnTo>
                <a:lnTo>
                  <a:pt x="108" y="329"/>
                </a:lnTo>
                <a:lnTo>
                  <a:pt x="108" y="329"/>
                </a:lnTo>
                <a:lnTo>
                  <a:pt x="109" y="322"/>
                </a:lnTo>
                <a:lnTo>
                  <a:pt x="112" y="316"/>
                </a:lnTo>
                <a:lnTo>
                  <a:pt x="118" y="313"/>
                </a:lnTo>
                <a:lnTo>
                  <a:pt x="125" y="311"/>
                </a:lnTo>
                <a:lnTo>
                  <a:pt x="125" y="311"/>
                </a:lnTo>
                <a:lnTo>
                  <a:pt x="132" y="313"/>
                </a:lnTo>
                <a:lnTo>
                  <a:pt x="138" y="316"/>
                </a:lnTo>
                <a:lnTo>
                  <a:pt x="141" y="322"/>
                </a:lnTo>
                <a:lnTo>
                  <a:pt x="143" y="329"/>
                </a:lnTo>
                <a:lnTo>
                  <a:pt x="143" y="329"/>
                </a:lnTo>
                <a:lnTo>
                  <a:pt x="141" y="336"/>
                </a:lnTo>
                <a:lnTo>
                  <a:pt x="138" y="342"/>
                </a:lnTo>
                <a:lnTo>
                  <a:pt x="132" y="345"/>
                </a:lnTo>
                <a:lnTo>
                  <a:pt x="125" y="346"/>
                </a:lnTo>
                <a:lnTo>
                  <a:pt x="125" y="346"/>
                </a:lnTo>
                <a:close/>
                <a:moveTo>
                  <a:pt x="204" y="295"/>
                </a:moveTo>
                <a:lnTo>
                  <a:pt x="47" y="295"/>
                </a:lnTo>
                <a:lnTo>
                  <a:pt x="47" y="69"/>
                </a:lnTo>
                <a:lnTo>
                  <a:pt x="204" y="69"/>
                </a:lnTo>
                <a:lnTo>
                  <a:pt x="204" y="295"/>
                </a:lnTo>
                <a:close/>
              </a:path>
            </a:pathLst>
          </a:custGeom>
          <a:solidFill>
            <a:schemeClr val="accent1"/>
          </a:solidFill>
          <a:ln>
            <a:noFill/>
          </a:ln>
        </p:spPr>
        <p:txBody>
          <a:bodyPr anchor="ctr"/>
          <a:lstStyle/>
          <a:p>
            <a:pPr algn="ctr"/>
            <a:endParaRPr/>
          </a:p>
        </p:txBody>
      </p:sp>
      <p:sp>
        <p:nvSpPr>
          <p:cNvPr id="18" name="千图PPT彼岸天：ID 8661124Freeform: Shape 21"/>
          <p:cNvSpPr/>
          <p:nvPr>
            <p:custDataLst>
              <p:tags r:id="rId10"/>
            </p:custDataLst>
          </p:nvPr>
        </p:nvSpPr>
        <p:spPr bwMode="auto">
          <a:xfrm>
            <a:off x="2664066" y="3922538"/>
            <a:ext cx="493826" cy="307976"/>
          </a:xfrm>
          <a:custGeom>
            <a:avLst/>
            <a:gdLst>
              <a:gd name="T0" fmla="*/ 326 w 372"/>
              <a:gd name="T1" fmla="*/ 232 h 232"/>
              <a:gd name="T2" fmla="*/ 334 w 372"/>
              <a:gd name="T3" fmla="*/ 231 h 232"/>
              <a:gd name="T4" fmla="*/ 348 w 372"/>
              <a:gd name="T5" fmla="*/ 226 h 232"/>
              <a:gd name="T6" fmla="*/ 358 w 372"/>
              <a:gd name="T7" fmla="*/ 216 h 232"/>
              <a:gd name="T8" fmla="*/ 367 w 372"/>
              <a:gd name="T9" fmla="*/ 199 h 232"/>
              <a:gd name="T10" fmla="*/ 371 w 372"/>
              <a:gd name="T11" fmla="*/ 174 h 232"/>
              <a:gd name="T12" fmla="*/ 372 w 372"/>
              <a:gd name="T13" fmla="*/ 161 h 232"/>
              <a:gd name="T14" fmla="*/ 368 w 372"/>
              <a:gd name="T15" fmla="*/ 144 h 232"/>
              <a:gd name="T16" fmla="*/ 361 w 372"/>
              <a:gd name="T17" fmla="*/ 129 h 232"/>
              <a:gd name="T18" fmla="*/ 349 w 372"/>
              <a:gd name="T19" fmla="*/ 119 h 232"/>
              <a:gd name="T20" fmla="*/ 326 w 372"/>
              <a:gd name="T21" fmla="*/ 107 h 232"/>
              <a:gd name="T22" fmla="*/ 304 w 372"/>
              <a:gd name="T23" fmla="*/ 103 h 232"/>
              <a:gd name="T24" fmla="*/ 307 w 372"/>
              <a:gd name="T25" fmla="*/ 91 h 232"/>
              <a:gd name="T26" fmla="*/ 308 w 372"/>
              <a:gd name="T27" fmla="*/ 62 h 232"/>
              <a:gd name="T28" fmla="*/ 302 w 372"/>
              <a:gd name="T29" fmla="*/ 46 h 232"/>
              <a:gd name="T30" fmla="*/ 292 w 372"/>
              <a:gd name="T31" fmla="*/ 30 h 232"/>
              <a:gd name="T32" fmla="*/ 273 w 372"/>
              <a:gd name="T33" fmla="*/ 14 h 232"/>
              <a:gd name="T34" fmla="*/ 246 w 372"/>
              <a:gd name="T35" fmla="*/ 3 h 232"/>
              <a:gd name="T36" fmla="*/ 234 w 372"/>
              <a:gd name="T37" fmla="*/ 0 h 232"/>
              <a:gd name="T38" fmla="*/ 212 w 372"/>
              <a:gd name="T39" fmla="*/ 0 h 232"/>
              <a:gd name="T40" fmla="*/ 195 w 372"/>
              <a:gd name="T41" fmla="*/ 6 h 232"/>
              <a:gd name="T42" fmla="*/ 180 w 372"/>
              <a:gd name="T43" fmla="*/ 16 h 232"/>
              <a:gd name="T44" fmla="*/ 164 w 372"/>
              <a:gd name="T45" fmla="*/ 32 h 232"/>
              <a:gd name="T46" fmla="*/ 152 w 372"/>
              <a:gd name="T47" fmla="*/ 53 h 232"/>
              <a:gd name="T48" fmla="*/ 148 w 372"/>
              <a:gd name="T49" fmla="*/ 48 h 232"/>
              <a:gd name="T50" fmla="*/ 138 w 372"/>
              <a:gd name="T51" fmla="*/ 35 h 232"/>
              <a:gd name="T52" fmla="*/ 118 w 372"/>
              <a:gd name="T53" fmla="*/ 26 h 232"/>
              <a:gd name="T54" fmla="*/ 103 w 372"/>
              <a:gd name="T55" fmla="*/ 24 h 232"/>
              <a:gd name="T56" fmla="*/ 87 w 372"/>
              <a:gd name="T57" fmla="*/ 29 h 232"/>
              <a:gd name="T58" fmla="*/ 77 w 372"/>
              <a:gd name="T59" fmla="*/ 32 h 232"/>
              <a:gd name="T60" fmla="*/ 64 w 372"/>
              <a:gd name="T61" fmla="*/ 42 h 232"/>
              <a:gd name="T62" fmla="*/ 53 w 372"/>
              <a:gd name="T63" fmla="*/ 53 h 232"/>
              <a:gd name="T64" fmla="*/ 45 w 372"/>
              <a:gd name="T65" fmla="*/ 72 h 232"/>
              <a:gd name="T66" fmla="*/ 42 w 372"/>
              <a:gd name="T67" fmla="*/ 94 h 232"/>
              <a:gd name="T68" fmla="*/ 43 w 372"/>
              <a:gd name="T69" fmla="*/ 104 h 232"/>
              <a:gd name="T70" fmla="*/ 29 w 372"/>
              <a:gd name="T71" fmla="*/ 109 h 232"/>
              <a:gd name="T72" fmla="*/ 13 w 372"/>
              <a:gd name="T73" fmla="*/ 120 h 232"/>
              <a:gd name="T74" fmla="*/ 3 w 372"/>
              <a:gd name="T75" fmla="*/ 135 h 232"/>
              <a:gd name="T76" fmla="*/ 0 w 372"/>
              <a:gd name="T77" fmla="*/ 148 h 232"/>
              <a:gd name="T78" fmla="*/ 0 w 372"/>
              <a:gd name="T79" fmla="*/ 155 h 232"/>
              <a:gd name="T80" fmla="*/ 1 w 372"/>
              <a:gd name="T81" fmla="*/ 177 h 232"/>
              <a:gd name="T82" fmla="*/ 5 w 372"/>
              <a:gd name="T83" fmla="*/ 195 h 232"/>
              <a:gd name="T84" fmla="*/ 21 w 372"/>
              <a:gd name="T85" fmla="*/ 218 h 232"/>
              <a:gd name="T86" fmla="*/ 36 w 372"/>
              <a:gd name="T87" fmla="*/ 229 h 232"/>
              <a:gd name="T88" fmla="*/ 43 w 372"/>
              <a:gd name="T89"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72" h="232">
                <a:moveTo>
                  <a:pt x="43" y="232"/>
                </a:moveTo>
                <a:lnTo>
                  <a:pt x="326" y="232"/>
                </a:lnTo>
                <a:lnTo>
                  <a:pt x="326" y="232"/>
                </a:lnTo>
                <a:lnTo>
                  <a:pt x="334" y="231"/>
                </a:lnTo>
                <a:lnTo>
                  <a:pt x="342" y="229"/>
                </a:lnTo>
                <a:lnTo>
                  <a:pt x="348" y="226"/>
                </a:lnTo>
                <a:lnTo>
                  <a:pt x="353" y="222"/>
                </a:lnTo>
                <a:lnTo>
                  <a:pt x="358" y="216"/>
                </a:lnTo>
                <a:lnTo>
                  <a:pt x="361" y="211"/>
                </a:lnTo>
                <a:lnTo>
                  <a:pt x="367" y="199"/>
                </a:lnTo>
                <a:lnTo>
                  <a:pt x="369" y="186"/>
                </a:lnTo>
                <a:lnTo>
                  <a:pt x="371" y="174"/>
                </a:lnTo>
                <a:lnTo>
                  <a:pt x="372" y="161"/>
                </a:lnTo>
                <a:lnTo>
                  <a:pt x="372" y="161"/>
                </a:lnTo>
                <a:lnTo>
                  <a:pt x="371" y="152"/>
                </a:lnTo>
                <a:lnTo>
                  <a:pt x="368" y="144"/>
                </a:lnTo>
                <a:lnTo>
                  <a:pt x="365" y="136"/>
                </a:lnTo>
                <a:lnTo>
                  <a:pt x="361" y="129"/>
                </a:lnTo>
                <a:lnTo>
                  <a:pt x="355" y="123"/>
                </a:lnTo>
                <a:lnTo>
                  <a:pt x="349" y="119"/>
                </a:lnTo>
                <a:lnTo>
                  <a:pt x="337" y="112"/>
                </a:lnTo>
                <a:lnTo>
                  <a:pt x="326" y="107"/>
                </a:lnTo>
                <a:lnTo>
                  <a:pt x="314" y="104"/>
                </a:lnTo>
                <a:lnTo>
                  <a:pt x="304" y="103"/>
                </a:lnTo>
                <a:lnTo>
                  <a:pt x="304" y="103"/>
                </a:lnTo>
                <a:lnTo>
                  <a:pt x="307" y="91"/>
                </a:lnTo>
                <a:lnTo>
                  <a:pt x="308" y="78"/>
                </a:lnTo>
                <a:lnTo>
                  <a:pt x="308" y="62"/>
                </a:lnTo>
                <a:lnTo>
                  <a:pt x="305" y="55"/>
                </a:lnTo>
                <a:lnTo>
                  <a:pt x="302" y="46"/>
                </a:lnTo>
                <a:lnTo>
                  <a:pt x="298" y="37"/>
                </a:lnTo>
                <a:lnTo>
                  <a:pt x="292" y="30"/>
                </a:lnTo>
                <a:lnTo>
                  <a:pt x="284" y="22"/>
                </a:lnTo>
                <a:lnTo>
                  <a:pt x="273" y="14"/>
                </a:lnTo>
                <a:lnTo>
                  <a:pt x="260" y="8"/>
                </a:lnTo>
                <a:lnTo>
                  <a:pt x="246" y="3"/>
                </a:lnTo>
                <a:lnTo>
                  <a:pt x="246" y="3"/>
                </a:lnTo>
                <a:lnTo>
                  <a:pt x="234" y="0"/>
                </a:lnTo>
                <a:lnTo>
                  <a:pt x="222" y="0"/>
                </a:lnTo>
                <a:lnTo>
                  <a:pt x="212" y="0"/>
                </a:lnTo>
                <a:lnTo>
                  <a:pt x="203" y="3"/>
                </a:lnTo>
                <a:lnTo>
                  <a:pt x="195" y="6"/>
                </a:lnTo>
                <a:lnTo>
                  <a:pt x="187" y="10"/>
                </a:lnTo>
                <a:lnTo>
                  <a:pt x="180" y="16"/>
                </a:lnTo>
                <a:lnTo>
                  <a:pt x="174" y="20"/>
                </a:lnTo>
                <a:lnTo>
                  <a:pt x="164" y="32"/>
                </a:lnTo>
                <a:lnTo>
                  <a:pt x="157" y="42"/>
                </a:lnTo>
                <a:lnTo>
                  <a:pt x="152" y="53"/>
                </a:lnTo>
                <a:lnTo>
                  <a:pt x="152" y="53"/>
                </a:lnTo>
                <a:lnTo>
                  <a:pt x="148" y="48"/>
                </a:lnTo>
                <a:lnTo>
                  <a:pt x="144" y="40"/>
                </a:lnTo>
                <a:lnTo>
                  <a:pt x="138" y="35"/>
                </a:lnTo>
                <a:lnTo>
                  <a:pt x="129" y="29"/>
                </a:lnTo>
                <a:lnTo>
                  <a:pt x="118" y="26"/>
                </a:lnTo>
                <a:lnTo>
                  <a:pt x="110" y="24"/>
                </a:lnTo>
                <a:lnTo>
                  <a:pt x="103" y="24"/>
                </a:lnTo>
                <a:lnTo>
                  <a:pt x="96" y="26"/>
                </a:lnTo>
                <a:lnTo>
                  <a:pt x="87" y="29"/>
                </a:lnTo>
                <a:lnTo>
                  <a:pt x="87" y="29"/>
                </a:lnTo>
                <a:lnTo>
                  <a:pt x="77" y="32"/>
                </a:lnTo>
                <a:lnTo>
                  <a:pt x="69" y="36"/>
                </a:lnTo>
                <a:lnTo>
                  <a:pt x="64" y="42"/>
                </a:lnTo>
                <a:lnTo>
                  <a:pt x="58" y="48"/>
                </a:lnTo>
                <a:lnTo>
                  <a:pt x="53" y="53"/>
                </a:lnTo>
                <a:lnTo>
                  <a:pt x="51" y="59"/>
                </a:lnTo>
                <a:lnTo>
                  <a:pt x="45" y="72"/>
                </a:lnTo>
                <a:lnTo>
                  <a:pt x="43" y="84"/>
                </a:lnTo>
                <a:lnTo>
                  <a:pt x="42" y="94"/>
                </a:lnTo>
                <a:lnTo>
                  <a:pt x="43" y="104"/>
                </a:lnTo>
                <a:lnTo>
                  <a:pt x="43" y="104"/>
                </a:lnTo>
                <a:lnTo>
                  <a:pt x="36" y="106"/>
                </a:lnTo>
                <a:lnTo>
                  <a:pt x="29" y="109"/>
                </a:lnTo>
                <a:lnTo>
                  <a:pt x="21" y="115"/>
                </a:lnTo>
                <a:lnTo>
                  <a:pt x="13" y="120"/>
                </a:lnTo>
                <a:lnTo>
                  <a:pt x="5" y="129"/>
                </a:lnTo>
                <a:lnTo>
                  <a:pt x="3" y="135"/>
                </a:lnTo>
                <a:lnTo>
                  <a:pt x="1" y="141"/>
                </a:lnTo>
                <a:lnTo>
                  <a:pt x="0" y="148"/>
                </a:lnTo>
                <a:lnTo>
                  <a:pt x="0" y="155"/>
                </a:lnTo>
                <a:lnTo>
                  <a:pt x="0" y="155"/>
                </a:lnTo>
                <a:lnTo>
                  <a:pt x="0" y="167"/>
                </a:lnTo>
                <a:lnTo>
                  <a:pt x="1" y="177"/>
                </a:lnTo>
                <a:lnTo>
                  <a:pt x="3" y="187"/>
                </a:lnTo>
                <a:lnTo>
                  <a:pt x="5" y="195"/>
                </a:lnTo>
                <a:lnTo>
                  <a:pt x="13" y="209"/>
                </a:lnTo>
                <a:lnTo>
                  <a:pt x="21" y="218"/>
                </a:lnTo>
                <a:lnTo>
                  <a:pt x="29" y="225"/>
                </a:lnTo>
                <a:lnTo>
                  <a:pt x="36" y="229"/>
                </a:lnTo>
                <a:lnTo>
                  <a:pt x="43" y="232"/>
                </a:lnTo>
                <a:lnTo>
                  <a:pt x="43" y="232"/>
                </a:lnTo>
                <a:close/>
              </a:path>
            </a:pathLst>
          </a:custGeom>
          <a:solidFill>
            <a:schemeClr val="accent1"/>
          </a:solidFill>
          <a:ln>
            <a:noFill/>
          </a:ln>
        </p:spPr>
        <p:txBody>
          <a:bodyPr anchor="ctr"/>
          <a:lstStyle/>
          <a:p>
            <a:pPr algn="ctr"/>
            <a:endParaRPr/>
          </a:p>
        </p:txBody>
      </p:sp>
      <p:sp>
        <p:nvSpPr>
          <p:cNvPr id="19" name="千图PPT彼岸天：ID 8661124Freeform: Shape 22"/>
          <p:cNvSpPr/>
          <p:nvPr>
            <p:custDataLst>
              <p:tags r:id="rId11"/>
            </p:custDataLst>
          </p:nvPr>
        </p:nvSpPr>
        <p:spPr bwMode="auto">
          <a:xfrm>
            <a:off x="3436763" y="3878639"/>
            <a:ext cx="390541" cy="395776"/>
          </a:xfrm>
          <a:custGeom>
            <a:avLst/>
            <a:gdLst>
              <a:gd name="T0" fmla="*/ 304 w 373"/>
              <a:gd name="T1" fmla="*/ 243 h 378"/>
              <a:gd name="T2" fmla="*/ 284 w 373"/>
              <a:gd name="T3" fmla="*/ 246 h 378"/>
              <a:gd name="T4" fmla="*/ 265 w 373"/>
              <a:gd name="T5" fmla="*/ 254 h 378"/>
              <a:gd name="T6" fmla="*/ 264 w 373"/>
              <a:gd name="T7" fmla="*/ 122 h 378"/>
              <a:gd name="T8" fmla="*/ 272 w 373"/>
              <a:gd name="T9" fmla="*/ 128 h 378"/>
              <a:gd name="T10" fmla="*/ 294 w 373"/>
              <a:gd name="T11" fmla="*/ 134 h 378"/>
              <a:gd name="T12" fmla="*/ 304 w 373"/>
              <a:gd name="T13" fmla="*/ 135 h 378"/>
              <a:gd name="T14" fmla="*/ 331 w 373"/>
              <a:gd name="T15" fmla="*/ 129 h 378"/>
              <a:gd name="T16" fmla="*/ 352 w 373"/>
              <a:gd name="T17" fmla="*/ 115 h 378"/>
              <a:gd name="T18" fmla="*/ 367 w 373"/>
              <a:gd name="T19" fmla="*/ 95 h 378"/>
              <a:gd name="T20" fmla="*/ 373 w 373"/>
              <a:gd name="T21" fmla="*/ 67 h 378"/>
              <a:gd name="T22" fmla="*/ 371 w 373"/>
              <a:gd name="T23" fmla="*/ 54 h 378"/>
              <a:gd name="T24" fmla="*/ 361 w 373"/>
              <a:gd name="T25" fmla="*/ 29 h 378"/>
              <a:gd name="T26" fmla="*/ 342 w 373"/>
              <a:gd name="T27" fmla="*/ 12 h 378"/>
              <a:gd name="T28" fmla="*/ 319 w 373"/>
              <a:gd name="T29" fmla="*/ 1 h 378"/>
              <a:gd name="T30" fmla="*/ 304 w 373"/>
              <a:gd name="T31" fmla="*/ 0 h 378"/>
              <a:gd name="T32" fmla="*/ 278 w 373"/>
              <a:gd name="T33" fmla="*/ 4 h 378"/>
              <a:gd name="T34" fmla="*/ 256 w 373"/>
              <a:gd name="T35" fmla="*/ 19 h 378"/>
              <a:gd name="T36" fmla="*/ 242 w 373"/>
              <a:gd name="T37" fmla="*/ 41 h 378"/>
              <a:gd name="T38" fmla="*/ 237 w 373"/>
              <a:gd name="T39" fmla="*/ 67 h 378"/>
              <a:gd name="T40" fmla="*/ 237 w 373"/>
              <a:gd name="T41" fmla="*/ 70 h 378"/>
              <a:gd name="T42" fmla="*/ 109 w 373"/>
              <a:gd name="T43" fmla="*/ 137 h 378"/>
              <a:gd name="T44" fmla="*/ 90 w 373"/>
              <a:gd name="T45" fmla="*/ 126 h 378"/>
              <a:gd name="T46" fmla="*/ 68 w 373"/>
              <a:gd name="T47" fmla="*/ 122 h 378"/>
              <a:gd name="T48" fmla="*/ 54 w 373"/>
              <a:gd name="T49" fmla="*/ 124 h 378"/>
              <a:gd name="T50" fmla="*/ 31 w 373"/>
              <a:gd name="T51" fmla="*/ 134 h 378"/>
              <a:gd name="T52" fmla="*/ 12 w 373"/>
              <a:gd name="T53" fmla="*/ 153 h 378"/>
              <a:gd name="T54" fmla="*/ 2 w 373"/>
              <a:gd name="T55" fmla="*/ 177 h 378"/>
              <a:gd name="T56" fmla="*/ 0 w 373"/>
              <a:gd name="T57" fmla="*/ 190 h 378"/>
              <a:gd name="T58" fmla="*/ 6 w 373"/>
              <a:gd name="T59" fmla="*/ 217 h 378"/>
              <a:gd name="T60" fmla="*/ 20 w 373"/>
              <a:gd name="T61" fmla="*/ 238 h 378"/>
              <a:gd name="T62" fmla="*/ 42 w 373"/>
              <a:gd name="T63" fmla="*/ 253 h 378"/>
              <a:gd name="T64" fmla="*/ 68 w 373"/>
              <a:gd name="T65" fmla="*/ 259 h 378"/>
              <a:gd name="T66" fmla="*/ 80 w 373"/>
              <a:gd name="T67" fmla="*/ 257 h 378"/>
              <a:gd name="T68" fmla="*/ 103 w 373"/>
              <a:gd name="T69" fmla="*/ 249 h 378"/>
              <a:gd name="T70" fmla="*/ 237 w 373"/>
              <a:gd name="T71" fmla="*/ 305 h 378"/>
              <a:gd name="T72" fmla="*/ 237 w 373"/>
              <a:gd name="T73" fmla="*/ 310 h 378"/>
              <a:gd name="T74" fmla="*/ 237 w 373"/>
              <a:gd name="T75" fmla="*/ 324 h 378"/>
              <a:gd name="T76" fmla="*/ 249 w 373"/>
              <a:gd name="T77" fmla="*/ 347 h 378"/>
              <a:gd name="T78" fmla="*/ 267 w 373"/>
              <a:gd name="T79" fmla="*/ 366 h 378"/>
              <a:gd name="T80" fmla="*/ 291 w 373"/>
              <a:gd name="T81" fmla="*/ 377 h 378"/>
              <a:gd name="T82" fmla="*/ 304 w 373"/>
              <a:gd name="T83" fmla="*/ 378 h 378"/>
              <a:gd name="T84" fmla="*/ 331 w 373"/>
              <a:gd name="T85" fmla="*/ 372 h 378"/>
              <a:gd name="T86" fmla="*/ 352 w 373"/>
              <a:gd name="T87" fmla="*/ 358 h 378"/>
              <a:gd name="T88" fmla="*/ 367 w 373"/>
              <a:gd name="T89" fmla="*/ 337 h 378"/>
              <a:gd name="T90" fmla="*/ 373 w 373"/>
              <a:gd name="T91" fmla="*/ 310 h 378"/>
              <a:gd name="T92" fmla="*/ 371 w 373"/>
              <a:gd name="T93" fmla="*/ 297 h 378"/>
              <a:gd name="T94" fmla="*/ 361 w 373"/>
              <a:gd name="T95" fmla="*/ 272 h 378"/>
              <a:gd name="T96" fmla="*/ 342 w 373"/>
              <a:gd name="T97" fmla="*/ 254 h 378"/>
              <a:gd name="T98" fmla="*/ 319 w 373"/>
              <a:gd name="T99" fmla="*/ 244 h 378"/>
              <a:gd name="T100" fmla="*/ 304 w 373"/>
              <a:gd name="T101" fmla="*/ 24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3" h="378">
                <a:moveTo>
                  <a:pt x="304" y="243"/>
                </a:moveTo>
                <a:lnTo>
                  <a:pt x="304" y="243"/>
                </a:lnTo>
                <a:lnTo>
                  <a:pt x="294" y="243"/>
                </a:lnTo>
                <a:lnTo>
                  <a:pt x="284" y="246"/>
                </a:lnTo>
                <a:lnTo>
                  <a:pt x="274" y="250"/>
                </a:lnTo>
                <a:lnTo>
                  <a:pt x="265" y="254"/>
                </a:lnTo>
                <a:lnTo>
                  <a:pt x="137" y="188"/>
                </a:lnTo>
                <a:lnTo>
                  <a:pt x="264" y="122"/>
                </a:lnTo>
                <a:lnTo>
                  <a:pt x="264" y="122"/>
                </a:lnTo>
                <a:lnTo>
                  <a:pt x="272" y="128"/>
                </a:lnTo>
                <a:lnTo>
                  <a:pt x="283" y="132"/>
                </a:lnTo>
                <a:lnTo>
                  <a:pt x="294" y="134"/>
                </a:lnTo>
                <a:lnTo>
                  <a:pt x="304" y="135"/>
                </a:lnTo>
                <a:lnTo>
                  <a:pt x="304" y="135"/>
                </a:lnTo>
                <a:lnTo>
                  <a:pt x="319" y="134"/>
                </a:lnTo>
                <a:lnTo>
                  <a:pt x="331" y="129"/>
                </a:lnTo>
                <a:lnTo>
                  <a:pt x="342" y="124"/>
                </a:lnTo>
                <a:lnTo>
                  <a:pt x="352" y="115"/>
                </a:lnTo>
                <a:lnTo>
                  <a:pt x="361" y="106"/>
                </a:lnTo>
                <a:lnTo>
                  <a:pt x="367" y="95"/>
                </a:lnTo>
                <a:lnTo>
                  <a:pt x="371" y="81"/>
                </a:lnTo>
                <a:lnTo>
                  <a:pt x="373" y="67"/>
                </a:lnTo>
                <a:lnTo>
                  <a:pt x="373" y="67"/>
                </a:lnTo>
                <a:lnTo>
                  <a:pt x="371" y="54"/>
                </a:lnTo>
                <a:lnTo>
                  <a:pt x="367" y="41"/>
                </a:lnTo>
                <a:lnTo>
                  <a:pt x="361" y="29"/>
                </a:lnTo>
                <a:lnTo>
                  <a:pt x="352" y="19"/>
                </a:lnTo>
                <a:lnTo>
                  <a:pt x="342" y="12"/>
                </a:lnTo>
                <a:lnTo>
                  <a:pt x="331" y="4"/>
                </a:lnTo>
                <a:lnTo>
                  <a:pt x="319" y="1"/>
                </a:lnTo>
                <a:lnTo>
                  <a:pt x="304" y="0"/>
                </a:lnTo>
                <a:lnTo>
                  <a:pt x="304" y="0"/>
                </a:lnTo>
                <a:lnTo>
                  <a:pt x="291" y="1"/>
                </a:lnTo>
                <a:lnTo>
                  <a:pt x="278" y="4"/>
                </a:lnTo>
                <a:lnTo>
                  <a:pt x="267" y="12"/>
                </a:lnTo>
                <a:lnTo>
                  <a:pt x="256" y="19"/>
                </a:lnTo>
                <a:lnTo>
                  <a:pt x="249" y="29"/>
                </a:lnTo>
                <a:lnTo>
                  <a:pt x="242" y="41"/>
                </a:lnTo>
                <a:lnTo>
                  <a:pt x="237" y="54"/>
                </a:lnTo>
                <a:lnTo>
                  <a:pt x="237" y="67"/>
                </a:lnTo>
                <a:lnTo>
                  <a:pt x="237" y="67"/>
                </a:lnTo>
                <a:lnTo>
                  <a:pt x="237" y="70"/>
                </a:lnTo>
                <a:lnTo>
                  <a:pt x="109" y="137"/>
                </a:lnTo>
                <a:lnTo>
                  <a:pt x="109" y="137"/>
                </a:lnTo>
                <a:lnTo>
                  <a:pt x="101" y="131"/>
                </a:lnTo>
                <a:lnTo>
                  <a:pt x="90" y="126"/>
                </a:lnTo>
                <a:lnTo>
                  <a:pt x="80" y="124"/>
                </a:lnTo>
                <a:lnTo>
                  <a:pt x="68" y="122"/>
                </a:lnTo>
                <a:lnTo>
                  <a:pt x="68" y="122"/>
                </a:lnTo>
                <a:lnTo>
                  <a:pt x="54" y="124"/>
                </a:lnTo>
                <a:lnTo>
                  <a:pt x="42" y="128"/>
                </a:lnTo>
                <a:lnTo>
                  <a:pt x="31" y="134"/>
                </a:lnTo>
                <a:lnTo>
                  <a:pt x="20" y="142"/>
                </a:lnTo>
                <a:lnTo>
                  <a:pt x="12" y="153"/>
                </a:lnTo>
                <a:lnTo>
                  <a:pt x="6" y="164"/>
                </a:lnTo>
                <a:lnTo>
                  <a:pt x="2" y="177"/>
                </a:lnTo>
                <a:lnTo>
                  <a:pt x="0" y="190"/>
                </a:lnTo>
                <a:lnTo>
                  <a:pt x="0" y="190"/>
                </a:lnTo>
                <a:lnTo>
                  <a:pt x="2" y="204"/>
                </a:lnTo>
                <a:lnTo>
                  <a:pt x="6" y="217"/>
                </a:lnTo>
                <a:lnTo>
                  <a:pt x="12" y="228"/>
                </a:lnTo>
                <a:lnTo>
                  <a:pt x="20" y="238"/>
                </a:lnTo>
                <a:lnTo>
                  <a:pt x="31" y="247"/>
                </a:lnTo>
                <a:lnTo>
                  <a:pt x="42" y="253"/>
                </a:lnTo>
                <a:lnTo>
                  <a:pt x="54" y="257"/>
                </a:lnTo>
                <a:lnTo>
                  <a:pt x="68" y="259"/>
                </a:lnTo>
                <a:lnTo>
                  <a:pt x="68" y="259"/>
                </a:lnTo>
                <a:lnTo>
                  <a:pt x="80" y="257"/>
                </a:lnTo>
                <a:lnTo>
                  <a:pt x="92" y="254"/>
                </a:lnTo>
                <a:lnTo>
                  <a:pt x="103" y="249"/>
                </a:lnTo>
                <a:lnTo>
                  <a:pt x="112" y="241"/>
                </a:lnTo>
                <a:lnTo>
                  <a:pt x="237" y="305"/>
                </a:lnTo>
                <a:lnTo>
                  <a:pt x="237" y="305"/>
                </a:lnTo>
                <a:lnTo>
                  <a:pt x="237" y="310"/>
                </a:lnTo>
                <a:lnTo>
                  <a:pt x="237" y="310"/>
                </a:lnTo>
                <a:lnTo>
                  <a:pt x="237" y="324"/>
                </a:lnTo>
                <a:lnTo>
                  <a:pt x="242" y="337"/>
                </a:lnTo>
                <a:lnTo>
                  <a:pt x="249" y="347"/>
                </a:lnTo>
                <a:lnTo>
                  <a:pt x="256" y="358"/>
                </a:lnTo>
                <a:lnTo>
                  <a:pt x="267" y="366"/>
                </a:lnTo>
                <a:lnTo>
                  <a:pt x="278" y="372"/>
                </a:lnTo>
                <a:lnTo>
                  <a:pt x="291" y="377"/>
                </a:lnTo>
                <a:lnTo>
                  <a:pt x="304" y="378"/>
                </a:lnTo>
                <a:lnTo>
                  <a:pt x="304" y="378"/>
                </a:lnTo>
                <a:lnTo>
                  <a:pt x="319" y="377"/>
                </a:lnTo>
                <a:lnTo>
                  <a:pt x="331" y="372"/>
                </a:lnTo>
                <a:lnTo>
                  <a:pt x="342" y="366"/>
                </a:lnTo>
                <a:lnTo>
                  <a:pt x="352" y="358"/>
                </a:lnTo>
                <a:lnTo>
                  <a:pt x="361" y="347"/>
                </a:lnTo>
                <a:lnTo>
                  <a:pt x="367" y="337"/>
                </a:lnTo>
                <a:lnTo>
                  <a:pt x="371" y="324"/>
                </a:lnTo>
                <a:lnTo>
                  <a:pt x="373" y="310"/>
                </a:lnTo>
                <a:lnTo>
                  <a:pt x="373" y="310"/>
                </a:lnTo>
                <a:lnTo>
                  <a:pt x="371" y="297"/>
                </a:lnTo>
                <a:lnTo>
                  <a:pt x="367" y="284"/>
                </a:lnTo>
                <a:lnTo>
                  <a:pt x="361" y="272"/>
                </a:lnTo>
                <a:lnTo>
                  <a:pt x="352" y="262"/>
                </a:lnTo>
                <a:lnTo>
                  <a:pt x="342" y="254"/>
                </a:lnTo>
                <a:lnTo>
                  <a:pt x="331" y="247"/>
                </a:lnTo>
                <a:lnTo>
                  <a:pt x="319" y="244"/>
                </a:lnTo>
                <a:lnTo>
                  <a:pt x="304" y="243"/>
                </a:lnTo>
                <a:lnTo>
                  <a:pt x="304" y="243"/>
                </a:lnTo>
                <a:close/>
              </a:path>
            </a:pathLst>
          </a:custGeom>
          <a:solidFill>
            <a:schemeClr val="accent1"/>
          </a:solidFill>
          <a:ln>
            <a:noFill/>
          </a:ln>
        </p:spPr>
        <p:txBody>
          <a:bodyPr anchor="ctr"/>
          <a:lstStyle/>
          <a:p>
            <a:pPr algn="ctr"/>
            <a:endParaRPr/>
          </a:p>
        </p:txBody>
      </p:sp>
      <p:sp>
        <p:nvSpPr>
          <p:cNvPr id="14" name="千图PPT彼岸天：ID 8661124Freeform: Shape 24"/>
          <p:cNvSpPr/>
          <p:nvPr>
            <p:custDataLst>
              <p:tags r:id="rId12"/>
            </p:custDataLst>
          </p:nvPr>
        </p:nvSpPr>
        <p:spPr bwMode="auto">
          <a:xfrm>
            <a:off x="8349536" y="2978872"/>
            <a:ext cx="399203" cy="366294"/>
          </a:xfrm>
          <a:custGeom>
            <a:avLst/>
            <a:gdLst>
              <a:gd name="T0" fmla="*/ 233 w 279"/>
              <a:gd name="T1" fmla="*/ 0 h 256"/>
              <a:gd name="T2" fmla="*/ 233 w 279"/>
              <a:gd name="T3" fmla="*/ 0 h 256"/>
              <a:gd name="T4" fmla="*/ 46 w 279"/>
              <a:gd name="T5" fmla="*/ 0 h 256"/>
              <a:gd name="T6" fmla="*/ 46 w 279"/>
              <a:gd name="T7" fmla="*/ 0 h 256"/>
              <a:gd name="T8" fmla="*/ 38 w 279"/>
              <a:gd name="T9" fmla="*/ 1 h 256"/>
              <a:gd name="T10" fmla="*/ 30 w 279"/>
              <a:gd name="T11" fmla="*/ 4 h 256"/>
              <a:gd name="T12" fmla="*/ 22 w 279"/>
              <a:gd name="T13" fmla="*/ 9 h 256"/>
              <a:gd name="T14" fmla="*/ 14 w 279"/>
              <a:gd name="T15" fmla="*/ 14 h 256"/>
              <a:gd name="T16" fmla="*/ 8 w 279"/>
              <a:gd name="T17" fmla="*/ 22 h 256"/>
              <a:gd name="T18" fmla="*/ 4 w 279"/>
              <a:gd name="T19" fmla="*/ 29 h 256"/>
              <a:gd name="T20" fmla="*/ 1 w 279"/>
              <a:gd name="T21" fmla="*/ 38 h 256"/>
              <a:gd name="T22" fmla="*/ 0 w 279"/>
              <a:gd name="T23" fmla="*/ 46 h 256"/>
              <a:gd name="T24" fmla="*/ 0 w 279"/>
              <a:gd name="T25" fmla="*/ 46 h 256"/>
              <a:gd name="T26" fmla="*/ 0 w 279"/>
              <a:gd name="T27" fmla="*/ 139 h 256"/>
              <a:gd name="T28" fmla="*/ 0 w 279"/>
              <a:gd name="T29" fmla="*/ 139 h 256"/>
              <a:gd name="T30" fmla="*/ 1 w 279"/>
              <a:gd name="T31" fmla="*/ 148 h 256"/>
              <a:gd name="T32" fmla="*/ 4 w 279"/>
              <a:gd name="T33" fmla="*/ 157 h 256"/>
              <a:gd name="T34" fmla="*/ 8 w 279"/>
              <a:gd name="T35" fmla="*/ 164 h 256"/>
              <a:gd name="T36" fmla="*/ 14 w 279"/>
              <a:gd name="T37" fmla="*/ 171 h 256"/>
              <a:gd name="T38" fmla="*/ 22 w 279"/>
              <a:gd name="T39" fmla="*/ 177 h 256"/>
              <a:gd name="T40" fmla="*/ 30 w 279"/>
              <a:gd name="T41" fmla="*/ 182 h 256"/>
              <a:gd name="T42" fmla="*/ 38 w 279"/>
              <a:gd name="T43" fmla="*/ 185 h 256"/>
              <a:gd name="T44" fmla="*/ 46 w 279"/>
              <a:gd name="T45" fmla="*/ 186 h 256"/>
              <a:gd name="T46" fmla="*/ 46 w 279"/>
              <a:gd name="T47" fmla="*/ 186 h 256"/>
              <a:gd name="T48" fmla="*/ 45 w 279"/>
              <a:gd name="T49" fmla="*/ 186 h 256"/>
              <a:gd name="T50" fmla="*/ 46 w 279"/>
              <a:gd name="T51" fmla="*/ 186 h 256"/>
              <a:gd name="T52" fmla="*/ 46 w 279"/>
              <a:gd name="T53" fmla="*/ 256 h 256"/>
              <a:gd name="T54" fmla="*/ 116 w 279"/>
              <a:gd name="T55" fmla="*/ 186 h 256"/>
              <a:gd name="T56" fmla="*/ 116 w 279"/>
              <a:gd name="T57" fmla="*/ 186 h 256"/>
              <a:gd name="T58" fmla="*/ 233 w 279"/>
              <a:gd name="T59" fmla="*/ 186 h 256"/>
              <a:gd name="T60" fmla="*/ 233 w 279"/>
              <a:gd name="T61" fmla="*/ 186 h 256"/>
              <a:gd name="T62" fmla="*/ 241 w 279"/>
              <a:gd name="T63" fmla="*/ 185 h 256"/>
              <a:gd name="T64" fmla="*/ 250 w 279"/>
              <a:gd name="T65" fmla="*/ 182 h 256"/>
              <a:gd name="T66" fmla="*/ 259 w 279"/>
              <a:gd name="T67" fmla="*/ 177 h 256"/>
              <a:gd name="T68" fmla="*/ 265 w 279"/>
              <a:gd name="T69" fmla="*/ 171 h 256"/>
              <a:gd name="T70" fmla="*/ 271 w 279"/>
              <a:gd name="T71" fmla="*/ 164 h 256"/>
              <a:gd name="T72" fmla="*/ 276 w 279"/>
              <a:gd name="T73" fmla="*/ 157 h 256"/>
              <a:gd name="T74" fmla="*/ 279 w 279"/>
              <a:gd name="T75" fmla="*/ 148 h 256"/>
              <a:gd name="T76" fmla="*/ 279 w 279"/>
              <a:gd name="T77" fmla="*/ 139 h 256"/>
              <a:gd name="T78" fmla="*/ 279 w 279"/>
              <a:gd name="T79" fmla="*/ 139 h 256"/>
              <a:gd name="T80" fmla="*/ 279 w 279"/>
              <a:gd name="T81" fmla="*/ 46 h 256"/>
              <a:gd name="T82" fmla="*/ 279 w 279"/>
              <a:gd name="T83" fmla="*/ 46 h 256"/>
              <a:gd name="T84" fmla="*/ 279 w 279"/>
              <a:gd name="T85" fmla="*/ 38 h 256"/>
              <a:gd name="T86" fmla="*/ 276 w 279"/>
              <a:gd name="T87" fmla="*/ 29 h 256"/>
              <a:gd name="T88" fmla="*/ 271 w 279"/>
              <a:gd name="T89" fmla="*/ 22 h 256"/>
              <a:gd name="T90" fmla="*/ 265 w 279"/>
              <a:gd name="T91" fmla="*/ 14 h 256"/>
              <a:gd name="T92" fmla="*/ 259 w 279"/>
              <a:gd name="T93" fmla="*/ 9 h 256"/>
              <a:gd name="T94" fmla="*/ 250 w 279"/>
              <a:gd name="T95" fmla="*/ 4 h 256"/>
              <a:gd name="T96" fmla="*/ 241 w 279"/>
              <a:gd name="T97" fmla="*/ 1 h 256"/>
              <a:gd name="T98" fmla="*/ 233 w 279"/>
              <a:gd name="T99" fmla="*/ 0 h 256"/>
              <a:gd name="T100" fmla="*/ 233 w 279"/>
              <a:gd name="T101"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9" h="256">
                <a:moveTo>
                  <a:pt x="233" y="0"/>
                </a:moveTo>
                <a:lnTo>
                  <a:pt x="233" y="0"/>
                </a:lnTo>
                <a:lnTo>
                  <a:pt x="46" y="0"/>
                </a:lnTo>
                <a:lnTo>
                  <a:pt x="46" y="0"/>
                </a:lnTo>
                <a:lnTo>
                  <a:pt x="38" y="1"/>
                </a:lnTo>
                <a:lnTo>
                  <a:pt x="30" y="4"/>
                </a:lnTo>
                <a:lnTo>
                  <a:pt x="22" y="9"/>
                </a:lnTo>
                <a:lnTo>
                  <a:pt x="14" y="14"/>
                </a:lnTo>
                <a:lnTo>
                  <a:pt x="8" y="22"/>
                </a:lnTo>
                <a:lnTo>
                  <a:pt x="4" y="29"/>
                </a:lnTo>
                <a:lnTo>
                  <a:pt x="1" y="38"/>
                </a:lnTo>
                <a:lnTo>
                  <a:pt x="0" y="46"/>
                </a:lnTo>
                <a:lnTo>
                  <a:pt x="0" y="46"/>
                </a:lnTo>
                <a:lnTo>
                  <a:pt x="0" y="139"/>
                </a:lnTo>
                <a:lnTo>
                  <a:pt x="0" y="139"/>
                </a:lnTo>
                <a:lnTo>
                  <a:pt x="1" y="148"/>
                </a:lnTo>
                <a:lnTo>
                  <a:pt x="4" y="157"/>
                </a:lnTo>
                <a:lnTo>
                  <a:pt x="8" y="164"/>
                </a:lnTo>
                <a:lnTo>
                  <a:pt x="14" y="171"/>
                </a:lnTo>
                <a:lnTo>
                  <a:pt x="22" y="177"/>
                </a:lnTo>
                <a:lnTo>
                  <a:pt x="30" y="182"/>
                </a:lnTo>
                <a:lnTo>
                  <a:pt x="38" y="185"/>
                </a:lnTo>
                <a:lnTo>
                  <a:pt x="46" y="186"/>
                </a:lnTo>
                <a:lnTo>
                  <a:pt x="46" y="186"/>
                </a:lnTo>
                <a:lnTo>
                  <a:pt x="45" y="186"/>
                </a:lnTo>
                <a:lnTo>
                  <a:pt x="46" y="186"/>
                </a:lnTo>
                <a:lnTo>
                  <a:pt x="46" y="256"/>
                </a:lnTo>
                <a:lnTo>
                  <a:pt x="116" y="186"/>
                </a:lnTo>
                <a:lnTo>
                  <a:pt x="116" y="186"/>
                </a:lnTo>
                <a:lnTo>
                  <a:pt x="233" y="186"/>
                </a:lnTo>
                <a:lnTo>
                  <a:pt x="233" y="186"/>
                </a:lnTo>
                <a:lnTo>
                  <a:pt x="241" y="185"/>
                </a:lnTo>
                <a:lnTo>
                  <a:pt x="250" y="182"/>
                </a:lnTo>
                <a:lnTo>
                  <a:pt x="259" y="177"/>
                </a:lnTo>
                <a:lnTo>
                  <a:pt x="265" y="171"/>
                </a:lnTo>
                <a:lnTo>
                  <a:pt x="271" y="164"/>
                </a:lnTo>
                <a:lnTo>
                  <a:pt x="276" y="157"/>
                </a:lnTo>
                <a:lnTo>
                  <a:pt x="279" y="148"/>
                </a:lnTo>
                <a:lnTo>
                  <a:pt x="279" y="139"/>
                </a:lnTo>
                <a:lnTo>
                  <a:pt x="279" y="139"/>
                </a:lnTo>
                <a:lnTo>
                  <a:pt x="279" y="46"/>
                </a:lnTo>
                <a:lnTo>
                  <a:pt x="279" y="46"/>
                </a:lnTo>
                <a:lnTo>
                  <a:pt x="279" y="38"/>
                </a:lnTo>
                <a:lnTo>
                  <a:pt x="276" y="29"/>
                </a:lnTo>
                <a:lnTo>
                  <a:pt x="271" y="22"/>
                </a:lnTo>
                <a:lnTo>
                  <a:pt x="265" y="14"/>
                </a:lnTo>
                <a:lnTo>
                  <a:pt x="259" y="9"/>
                </a:lnTo>
                <a:lnTo>
                  <a:pt x="250" y="4"/>
                </a:lnTo>
                <a:lnTo>
                  <a:pt x="241" y="1"/>
                </a:lnTo>
                <a:lnTo>
                  <a:pt x="233" y="0"/>
                </a:lnTo>
                <a:lnTo>
                  <a:pt x="233"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 name="千图PPT彼岸天：ID 8661124Freeform: Shape 25"/>
          <p:cNvSpPr/>
          <p:nvPr>
            <p:custDataLst>
              <p:tags r:id="rId13"/>
            </p:custDataLst>
          </p:nvPr>
        </p:nvSpPr>
        <p:spPr bwMode="auto">
          <a:xfrm>
            <a:off x="9004859" y="2944272"/>
            <a:ext cx="458869" cy="435495"/>
          </a:xfrm>
          <a:custGeom>
            <a:avLst/>
            <a:gdLst>
              <a:gd name="T0" fmla="*/ 179 w 373"/>
              <a:gd name="T1" fmla="*/ 8 h 354"/>
              <a:gd name="T2" fmla="*/ 185 w 373"/>
              <a:gd name="T3" fmla="*/ 0 h 354"/>
              <a:gd name="T4" fmla="*/ 188 w 373"/>
              <a:gd name="T5" fmla="*/ 0 h 354"/>
              <a:gd name="T6" fmla="*/ 194 w 373"/>
              <a:gd name="T7" fmla="*/ 8 h 354"/>
              <a:gd name="T8" fmla="*/ 227 w 373"/>
              <a:gd name="T9" fmla="*/ 104 h 354"/>
              <a:gd name="T10" fmla="*/ 241 w 373"/>
              <a:gd name="T11" fmla="*/ 120 h 354"/>
              <a:gd name="T12" fmla="*/ 259 w 373"/>
              <a:gd name="T13" fmla="*/ 128 h 354"/>
              <a:gd name="T14" fmla="*/ 361 w 373"/>
              <a:gd name="T15" fmla="*/ 130 h 354"/>
              <a:gd name="T16" fmla="*/ 372 w 373"/>
              <a:gd name="T17" fmla="*/ 133 h 354"/>
              <a:gd name="T18" fmla="*/ 373 w 373"/>
              <a:gd name="T19" fmla="*/ 136 h 354"/>
              <a:gd name="T20" fmla="*/ 366 w 373"/>
              <a:gd name="T21" fmla="*/ 145 h 354"/>
              <a:gd name="T22" fmla="*/ 286 w 373"/>
              <a:gd name="T23" fmla="*/ 206 h 354"/>
              <a:gd name="T24" fmla="*/ 274 w 373"/>
              <a:gd name="T25" fmla="*/ 224 h 354"/>
              <a:gd name="T26" fmla="*/ 273 w 373"/>
              <a:gd name="T27" fmla="*/ 244 h 354"/>
              <a:gd name="T28" fmla="*/ 303 w 373"/>
              <a:gd name="T29" fmla="*/ 341 h 354"/>
              <a:gd name="T30" fmla="*/ 303 w 373"/>
              <a:gd name="T31" fmla="*/ 351 h 354"/>
              <a:gd name="T32" fmla="*/ 300 w 373"/>
              <a:gd name="T33" fmla="*/ 354 h 354"/>
              <a:gd name="T34" fmla="*/ 290 w 373"/>
              <a:gd name="T35" fmla="*/ 350 h 354"/>
              <a:gd name="T36" fmla="*/ 207 w 373"/>
              <a:gd name="T37" fmla="*/ 292 h 354"/>
              <a:gd name="T38" fmla="*/ 187 w 373"/>
              <a:gd name="T39" fmla="*/ 286 h 354"/>
              <a:gd name="T40" fmla="*/ 166 w 373"/>
              <a:gd name="T41" fmla="*/ 292 h 354"/>
              <a:gd name="T42" fmla="*/ 83 w 373"/>
              <a:gd name="T43" fmla="*/ 350 h 354"/>
              <a:gd name="T44" fmla="*/ 73 w 373"/>
              <a:gd name="T45" fmla="*/ 354 h 354"/>
              <a:gd name="T46" fmla="*/ 70 w 373"/>
              <a:gd name="T47" fmla="*/ 351 h 354"/>
              <a:gd name="T48" fmla="*/ 70 w 373"/>
              <a:gd name="T49" fmla="*/ 341 h 354"/>
              <a:gd name="T50" fmla="*/ 101 w 373"/>
              <a:gd name="T51" fmla="*/ 244 h 354"/>
              <a:gd name="T52" fmla="*/ 99 w 373"/>
              <a:gd name="T53" fmla="*/ 224 h 354"/>
              <a:gd name="T54" fmla="*/ 88 w 373"/>
              <a:gd name="T55" fmla="*/ 206 h 354"/>
              <a:gd name="T56" fmla="*/ 8 w 373"/>
              <a:gd name="T57" fmla="*/ 145 h 354"/>
              <a:gd name="T58" fmla="*/ 0 w 373"/>
              <a:gd name="T59" fmla="*/ 136 h 354"/>
              <a:gd name="T60" fmla="*/ 2 w 373"/>
              <a:gd name="T61" fmla="*/ 133 h 354"/>
              <a:gd name="T62" fmla="*/ 12 w 373"/>
              <a:gd name="T63" fmla="*/ 130 h 354"/>
              <a:gd name="T64" fmla="*/ 114 w 373"/>
              <a:gd name="T65" fmla="*/ 128 h 354"/>
              <a:gd name="T66" fmla="*/ 133 w 373"/>
              <a:gd name="T67" fmla="*/ 120 h 354"/>
              <a:gd name="T68" fmla="*/ 146 w 373"/>
              <a:gd name="T69" fmla="*/ 10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3" h="354">
                <a:moveTo>
                  <a:pt x="179" y="8"/>
                </a:moveTo>
                <a:lnTo>
                  <a:pt x="179" y="8"/>
                </a:lnTo>
                <a:lnTo>
                  <a:pt x="182" y="3"/>
                </a:lnTo>
                <a:lnTo>
                  <a:pt x="185" y="0"/>
                </a:lnTo>
                <a:lnTo>
                  <a:pt x="187" y="0"/>
                </a:lnTo>
                <a:lnTo>
                  <a:pt x="188" y="0"/>
                </a:lnTo>
                <a:lnTo>
                  <a:pt x="191" y="3"/>
                </a:lnTo>
                <a:lnTo>
                  <a:pt x="194" y="8"/>
                </a:lnTo>
                <a:lnTo>
                  <a:pt x="227" y="104"/>
                </a:lnTo>
                <a:lnTo>
                  <a:pt x="227" y="104"/>
                </a:lnTo>
                <a:lnTo>
                  <a:pt x="233" y="113"/>
                </a:lnTo>
                <a:lnTo>
                  <a:pt x="241" y="120"/>
                </a:lnTo>
                <a:lnTo>
                  <a:pt x="249" y="126"/>
                </a:lnTo>
                <a:lnTo>
                  <a:pt x="259" y="128"/>
                </a:lnTo>
                <a:lnTo>
                  <a:pt x="361" y="130"/>
                </a:lnTo>
                <a:lnTo>
                  <a:pt x="361" y="130"/>
                </a:lnTo>
                <a:lnTo>
                  <a:pt x="369" y="132"/>
                </a:lnTo>
                <a:lnTo>
                  <a:pt x="372" y="133"/>
                </a:lnTo>
                <a:lnTo>
                  <a:pt x="373" y="135"/>
                </a:lnTo>
                <a:lnTo>
                  <a:pt x="373" y="136"/>
                </a:lnTo>
                <a:lnTo>
                  <a:pt x="372" y="139"/>
                </a:lnTo>
                <a:lnTo>
                  <a:pt x="366" y="145"/>
                </a:lnTo>
                <a:lnTo>
                  <a:pt x="286" y="206"/>
                </a:lnTo>
                <a:lnTo>
                  <a:pt x="286" y="206"/>
                </a:lnTo>
                <a:lnTo>
                  <a:pt x="278" y="213"/>
                </a:lnTo>
                <a:lnTo>
                  <a:pt x="274" y="224"/>
                </a:lnTo>
                <a:lnTo>
                  <a:pt x="273" y="234"/>
                </a:lnTo>
                <a:lnTo>
                  <a:pt x="273" y="244"/>
                </a:lnTo>
                <a:lnTo>
                  <a:pt x="303" y="341"/>
                </a:lnTo>
                <a:lnTo>
                  <a:pt x="303" y="341"/>
                </a:lnTo>
                <a:lnTo>
                  <a:pt x="303" y="349"/>
                </a:lnTo>
                <a:lnTo>
                  <a:pt x="303" y="351"/>
                </a:lnTo>
                <a:lnTo>
                  <a:pt x="302" y="353"/>
                </a:lnTo>
                <a:lnTo>
                  <a:pt x="300" y="354"/>
                </a:lnTo>
                <a:lnTo>
                  <a:pt x="297" y="354"/>
                </a:lnTo>
                <a:lnTo>
                  <a:pt x="290" y="350"/>
                </a:lnTo>
                <a:lnTo>
                  <a:pt x="207" y="292"/>
                </a:lnTo>
                <a:lnTo>
                  <a:pt x="207" y="292"/>
                </a:lnTo>
                <a:lnTo>
                  <a:pt x="197" y="287"/>
                </a:lnTo>
                <a:lnTo>
                  <a:pt x="187" y="286"/>
                </a:lnTo>
                <a:lnTo>
                  <a:pt x="176" y="287"/>
                </a:lnTo>
                <a:lnTo>
                  <a:pt x="166" y="292"/>
                </a:lnTo>
                <a:lnTo>
                  <a:pt x="83" y="350"/>
                </a:lnTo>
                <a:lnTo>
                  <a:pt x="83" y="350"/>
                </a:lnTo>
                <a:lnTo>
                  <a:pt x="76" y="354"/>
                </a:lnTo>
                <a:lnTo>
                  <a:pt x="73" y="354"/>
                </a:lnTo>
                <a:lnTo>
                  <a:pt x="72" y="353"/>
                </a:lnTo>
                <a:lnTo>
                  <a:pt x="70" y="351"/>
                </a:lnTo>
                <a:lnTo>
                  <a:pt x="70" y="349"/>
                </a:lnTo>
                <a:lnTo>
                  <a:pt x="70" y="341"/>
                </a:lnTo>
                <a:lnTo>
                  <a:pt x="101" y="244"/>
                </a:lnTo>
                <a:lnTo>
                  <a:pt x="101" y="244"/>
                </a:lnTo>
                <a:lnTo>
                  <a:pt x="101" y="234"/>
                </a:lnTo>
                <a:lnTo>
                  <a:pt x="99" y="224"/>
                </a:lnTo>
                <a:lnTo>
                  <a:pt x="95" y="213"/>
                </a:lnTo>
                <a:lnTo>
                  <a:pt x="88" y="206"/>
                </a:lnTo>
                <a:lnTo>
                  <a:pt x="8" y="145"/>
                </a:lnTo>
                <a:lnTo>
                  <a:pt x="8" y="145"/>
                </a:lnTo>
                <a:lnTo>
                  <a:pt x="2" y="139"/>
                </a:lnTo>
                <a:lnTo>
                  <a:pt x="0" y="136"/>
                </a:lnTo>
                <a:lnTo>
                  <a:pt x="0" y="135"/>
                </a:lnTo>
                <a:lnTo>
                  <a:pt x="2" y="133"/>
                </a:lnTo>
                <a:lnTo>
                  <a:pt x="5" y="132"/>
                </a:lnTo>
                <a:lnTo>
                  <a:pt x="12" y="130"/>
                </a:lnTo>
                <a:lnTo>
                  <a:pt x="114" y="128"/>
                </a:lnTo>
                <a:lnTo>
                  <a:pt x="114" y="128"/>
                </a:lnTo>
                <a:lnTo>
                  <a:pt x="124" y="126"/>
                </a:lnTo>
                <a:lnTo>
                  <a:pt x="133" y="120"/>
                </a:lnTo>
                <a:lnTo>
                  <a:pt x="140" y="113"/>
                </a:lnTo>
                <a:lnTo>
                  <a:pt x="146" y="104"/>
                </a:lnTo>
                <a:lnTo>
                  <a:pt x="179" y="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 name="千图PPT彼岸天：ID 8661124Freeform: Shape 26"/>
          <p:cNvSpPr/>
          <p:nvPr>
            <p:custDataLst>
              <p:tags r:id="rId14"/>
            </p:custDataLst>
          </p:nvPr>
        </p:nvSpPr>
        <p:spPr bwMode="auto">
          <a:xfrm>
            <a:off x="9719847" y="2947944"/>
            <a:ext cx="429508" cy="428150"/>
          </a:xfrm>
          <a:custGeom>
            <a:avLst/>
            <a:gdLst>
              <a:gd name="T0" fmla="*/ 256 w 316"/>
              <a:gd name="T1" fmla="*/ 197 h 315"/>
              <a:gd name="T2" fmla="*/ 256 w 316"/>
              <a:gd name="T3" fmla="*/ 157 h 315"/>
              <a:gd name="T4" fmla="*/ 256 w 316"/>
              <a:gd name="T5" fmla="*/ 138 h 315"/>
              <a:gd name="T6" fmla="*/ 178 w 316"/>
              <a:gd name="T7" fmla="*/ 138 h 315"/>
              <a:gd name="T8" fmla="*/ 178 w 316"/>
              <a:gd name="T9" fmla="*/ 118 h 315"/>
              <a:gd name="T10" fmla="*/ 237 w 316"/>
              <a:gd name="T11" fmla="*/ 118 h 315"/>
              <a:gd name="T12" fmla="*/ 237 w 316"/>
              <a:gd name="T13" fmla="*/ 98 h 315"/>
              <a:gd name="T14" fmla="*/ 237 w 316"/>
              <a:gd name="T15" fmla="*/ 0 h 315"/>
              <a:gd name="T16" fmla="*/ 119 w 316"/>
              <a:gd name="T17" fmla="*/ 0 h 315"/>
              <a:gd name="T18" fmla="*/ 99 w 316"/>
              <a:gd name="T19" fmla="*/ 0 h 315"/>
              <a:gd name="T20" fmla="*/ 99 w 316"/>
              <a:gd name="T21" fmla="*/ 118 h 315"/>
              <a:gd name="T22" fmla="*/ 158 w 316"/>
              <a:gd name="T23" fmla="*/ 118 h 315"/>
              <a:gd name="T24" fmla="*/ 158 w 316"/>
              <a:gd name="T25" fmla="*/ 138 h 315"/>
              <a:gd name="T26" fmla="*/ 60 w 316"/>
              <a:gd name="T27" fmla="*/ 138 h 315"/>
              <a:gd name="T28" fmla="*/ 60 w 316"/>
              <a:gd name="T29" fmla="*/ 157 h 315"/>
              <a:gd name="T30" fmla="*/ 60 w 316"/>
              <a:gd name="T31" fmla="*/ 197 h 315"/>
              <a:gd name="T32" fmla="*/ 20 w 316"/>
              <a:gd name="T33" fmla="*/ 197 h 315"/>
              <a:gd name="T34" fmla="*/ 0 w 316"/>
              <a:gd name="T35" fmla="*/ 197 h 315"/>
              <a:gd name="T36" fmla="*/ 0 w 316"/>
              <a:gd name="T37" fmla="*/ 315 h 315"/>
              <a:gd name="T38" fmla="*/ 138 w 316"/>
              <a:gd name="T39" fmla="*/ 315 h 315"/>
              <a:gd name="T40" fmla="*/ 138 w 316"/>
              <a:gd name="T41" fmla="*/ 295 h 315"/>
              <a:gd name="T42" fmla="*/ 138 w 316"/>
              <a:gd name="T43" fmla="*/ 197 h 315"/>
              <a:gd name="T44" fmla="*/ 79 w 316"/>
              <a:gd name="T45" fmla="*/ 197 h 315"/>
              <a:gd name="T46" fmla="*/ 79 w 316"/>
              <a:gd name="T47" fmla="*/ 157 h 315"/>
              <a:gd name="T48" fmla="*/ 237 w 316"/>
              <a:gd name="T49" fmla="*/ 157 h 315"/>
              <a:gd name="T50" fmla="*/ 237 w 316"/>
              <a:gd name="T51" fmla="*/ 197 h 315"/>
              <a:gd name="T52" fmla="*/ 197 w 316"/>
              <a:gd name="T53" fmla="*/ 197 h 315"/>
              <a:gd name="T54" fmla="*/ 178 w 316"/>
              <a:gd name="T55" fmla="*/ 197 h 315"/>
              <a:gd name="T56" fmla="*/ 178 w 316"/>
              <a:gd name="T57" fmla="*/ 315 h 315"/>
              <a:gd name="T58" fmla="*/ 316 w 316"/>
              <a:gd name="T59" fmla="*/ 315 h 315"/>
              <a:gd name="T60" fmla="*/ 316 w 316"/>
              <a:gd name="T61" fmla="*/ 295 h 315"/>
              <a:gd name="T62" fmla="*/ 316 w 316"/>
              <a:gd name="T63" fmla="*/ 197 h 315"/>
              <a:gd name="T64" fmla="*/ 256 w 316"/>
              <a:gd name="T65" fmla="*/ 197 h 315"/>
              <a:gd name="T66" fmla="*/ 119 w 316"/>
              <a:gd name="T67" fmla="*/ 216 h 315"/>
              <a:gd name="T68" fmla="*/ 119 w 316"/>
              <a:gd name="T69" fmla="*/ 236 h 315"/>
              <a:gd name="T70" fmla="*/ 20 w 316"/>
              <a:gd name="T71" fmla="*/ 236 h 315"/>
              <a:gd name="T72" fmla="*/ 20 w 316"/>
              <a:gd name="T73" fmla="*/ 216 h 315"/>
              <a:gd name="T74" fmla="*/ 119 w 316"/>
              <a:gd name="T75" fmla="*/ 216 h 315"/>
              <a:gd name="T76" fmla="*/ 119 w 316"/>
              <a:gd name="T77" fmla="*/ 39 h 315"/>
              <a:gd name="T78" fmla="*/ 119 w 316"/>
              <a:gd name="T79" fmla="*/ 20 h 315"/>
              <a:gd name="T80" fmla="*/ 217 w 316"/>
              <a:gd name="T81" fmla="*/ 20 h 315"/>
              <a:gd name="T82" fmla="*/ 217 w 316"/>
              <a:gd name="T83" fmla="*/ 39 h 315"/>
              <a:gd name="T84" fmla="*/ 119 w 316"/>
              <a:gd name="T85" fmla="*/ 39 h 315"/>
              <a:gd name="T86" fmla="*/ 296 w 316"/>
              <a:gd name="T87" fmla="*/ 236 h 315"/>
              <a:gd name="T88" fmla="*/ 197 w 316"/>
              <a:gd name="T89" fmla="*/ 236 h 315"/>
              <a:gd name="T90" fmla="*/ 197 w 316"/>
              <a:gd name="T91" fmla="*/ 216 h 315"/>
              <a:gd name="T92" fmla="*/ 296 w 316"/>
              <a:gd name="T93" fmla="*/ 216 h 315"/>
              <a:gd name="T94" fmla="*/ 296 w 316"/>
              <a:gd name="T95" fmla="*/ 236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6" h="315">
                <a:moveTo>
                  <a:pt x="256" y="197"/>
                </a:moveTo>
                <a:lnTo>
                  <a:pt x="256" y="157"/>
                </a:lnTo>
                <a:lnTo>
                  <a:pt x="256" y="138"/>
                </a:lnTo>
                <a:lnTo>
                  <a:pt x="178" y="138"/>
                </a:lnTo>
                <a:lnTo>
                  <a:pt x="178" y="118"/>
                </a:lnTo>
                <a:lnTo>
                  <a:pt x="237" y="118"/>
                </a:lnTo>
                <a:lnTo>
                  <a:pt x="237" y="98"/>
                </a:lnTo>
                <a:lnTo>
                  <a:pt x="237" y="0"/>
                </a:lnTo>
                <a:lnTo>
                  <a:pt x="119" y="0"/>
                </a:lnTo>
                <a:lnTo>
                  <a:pt x="99" y="0"/>
                </a:lnTo>
                <a:lnTo>
                  <a:pt x="99" y="118"/>
                </a:lnTo>
                <a:lnTo>
                  <a:pt x="158" y="118"/>
                </a:lnTo>
                <a:lnTo>
                  <a:pt x="158" y="138"/>
                </a:lnTo>
                <a:lnTo>
                  <a:pt x="60" y="138"/>
                </a:lnTo>
                <a:lnTo>
                  <a:pt x="60" y="157"/>
                </a:lnTo>
                <a:lnTo>
                  <a:pt x="60" y="197"/>
                </a:lnTo>
                <a:lnTo>
                  <a:pt x="20" y="197"/>
                </a:lnTo>
                <a:lnTo>
                  <a:pt x="0" y="197"/>
                </a:lnTo>
                <a:lnTo>
                  <a:pt x="0" y="315"/>
                </a:lnTo>
                <a:lnTo>
                  <a:pt x="138" y="315"/>
                </a:lnTo>
                <a:lnTo>
                  <a:pt x="138" y="295"/>
                </a:lnTo>
                <a:lnTo>
                  <a:pt x="138" y="197"/>
                </a:lnTo>
                <a:lnTo>
                  <a:pt x="79" y="197"/>
                </a:lnTo>
                <a:lnTo>
                  <a:pt x="79" y="157"/>
                </a:lnTo>
                <a:lnTo>
                  <a:pt x="237" y="157"/>
                </a:lnTo>
                <a:lnTo>
                  <a:pt x="237" y="197"/>
                </a:lnTo>
                <a:lnTo>
                  <a:pt x="197" y="197"/>
                </a:lnTo>
                <a:lnTo>
                  <a:pt x="178" y="197"/>
                </a:lnTo>
                <a:lnTo>
                  <a:pt x="178" y="315"/>
                </a:lnTo>
                <a:lnTo>
                  <a:pt x="316" y="315"/>
                </a:lnTo>
                <a:lnTo>
                  <a:pt x="316" y="295"/>
                </a:lnTo>
                <a:lnTo>
                  <a:pt x="316" y="197"/>
                </a:lnTo>
                <a:lnTo>
                  <a:pt x="256" y="197"/>
                </a:lnTo>
                <a:close/>
                <a:moveTo>
                  <a:pt x="119" y="216"/>
                </a:moveTo>
                <a:lnTo>
                  <a:pt x="119" y="236"/>
                </a:lnTo>
                <a:lnTo>
                  <a:pt x="20" y="236"/>
                </a:lnTo>
                <a:lnTo>
                  <a:pt x="20" y="216"/>
                </a:lnTo>
                <a:lnTo>
                  <a:pt x="119" y="216"/>
                </a:lnTo>
                <a:close/>
                <a:moveTo>
                  <a:pt x="119" y="39"/>
                </a:moveTo>
                <a:lnTo>
                  <a:pt x="119" y="20"/>
                </a:lnTo>
                <a:lnTo>
                  <a:pt x="217" y="20"/>
                </a:lnTo>
                <a:lnTo>
                  <a:pt x="217" y="39"/>
                </a:lnTo>
                <a:lnTo>
                  <a:pt x="119" y="39"/>
                </a:lnTo>
                <a:close/>
                <a:moveTo>
                  <a:pt x="296" y="236"/>
                </a:moveTo>
                <a:lnTo>
                  <a:pt x="197" y="236"/>
                </a:lnTo>
                <a:lnTo>
                  <a:pt x="197" y="216"/>
                </a:lnTo>
                <a:lnTo>
                  <a:pt x="296" y="216"/>
                </a:lnTo>
                <a:lnTo>
                  <a:pt x="296" y="236"/>
                </a:lnTo>
                <a:close/>
              </a:path>
            </a:pathLst>
          </a:custGeom>
          <a:solidFill>
            <a:schemeClr val="accent2"/>
          </a:solidFill>
          <a:ln>
            <a:noFill/>
          </a:ln>
        </p:spPr>
        <p:txBody>
          <a:bodyPr anchor="ctr"/>
          <a:lstStyle/>
          <a:p>
            <a:pPr algn="ctr"/>
            <a:endParaRPr/>
          </a:p>
        </p:txBody>
      </p:sp>
      <p:sp>
        <p:nvSpPr>
          <p:cNvPr id="25" name="圆角矩形 3"/>
          <p:cNvSpPr/>
          <p:nvPr/>
        </p:nvSpPr>
        <p:spPr>
          <a:xfrm>
            <a:off x="3706874" y="452122"/>
            <a:ext cx="4778249" cy="659500"/>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accent1"/>
                </a:solidFill>
                <a:latin typeface="微软雅黑" panose="020B0503020204020204" pitchFamily="34" charset="-122"/>
                <a:ea typeface="微软雅黑" panose="020B0503020204020204" pitchFamily="34" charset="-122"/>
              </a:rPr>
              <a:t>文件操作</a:t>
            </a:r>
          </a:p>
        </p:txBody>
      </p:sp>
      <p:sp>
        <p:nvSpPr>
          <p:cNvPr id="26" name="千图PPT彼岸天：ID 8661124文本框 28">
            <a:extLst>
              <a:ext uri="{FF2B5EF4-FFF2-40B4-BE49-F238E27FC236}">
                <a16:creationId xmlns:a16="http://schemas.microsoft.com/office/drawing/2014/main" id="{E71036D4-BEAB-4AA0-9FD5-9AA07999E898}"/>
              </a:ext>
            </a:extLst>
          </p:cNvPr>
          <p:cNvSpPr txBox="1"/>
          <p:nvPr>
            <p:custDataLst>
              <p:tags r:id="rId15"/>
            </p:custDataLst>
          </p:nvPr>
        </p:nvSpPr>
        <p:spPr bwMode="auto">
          <a:xfrm>
            <a:off x="7708478" y="4204804"/>
            <a:ext cx="4080399" cy="832128"/>
          </a:xfrm>
          <a:prstGeom prst="rect">
            <a:avLst/>
          </a:prstGeom>
        </p:spPr>
        <p:txBody>
          <a:bodyPr wrap="square" lIns="0" tIns="0" rIns="0" bIns="0" anchor="t" anchorCtr="0">
            <a:noAutofit/>
          </a:bodyPr>
          <a:lstStyle/>
          <a:p>
            <a:pPr marL="447675" lvl="1" fontAlgn="base">
              <a:lnSpc>
                <a:spcPct val="90000"/>
              </a:lnSpc>
              <a:spcBef>
                <a:spcPct val="20000"/>
              </a:spcBef>
              <a:spcAft>
                <a:spcPct val="0"/>
              </a:spcAft>
              <a:buClr>
                <a:srgbClr val="333399"/>
              </a:buClr>
              <a:buFont typeface="Wingdings" panose="05000000000000000000" pitchFamily="2" charset="2"/>
              <a:buChar char="¢"/>
              <a:tabLst>
                <a:tab pos="357188" algn="l"/>
                <a:tab pos="804863" algn="l"/>
              </a:tabLst>
            </a:pPr>
            <a:r>
              <a:rPr lang="zh-CN" altLang="en-US" b="1" dirty="0">
                <a:solidFill>
                  <a:srgbClr val="333399"/>
                </a:solidFill>
                <a:latin typeface="Times New Roman" panose="02020603050405020304" pitchFamily="18" charset="0"/>
                <a:ea typeface="微软雅黑" panose="020B0503020204020204" pitchFamily="34" charset="-122"/>
              </a:rPr>
              <a:t>文本文件</a:t>
            </a:r>
          </a:p>
          <a:p>
            <a:pPr marL="804863" lvl="2" fontAlgn="base">
              <a:lnSpc>
                <a:spcPct val="90000"/>
              </a:lnSpc>
              <a:spcBef>
                <a:spcPct val="20000"/>
              </a:spcBef>
              <a:spcAft>
                <a:spcPct val="0"/>
              </a:spcAft>
              <a:tabLst>
                <a:tab pos="357188" algn="l"/>
                <a:tab pos="804863" algn="l"/>
              </a:tabLst>
            </a:pPr>
            <a:r>
              <a:rPr lang="zh-CN" altLang="en-US" b="1" dirty="0">
                <a:solidFill>
                  <a:srgbClr val="000000"/>
                </a:solidFill>
                <a:latin typeface="Times New Roman" panose="02020603050405020304" pitchFamily="18" charset="0"/>
                <a:ea typeface="微软雅黑" panose="020B0503020204020204" pitchFamily="34" charset="-122"/>
              </a:rPr>
              <a:t>文本文件在磁盘上存放相关字符的</a:t>
            </a:r>
            <a:r>
              <a:rPr lang="en-US" altLang="zh-CN" b="1" dirty="0">
                <a:solidFill>
                  <a:srgbClr val="000000"/>
                </a:solidFill>
                <a:latin typeface="Times New Roman" panose="02020603050405020304" pitchFamily="18" charset="0"/>
                <a:ea typeface="微软雅黑" panose="020B0503020204020204" pitchFamily="34" charset="-122"/>
              </a:rPr>
              <a:t>ASCII</a:t>
            </a:r>
            <a:r>
              <a:rPr lang="zh-CN" altLang="en-US" b="1" dirty="0">
                <a:solidFill>
                  <a:srgbClr val="000000"/>
                </a:solidFill>
                <a:latin typeface="Times New Roman" panose="02020603050405020304" pitchFamily="18" charset="0"/>
                <a:ea typeface="微软雅黑" panose="020B0503020204020204" pitchFamily="34" charset="-122"/>
              </a:rPr>
              <a:t>码，所以又称为</a:t>
            </a:r>
            <a:r>
              <a:rPr lang="en-US" altLang="zh-CN" b="1" dirty="0">
                <a:solidFill>
                  <a:srgbClr val="000000"/>
                </a:solidFill>
                <a:latin typeface="Times New Roman" panose="02020603050405020304" pitchFamily="18" charset="0"/>
                <a:ea typeface="微软雅黑" panose="020B0503020204020204" pitchFamily="34" charset="-122"/>
              </a:rPr>
              <a:t>ASCII</a:t>
            </a:r>
            <a:r>
              <a:rPr lang="zh-CN" altLang="en-US" b="1" dirty="0">
                <a:solidFill>
                  <a:srgbClr val="000000"/>
                </a:solidFill>
                <a:latin typeface="Times New Roman" panose="02020603050405020304" pitchFamily="18" charset="0"/>
                <a:ea typeface="微软雅黑" panose="020B0503020204020204" pitchFamily="34" charset="-122"/>
              </a:rPr>
              <a:t>文件。</a:t>
            </a:r>
          </a:p>
          <a:p>
            <a:pPr marL="447675" lvl="1" fontAlgn="base">
              <a:lnSpc>
                <a:spcPct val="90000"/>
              </a:lnSpc>
              <a:spcBef>
                <a:spcPct val="20000"/>
              </a:spcBef>
              <a:spcAft>
                <a:spcPct val="0"/>
              </a:spcAft>
              <a:buClr>
                <a:srgbClr val="333399"/>
              </a:buClr>
              <a:buFont typeface="Wingdings" panose="05000000000000000000" pitchFamily="2" charset="2"/>
              <a:buChar char="¢"/>
              <a:tabLst>
                <a:tab pos="357188" algn="l"/>
                <a:tab pos="804863" algn="l"/>
              </a:tabLst>
            </a:pPr>
            <a:r>
              <a:rPr lang="zh-CN" altLang="en-US" b="1" dirty="0">
                <a:solidFill>
                  <a:srgbClr val="333399"/>
                </a:solidFill>
                <a:latin typeface="Times New Roman" panose="02020603050405020304" pitchFamily="18" charset="0"/>
                <a:ea typeface="微软雅黑" panose="020B0503020204020204" pitchFamily="34" charset="-122"/>
              </a:rPr>
              <a:t>二进制文件</a:t>
            </a:r>
          </a:p>
          <a:p>
            <a:pPr marL="804863" lvl="2" fontAlgn="base">
              <a:lnSpc>
                <a:spcPct val="90000"/>
              </a:lnSpc>
              <a:spcBef>
                <a:spcPct val="20000"/>
              </a:spcBef>
              <a:spcAft>
                <a:spcPct val="0"/>
              </a:spcAft>
              <a:tabLst>
                <a:tab pos="357188" algn="l"/>
                <a:tab pos="804863" algn="l"/>
              </a:tabLst>
            </a:pPr>
            <a:r>
              <a:rPr lang="zh-CN" altLang="en-US" b="1" dirty="0">
                <a:solidFill>
                  <a:srgbClr val="000000"/>
                </a:solidFill>
                <a:latin typeface="Times New Roman" panose="02020603050405020304" pitchFamily="18" charset="0"/>
                <a:ea typeface="微软雅黑" panose="020B0503020204020204" pitchFamily="34" charset="-122"/>
              </a:rPr>
              <a:t>二进制文件在磁盘上存储相关数据的二进制编码，它是把内存中的数据，按其在内存中的存储形式原样写到磁盘上而形成的文件。</a:t>
            </a:r>
            <a:endParaRPr lang="en-US" altLang="zh-CN" b="1" dirty="0">
              <a:solidFill>
                <a:srgbClr val="000000"/>
              </a:solidFill>
              <a:latin typeface="Times New Roman" panose="02020603050405020304" pitchFamily="18" charset="0"/>
              <a:ea typeface="微软雅黑" panose="020B0503020204020204" pitchFamily="34" charset="-122"/>
            </a:endParaRPr>
          </a:p>
          <a:p>
            <a:pPr marL="285750" indent="-285750" algn="just">
              <a:lnSpc>
                <a:spcPct val="120000"/>
              </a:lnSpc>
              <a:buFont typeface="Arial" panose="020B0604020202020204" pitchFamily="34" charset="0"/>
              <a:buChar char="•"/>
              <a:defRPr/>
            </a:pPr>
            <a:br>
              <a:rPr lang="zh-CN" altLang="en-US" sz="1400" dirty="0"/>
            </a:br>
            <a:endParaRPr lang="zh-CN" altLang="en-US" sz="1400" dirty="0"/>
          </a:p>
        </p:txBody>
      </p:sp>
    </p:spTree>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2"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right)">
                                      <p:cBhvr>
                                        <p:cTn id="16" dur="500"/>
                                        <p:tgtEl>
                                          <p:spTgt spid="5"/>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par>
                                <p:cTn id="21" presetID="22" presetClass="entr" presetSubtype="2"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right)">
                                      <p:cBhvr>
                                        <p:cTn id="23" dur="500"/>
                                        <p:tgtEl>
                                          <p:spTgt spid="2"/>
                                        </p:tgtEl>
                                      </p:cBhvr>
                                    </p:animEffect>
                                  </p:childTnLst>
                                </p:cTn>
                              </p:par>
                            </p:childTnLst>
                          </p:cTn>
                        </p:par>
                        <p:par>
                          <p:cTn id="24" fill="hold">
                            <p:stCondLst>
                              <p:cond delay="1500"/>
                            </p:stCondLst>
                            <p:childTnLst>
                              <p:par>
                                <p:cTn id="25" presetID="37"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900" decel="100000" fill="hold"/>
                                        <p:tgtEl>
                                          <p:spTgt spid="17"/>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31" presetID="37"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1000"/>
                                        <p:tgtEl>
                                          <p:spTgt spid="18"/>
                                        </p:tgtEl>
                                      </p:cBhvr>
                                    </p:animEffect>
                                    <p:anim calcmode="lin" valueType="num">
                                      <p:cBhvr>
                                        <p:cTn id="34" dur="1000" fill="hold"/>
                                        <p:tgtEl>
                                          <p:spTgt spid="18"/>
                                        </p:tgtEl>
                                        <p:attrNameLst>
                                          <p:attrName>ppt_x</p:attrName>
                                        </p:attrNameLst>
                                      </p:cBhvr>
                                      <p:tavLst>
                                        <p:tav tm="0">
                                          <p:val>
                                            <p:strVal val="#ppt_x"/>
                                          </p:val>
                                        </p:tav>
                                        <p:tav tm="100000">
                                          <p:val>
                                            <p:strVal val="#ppt_x"/>
                                          </p:val>
                                        </p:tav>
                                      </p:tavLst>
                                    </p:anim>
                                    <p:anim calcmode="lin" valueType="num">
                                      <p:cBhvr>
                                        <p:cTn id="35" dur="900" decel="100000" fill="hold"/>
                                        <p:tgtEl>
                                          <p:spTgt spid="18"/>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par>
                                <p:cTn id="37" presetID="37"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anim calcmode="lin" valueType="num">
                                      <p:cBhvr>
                                        <p:cTn id="40" dur="1000" fill="hold"/>
                                        <p:tgtEl>
                                          <p:spTgt spid="19"/>
                                        </p:tgtEl>
                                        <p:attrNameLst>
                                          <p:attrName>ppt_x</p:attrName>
                                        </p:attrNameLst>
                                      </p:cBhvr>
                                      <p:tavLst>
                                        <p:tav tm="0">
                                          <p:val>
                                            <p:strVal val="#ppt_x"/>
                                          </p:val>
                                        </p:tav>
                                        <p:tav tm="100000">
                                          <p:val>
                                            <p:strVal val="#ppt_x"/>
                                          </p:val>
                                        </p:tav>
                                      </p:tavLst>
                                    </p:anim>
                                    <p:anim calcmode="lin" valueType="num">
                                      <p:cBhvr>
                                        <p:cTn id="41" dur="900" decel="100000" fill="hold"/>
                                        <p:tgtEl>
                                          <p:spTgt spid="19"/>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par>
                                <p:cTn id="43" presetID="37"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1000"/>
                                        <p:tgtEl>
                                          <p:spTgt spid="14"/>
                                        </p:tgtEl>
                                      </p:cBhvr>
                                    </p:animEffect>
                                    <p:anim calcmode="lin" valueType="num">
                                      <p:cBhvr>
                                        <p:cTn id="46" dur="1000" fill="hold"/>
                                        <p:tgtEl>
                                          <p:spTgt spid="14"/>
                                        </p:tgtEl>
                                        <p:attrNameLst>
                                          <p:attrName>ppt_x</p:attrName>
                                        </p:attrNameLst>
                                      </p:cBhvr>
                                      <p:tavLst>
                                        <p:tav tm="0">
                                          <p:val>
                                            <p:strVal val="#ppt_x"/>
                                          </p:val>
                                        </p:tav>
                                        <p:tav tm="100000">
                                          <p:val>
                                            <p:strVal val="#ppt_x"/>
                                          </p:val>
                                        </p:tav>
                                      </p:tavLst>
                                    </p:anim>
                                    <p:anim calcmode="lin" valueType="num">
                                      <p:cBhvr>
                                        <p:cTn id="47" dur="900" decel="100000" fill="hold"/>
                                        <p:tgtEl>
                                          <p:spTgt spid="14"/>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49" presetID="37"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900" decel="100000" fill="hold"/>
                                        <p:tgtEl>
                                          <p:spTgt spid="15"/>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55" presetID="37"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1000"/>
                                        <p:tgtEl>
                                          <p:spTgt spid="16"/>
                                        </p:tgtEl>
                                      </p:cBhvr>
                                    </p:animEffect>
                                    <p:anim calcmode="lin" valueType="num">
                                      <p:cBhvr>
                                        <p:cTn id="58" dur="1000" fill="hold"/>
                                        <p:tgtEl>
                                          <p:spTgt spid="16"/>
                                        </p:tgtEl>
                                        <p:attrNameLst>
                                          <p:attrName>ppt_x</p:attrName>
                                        </p:attrNameLst>
                                      </p:cBhvr>
                                      <p:tavLst>
                                        <p:tav tm="0">
                                          <p:val>
                                            <p:strVal val="#ppt_x"/>
                                          </p:val>
                                        </p:tav>
                                        <p:tav tm="100000">
                                          <p:val>
                                            <p:strVal val="#ppt_x"/>
                                          </p:val>
                                        </p:tav>
                                      </p:tavLst>
                                    </p:anim>
                                    <p:anim calcmode="lin" valueType="num">
                                      <p:cBhvr>
                                        <p:cTn id="59" dur="900" decel="100000" fill="hold"/>
                                        <p:tgtEl>
                                          <p:spTgt spid="16"/>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0-#ppt_w/2"/>
                                          </p:val>
                                        </p:tav>
                                        <p:tav tm="100000">
                                          <p:val>
                                            <p:strVal val="#ppt_x"/>
                                          </p:val>
                                        </p:tav>
                                      </p:tavLst>
                                    </p:anim>
                                    <p:anim calcmode="lin" valueType="num">
                                      <p:cBhvr additive="base">
                                        <p:cTn id="64" dur="500" fill="hold"/>
                                        <p:tgtEl>
                                          <p:spTgt spid="22"/>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1+#ppt_w/2"/>
                                          </p:val>
                                        </p:tav>
                                        <p:tav tm="100000">
                                          <p:val>
                                            <p:strVal val="#ppt_x"/>
                                          </p:val>
                                        </p:tav>
                                      </p:tavLst>
                                    </p:anim>
                                    <p:anim calcmode="lin" valueType="num">
                                      <p:cBhvr additive="base">
                                        <p:cTn id="68" dur="500" fill="hold"/>
                                        <p:tgtEl>
                                          <p:spTgt spid="21"/>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500" fill="hold"/>
                                        <p:tgtEl>
                                          <p:spTgt spid="11"/>
                                        </p:tgtEl>
                                        <p:attrNameLst>
                                          <p:attrName>ppt_x</p:attrName>
                                        </p:attrNameLst>
                                      </p:cBhvr>
                                      <p:tavLst>
                                        <p:tav tm="0">
                                          <p:val>
                                            <p:strVal val="0-#ppt_w/2"/>
                                          </p:val>
                                        </p:tav>
                                        <p:tav tm="100000">
                                          <p:val>
                                            <p:strVal val="#ppt_x"/>
                                          </p:val>
                                        </p:tav>
                                      </p:tavLst>
                                    </p:anim>
                                    <p:anim calcmode="lin" valueType="num">
                                      <p:cBhvr additive="base">
                                        <p:cTn id="72" dur="500" fill="hold"/>
                                        <p:tgtEl>
                                          <p:spTgt spid="11"/>
                                        </p:tgtEl>
                                        <p:attrNameLst>
                                          <p:attrName>ppt_y</p:attrName>
                                        </p:attrNameLst>
                                      </p:cBhvr>
                                      <p:tavLst>
                                        <p:tav tm="0">
                                          <p:val>
                                            <p:strVal val="#ppt_y"/>
                                          </p:val>
                                        </p:tav>
                                        <p:tav tm="100000">
                                          <p:val>
                                            <p:strVal val="#ppt_y"/>
                                          </p:val>
                                        </p:tav>
                                      </p:tavLst>
                                    </p:anim>
                                  </p:childTnLst>
                                </p:cTn>
                              </p:par>
                            </p:childTnLst>
                          </p:cTn>
                        </p:par>
                        <p:par>
                          <p:cTn id="73" fill="hold">
                            <p:stCondLst>
                              <p:cond delay="2500"/>
                            </p:stCondLst>
                            <p:childTnLst>
                              <p:par>
                                <p:cTn id="74" presetID="10" presetClass="entr" presetSubtype="0"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childTnLst>
                                </p:cTn>
                              </p:par>
                              <p:par>
                                <p:cTn id="77" presetID="2" presetClass="entr" presetSubtype="8"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additive="base">
                                        <p:cTn id="79" dur="500" fill="hold"/>
                                        <p:tgtEl>
                                          <p:spTgt spid="26"/>
                                        </p:tgtEl>
                                        <p:attrNameLst>
                                          <p:attrName>ppt_x</p:attrName>
                                        </p:attrNameLst>
                                      </p:cBhvr>
                                      <p:tavLst>
                                        <p:tav tm="0">
                                          <p:val>
                                            <p:strVal val="0-#ppt_w/2"/>
                                          </p:val>
                                        </p:tav>
                                        <p:tav tm="100000">
                                          <p:val>
                                            <p:strVal val="#ppt_x"/>
                                          </p:val>
                                        </p:tav>
                                      </p:tavLst>
                                    </p:anim>
                                    <p:anim calcmode="lin" valueType="num">
                                      <p:cBhvr additive="base">
                                        <p:cTn id="80"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1" grpId="0"/>
      <p:bldP spid="22" grpId="0"/>
      <p:bldP spid="11" grpId="0"/>
      <p:bldP spid="17" grpId="0" animBg="1"/>
      <p:bldP spid="18" grpId="0" animBg="1"/>
      <p:bldP spid="19" grpId="0" animBg="1"/>
      <p:bldP spid="14" grpId="0" animBg="1"/>
      <p:bldP spid="15" grpId="0" animBg="1"/>
      <p:bldP spid="16" grpId="0" animBg="1"/>
      <p:bldP spid="25" grpId="0" animBg="1"/>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千图PPT彼岸天：ID 8661124椭圆 2"/>
          <p:cNvSpPr/>
          <p:nvPr>
            <p:custDataLst>
              <p:tags r:id="rId1"/>
            </p:custDataLst>
          </p:nvPr>
        </p:nvSpPr>
        <p:spPr>
          <a:xfrm>
            <a:off x="4852201" y="2387333"/>
            <a:ext cx="2487600" cy="2486773"/>
          </a:xfrm>
          <a:prstGeom prst="ellipse">
            <a:avLst/>
          </a:prstGeom>
          <a:blipFill dpi="0" rotWithShape="1">
            <a:blip r:embed="rId18"/>
            <a:srcRect/>
            <a:stretch>
              <a:fillRect l="-19352" r="-19352"/>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5" name="千图PPT彼岸天：ID 8661124直接连接符 1"/>
          <p:cNvCxnSpPr/>
          <p:nvPr>
            <p:custDataLst>
              <p:tags r:id="rId2"/>
            </p:custDataLst>
          </p:nvPr>
        </p:nvCxnSpPr>
        <p:spPr>
          <a:xfrm>
            <a:off x="7617238" y="3609020"/>
            <a:ext cx="3706477" cy="0"/>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grpSp>
        <p:nvGrpSpPr>
          <p:cNvPr id="3" name="千图PPT彼岸天：ID 8661124组合 2"/>
          <p:cNvGrpSpPr/>
          <p:nvPr>
            <p:custDataLst>
              <p:tags r:id="rId3"/>
            </p:custDataLst>
          </p:nvPr>
        </p:nvGrpSpPr>
        <p:grpSpPr>
          <a:xfrm>
            <a:off x="4094595" y="1611764"/>
            <a:ext cx="3998015" cy="3998013"/>
            <a:chOff x="4094595" y="1611764"/>
            <a:chExt cx="3998015" cy="3998013"/>
          </a:xfrm>
        </p:grpSpPr>
        <p:sp>
          <p:nvSpPr>
            <p:cNvPr id="6" name="Block Arc 7"/>
            <p:cNvSpPr/>
            <p:nvPr/>
          </p:nvSpPr>
          <p:spPr>
            <a:xfrm flipH="1" flipV="1">
              <a:off x="4094595" y="1611764"/>
              <a:ext cx="3998015" cy="3998013"/>
            </a:xfrm>
            <a:prstGeom prst="blockArc">
              <a:avLst>
                <a:gd name="adj1" fmla="val 21599999"/>
                <a:gd name="adj2" fmla="val 8180671"/>
                <a:gd name="adj3" fmla="val 119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Isosceles Triangle 8"/>
            <p:cNvSpPr/>
            <p:nvPr/>
          </p:nvSpPr>
          <p:spPr>
            <a:xfrm rot="18900000" flipH="1" flipV="1">
              <a:off x="7188463" y="2267181"/>
              <a:ext cx="821422" cy="70812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 name="千图PPT彼岸天：ID 8661124组合 1"/>
          <p:cNvGrpSpPr/>
          <p:nvPr>
            <p:custDataLst>
              <p:tags r:id="rId4"/>
            </p:custDataLst>
          </p:nvPr>
        </p:nvGrpSpPr>
        <p:grpSpPr>
          <a:xfrm>
            <a:off x="4094595" y="1611764"/>
            <a:ext cx="3998015" cy="3998013"/>
            <a:chOff x="4094595" y="1611764"/>
            <a:chExt cx="3998015" cy="3998013"/>
          </a:xfrm>
        </p:grpSpPr>
        <p:sp>
          <p:nvSpPr>
            <p:cNvPr id="23" name="Block Arc 10"/>
            <p:cNvSpPr/>
            <p:nvPr/>
          </p:nvSpPr>
          <p:spPr>
            <a:xfrm>
              <a:off x="4094595" y="1611764"/>
              <a:ext cx="3998015" cy="3998013"/>
            </a:xfrm>
            <a:prstGeom prst="blockArc">
              <a:avLst>
                <a:gd name="adj1" fmla="val 21599999"/>
                <a:gd name="adj2" fmla="val 8180671"/>
                <a:gd name="adj3" fmla="val 119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Isosceles Triangle 11"/>
            <p:cNvSpPr/>
            <p:nvPr/>
          </p:nvSpPr>
          <p:spPr>
            <a:xfrm rot="8100000" flipV="1">
              <a:off x="4187398" y="4266807"/>
              <a:ext cx="821421" cy="70812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cxnSp>
        <p:nvCxnSpPr>
          <p:cNvPr id="9" name="千图PPT彼岸天：ID 8661124直接连接符 12"/>
          <p:cNvCxnSpPr/>
          <p:nvPr>
            <p:custDataLst>
              <p:tags r:id="rId5"/>
            </p:custDataLst>
          </p:nvPr>
        </p:nvCxnSpPr>
        <p:spPr>
          <a:xfrm flipH="1">
            <a:off x="879330" y="3595748"/>
            <a:ext cx="3678364" cy="0"/>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1" name="千图PPT彼岸天：ID 8661124文本框 15"/>
          <p:cNvSpPr txBox="1"/>
          <p:nvPr>
            <p:custDataLst>
              <p:tags r:id="rId6"/>
            </p:custDataLst>
          </p:nvPr>
        </p:nvSpPr>
        <p:spPr>
          <a:xfrm>
            <a:off x="7985915" y="3429000"/>
            <a:ext cx="4326880" cy="952390"/>
          </a:xfrm>
          <a:prstGeom prst="rect">
            <a:avLst/>
          </a:prstGeom>
          <a:noFill/>
          <a:effectLst/>
        </p:spPr>
        <p:txBody>
          <a:bodyPr wrap="none" lIns="0" tIns="0" rIns="0" bIns="0" anchor="ctr">
            <a:normAutofit/>
            <a:scene3d>
              <a:camera prst="orthographicFront">
                <a:rot lat="0" lon="0" rev="0"/>
              </a:camera>
              <a:lightRig rig="glow" dir="t">
                <a:rot lat="0" lon="0" rev="3600000"/>
              </a:lightRig>
            </a:scene3d>
            <a:sp3d prstMaterial="softEdge">
              <a:contourClr>
                <a:schemeClr val="accent4">
                  <a:alpha val="95000"/>
                </a:schemeClr>
              </a:contourClr>
            </a:sp3d>
          </a:bodyPr>
          <a:lstStyle/>
          <a:p>
            <a:pPr lvl="1"/>
            <a:r>
              <a:rPr lang="zh-CN" altLang="en-US" sz="2135" dirty="0">
                <a:solidFill>
                  <a:schemeClr val="accent2"/>
                </a:solidFill>
              </a:rPr>
              <a:t>与文件相关的流</a:t>
            </a:r>
          </a:p>
        </p:txBody>
      </p:sp>
      <p:sp>
        <p:nvSpPr>
          <p:cNvPr id="22" name="千图PPT彼岸天：ID 8661124文本框 28"/>
          <p:cNvSpPr txBox="1"/>
          <p:nvPr>
            <p:custDataLst>
              <p:tags r:id="rId7"/>
            </p:custDataLst>
          </p:nvPr>
        </p:nvSpPr>
        <p:spPr bwMode="auto">
          <a:xfrm>
            <a:off x="719138" y="2596872"/>
            <a:ext cx="3108170" cy="832128"/>
          </a:xfrm>
          <a:prstGeom prst="rect">
            <a:avLst/>
          </a:prstGeom>
        </p:spPr>
        <p:txBody>
          <a:bodyPr wrap="square" lIns="0" tIns="0" rIns="0" bIns="0" anchor="t" anchorCtr="0">
            <a:noAutofit/>
          </a:bodyPr>
          <a:lstStyle/>
          <a:p>
            <a:pPr marL="285750" indent="-285750">
              <a:lnSpc>
                <a:spcPct val="120000"/>
              </a:lnSpc>
              <a:buFont typeface="Arial" panose="020B0604020202020204" pitchFamily="34" charset="0"/>
              <a:buChar char="•"/>
              <a:defRPr/>
            </a:pPr>
            <a:r>
              <a:rPr lang="en-US" altLang="zh-CN" sz="1400" dirty="0"/>
              <a:t>C++</a:t>
            </a:r>
            <a:r>
              <a:rPr lang="zh-CN" altLang="en-US" sz="1400" dirty="0"/>
              <a:t>将文件看成是一个个字符在磁盘上的有序集合，用流来实现文件的读写操作 </a:t>
            </a:r>
            <a:br>
              <a:rPr lang="zh-CN" altLang="en-US" sz="1400" dirty="0"/>
            </a:br>
            <a:endParaRPr lang="zh-CN" altLang="en-US" sz="1400" dirty="0"/>
          </a:p>
        </p:txBody>
      </p:sp>
      <p:sp>
        <p:nvSpPr>
          <p:cNvPr id="11" name="千图PPT彼岸天：ID 8661124文本框 18"/>
          <p:cNvSpPr txBox="1"/>
          <p:nvPr>
            <p:custDataLst>
              <p:tags r:id="rId8"/>
            </p:custDataLst>
          </p:nvPr>
        </p:nvSpPr>
        <p:spPr>
          <a:xfrm>
            <a:off x="1199932" y="1517081"/>
            <a:ext cx="3108170" cy="904084"/>
          </a:xfrm>
          <a:prstGeom prst="rect">
            <a:avLst/>
          </a:prstGeom>
          <a:noFill/>
          <a:effectLst/>
        </p:spPr>
        <p:txBody>
          <a:bodyPr wrap="none" lIns="0" tIns="0" rIns="0" bIns="0" anchor="ctr">
            <a:normAutofit/>
            <a:scene3d>
              <a:camera prst="orthographicFront">
                <a:rot lat="0" lon="0" rev="0"/>
              </a:camera>
              <a:lightRig rig="glow" dir="t">
                <a:rot lat="0" lon="0" rev="3600000"/>
              </a:lightRig>
            </a:scene3d>
            <a:sp3d prstMaterial="softEdge">
              <a:contourClr>
                <a:schemeClr val="accent4">
                  <a:alpha val="95000"/>
                </a:schemeClr>
              </a:contourClr>
            </a:sp3d>
          </a:bodyPr>
          <a:lstStyle/>
          <a:p>
            <a:pPr lvl="1" algn="r"/>
            <a:r>
              <a:rPr lang="zh-CN" altLang="en-US" sz="2135" dirty="0">
                <a:solidFill>
                  <a:schemeClr val="accent1"/>
                </a:solidFill>
              </a:rPr>
              <a:t>流与文件</a:t>
            </a:r>
          </a:p>
        </p:txBody>
      </p:sp>
      <p:sp>
        <p:nvSpPr>
          <p:cNvPr id="17" name="千图PPT彼岸天：ID 8661124Freeform: Shape 20"/>
          <p:cNvSpPr/>
          <p:nvPr>
            <p:custDataLst>
              <p:tags r:id="rId9"/>
            </p:custDataLst>
          </p:nvPr>
        </p:nvSpPr>
        <p:spPr bwMode="auto">
          <a:xfrm>
            <a:off x="2027486" y="3815008"/>
            <a:ext cx="357709" cy="517963"/>
          </a:xfrm>
          <a:custGeom>
            <a:avLst/>
            <a:gdLst>
              <a:gd name="T0" fmla="*/ 47 w 250"/>
              <a:gd name="T1" fmla="*/ 0 h 362"/>
              <a:gd name="T2" fmla="*/ 36 w 250"/>
              <a:gd name="T3" fmla="*/ 2 h 362"/>
              <a:gd name="T4" fmla="*/ 20 w 250"/>
              <a:gd name="T5" fmla="*/ 9 h 362"/>
              <a:gd name="T6" fmla="*/ 9 w 250"/>
              <a:gd name="T7" fmla="*/ 21 h 362"/>
              <a:gd name="T8" fmla="*/ 1 w 250"/>
              <a:gd name="T9" fmla="*/ 37 h 362"/>
              <a:gd name="T10" fmla="*/ 0 w 250"/>
              <a:gd name="T11" fmla="*/ 317 h 362"/>
              <a:gd name="T12" fmla="*/ 1 w 250"/>
              <a:gd name="T13" fmla="*/ 327 h 362"/>
              <a:gd name="T14" fmla="*/ 9 w 250"/>
              <a:gd name="T15" fmla="*/ 343 h 362"/>
              <a:gd name="T16" fmla="*/ 20 w 250"/>
              <a:gd name="T17" fmla="*/ 355 h 362"/>
              <a:gd name="T18" fmla="*/ 36 w 250"/>
              <a:gd name="T19" fmla="*/ 362 h 362"/>
              <a:gd name="T20" fmla="*/ 204 w 250"/>
              <a:gd name="T21" fmla="*/ 362 h 362"/>
              <a:gd name="T22" fmla="*/ 214 w 250"/>
              <a:gd name="T23" fmla="*/ 362 h 362"/>
              <a:gd name="T24" fmla="*/ 230 w 250"/>
              <a:gd name="T25" fmla="*/ 355 h 362"/>
              <a:gd name="T26" fmla="*/ 242 w 250"/>
              <a:gd name="T27" fmla="*/ 343 h 362"/>
              <a:gd name="T28" fmla="*/ 249 w 250"/>
              <a:gd name="T29" fmla="*/ 327 h 362"/>
              <a:gd name="T30" fmla="*/ 250 w 250"/>
              <a:gd name="T31" fmla="*/ 45 h 362"/>
              <a:gd name="T32" fmla="*/ 249 w 250"/>
              <a:gd name="T33" fmla="*/ 37 h 362"/>
              <a:gd name="T34" fmla="*/ 242 w 250"/>
              <a:gd name="T35" fmla="*/ 21 h 362"/>
              <a:gd name="T36" fmla="*/ 230 w 250"/>
              <a:gd name="T37" fmla="*/ 9 h 362"/>
              <a:gd name="T38" fmla="*/ 214 w 250"/>
              <a:gd name="T39" fmla="*/ 2 h 362"/>
              <a:gd name="T40" fmla="*/ 204 w 250"/>
              <a:gd name="T41" fmla="*/ 0 h 362"/>
              <a:gd name="T42" fmla="*/ 159 w 250"/>
              <a:gd name="T43" fmla="*/ 24 h 362"/>
              <a:gd name="T44" fmla="*/ 163 w 250"/>
              <a:gd name="T45" fmla="*/ 25 h 362"/>
              <a:gd name="T46" fmla="*/ 170 w 250"/>
              <a:gd name="T47" fmla="*/ 31 h 362"/>
              <a:gd name="T48" fmla="*/ 170 w 250"/>
              <a:gd name="T49" fmla="*/ 35 h 362"/>
              <a:gd name="T50" fmla="*/ 167 w 250"/>
              <a:gd name="T51" fmla="*/ 42 h 362"/>
              <a:gd name="T52" fmla="*/ 159 w 250"/>
              <a:gd name="T53" fmla="*/ 45 h 362"/>
              <a:gd name="T54" fmla="*/ 92 w 250"/>
              <a:gd name="T55" fmla="*/ 45 h 362"/>
              <a:gd name="T56" fmla="*/ 83 w 250"/>
              <a:gd name="T57" fmla="*/ 42 h 362"/>
              <a:gd name="T58" fmla="*/ 80 w 250"/>
              <a:gd name="T59" fmla="*/ 35 h 362"/>
              <a:gd name="T60" fmla="*/ 80 w 250"/>
              <a:gd name="T61" fmla="*/ 31 h 362"/>
              <a:gd name="T62" fmla="*/ 87 w 250"/>
              <a:gd name="T63" fmla="*/ 25 h 362"/>
              <a:gd name="T64" fmla="*/ 92 w 250"/>
              <a:gd name="T65" fmla="*/ 24 h 362"/>
              <a:gd name="T66" fmla="*/ 125 w 250"/>
              <a:gd name="T67" fmla="*/ 346 h 362"/>
              <a:gd name="T68" fmla="*/ 112 w 250"/>
              <a:gd name="T69" fmla="*/ 342 h 362"/>
              <a:gd name="T70" fmla="*/ 108 w 250"/>
              <a:gd name="T71" fmla="*/ 329 h 362"/>
              <a:gd name="T72" fmla="*/ 109 w 250"/>
              <a:gd name="T73" fmla="*/ 322 h 362"/>
              <a:gd name="T74" fmla="*/ 118 w 250"/>
              <a:gd name="T75" fmla="*/ 313 h 362"/>
              <a:gd name="T76" fmla="*/ 125 w 250"/>
              <a:gd name="T77" fmla="*/ 311 h 362"/>
              <a:gd name="T78" fmla="*/ 138 w 250"/>
              <a:gd name="T79" fmla="*/ 316 h 362"/>
              <a:gd name="T80" fmla="*/ 143 w 250"/>
              <a:gd name="T81" fmla="*/ 329 h 362"/>
              <a:gd name="T82" fmla="*/ 141 w 250"/>
              <a:gd name="T83" fmla="*/ 336 h 362"/>
              <a:gd name="T84" fmla="*/ 132 w 250"/>
              <a:gd name="T85" fmla="*/ 345 h 362"/>
              <a:gd name="T86" fmla="*/ 125 w 250"/>
              <a:gd name="T87" fmla="*/ 346 h 362"/>
              <a:gd name="T88" fmla="*/ 47 w 250"/>
              <a:gd name="T89" fmla="*/ 295 h 362"/>
              <a:gd name="T90" fmla="*/ 204 w 250"/>
              <a:gd name="T91" fmla="*/ 69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0" h="362">
                <a:moveTo>
                  <a:pt x="204" y="0"/>
                </a:moveTo>
                <a:lnTo>
                  <a:pt x="47" y="0"/>
                </a:lnTo>
                <a:lnTo>
                  <a:pt x="47" y="0"/>
                </a:lnTo>
                <a:lnTo>
                  <a:pt x="36" y="2"/>
                </a:lnTo>
                <a:lnTo>
                  <a:pt x="28" y="5"/>
                </a:lnTo>
                <a:lnTo>
                  <a:pt x="20" y="9"/>
                </a:lnTo>
                <a:lnTo>
                  <a:pt x="15" y="13"/>
                </a:lnTo>
                <a:lnTo>
                  <a:pt x="9" y="21"/>
                </a:lnTo>
                <a:lnTo>
                  <a:pt x="4" y="28"/>
                </a:lnTo>
                <a:lnTo>
                  <a:pt x="1" y="37"/>
                </a:lnTo>
                <a:lnTo>
                  <a:pt x="0" y="45"/>
                </a:lnTo>
                <a:lnTo>
                  <a:pt x="0" y="317"/>
                </a:lnTo>
                <a:lnTo>
                  <a:pt x="0" y="317"/>
                </a:lnTo>
                <a:lnTo>
                  <a:pt x="1" y="327"/>
                </a:lnTo>
                <a:lnTo>
                  <a:pt x="4" y="335"/>
                </a:lnTo>
                <a:lnTo>
                  <a:pt x="9" y="343"/>
                </a:lnTo>
                <a:lnTo>
                  <a:pt x="15" y="349"/>
                </a:lnTo>
                <a:lnTo>
                  <a:pt x="20" y="355"/>
                </a:lnTo>
                <a:lnTo>
                  <a:pt x="28" y="359"/>
                </a:lnTo>
                <a:lnTo>
                  <a:pt x="36" y="362"/>
                </a:lnTo>
                <a:lnTo>
                  <a:pt x="47" y="362"/>
                </a:lnTo>
                <a:lnTo>
                  <a:pt x="204" y="362"/>
                </a:lnTo>
                <a:lnTo>
                  <a:pt x="204" y="362"/>
                </a:lnTo>
                <a:lnTo>
                  <a:pt x="214" y="362"/>
                </a:lnTo>
                <a:lnTo>
                  <a:pt x="223" y="359"/>
                </a:lnTo>
                <a:lnTo>
                  <a:pt x="230" y="355"/>
                </a:lnTo>
                <a:lnTo>
                  <a:pt x="236" y="349"/>
                </a:lnTo>
                <a:lnTo>
                  <a:pt x="242" y="343"/>
                </a:lnTo>
                <a:lnTo>
                  <a:pt x="246" y="335"/>
                </a:lnTo>
                <a:lnTo>
                  <a:pt x="249" y="327"/>
                </a:lnTo>
                <a:lnTo>
                  <a:pt x="250" y="317"/>
                </a:lnTo>
                <a:lnTo>
                  <a:pt x="250" y="45"/>
                </a:lnTo>
                <a:lnTo>
                  <a:pt x="250" y="45"/>
                </a:lnTo>
                <a:lnTo>
                  <a:pt x="249" y="37"/>
                </a:lnTo>
                <a:lnTo>
                  <a:pt x="246" y="28"/>
                </a:lnTo>
                <a:lnTo>
                  <a:pt x="242" y="21"/>
                </a:lnTo>
                <a:lnTo>
                  <a:pt x="236" y="13"/>
                </a:lnTo>
                <a:lnTo>
                  <a:pt x="230" y="9"/>
                </a:lnTo>
                <a:lnTo>
                  <a:pt x="223" y="5"/>
                </a:lnTo>
                <a:lnTo>
                  <a:pt x="214" y="2"/>
                </a:lnTo>
                <a:lnTo>
                  <a:pt x="204" y="0"/>
                </a:lnTo>
                <a:lnTo>
                  <a:pt x="204" y="0"/>
                </a:lnTo>
                <a:close/>
                <a:moveTo>
                  <a:pt x="92" y="24"/>
                </a:moveTo>
                <a:lnTo>
                  <a:pt x="159" y="24"/>
                </a:lnTo>
                <a:lnTo>
                  <a:pt x="159" y="24"/>
                </a:lnTo>
                <a:lnTo>
                  <a:pt x="163" y="25"/>
                </a:lnTo>
                <a:lnTo>
                  <a:pt x="167" y="26"/>
                </a:lnTo>
                <a:lnTo>
                  <a:pt x="170" y="31"/>
                </a:lnTo>
                <a:lnTo>
                  <a:pt x="170" y="35"/>
                </a:lnTo>
                <a:lnTo>
                  <a:pt x="170" y="35"/>
                </a:lnTo>
                <a:lnTo>
                  <a:pt x="170" y="40"/>
                </a:lnTo>
                <a:lnTo>
                  <a:pt x="167" y="42"/>
                </a:lnTo>
                <a:lnTo>
                  <a:pt x="163" y="45"/>
                </a:lnTo>
                <a:lnTo>
                  <a:pt x="159" y="45"/>
                </a:lnTo>
                <a:lnTo>
                  <a:pt x="92" y="45"/>
                </a:lnTo>
                <a:lnTo>
                  <a:pt x="92" y="45"/>
                </a:lnTo>
                <a:lnTo>
                  <a:pt x="87" y="45"/>
                </a:lnTo>
                <a:lnTo>
                  <a:pt x="83" y="42"/>
                </a:lnTo>
                <a:lnTo>
                  <a:pt x="80" y="40"/>
                </a:lnTo>
                <a:lnTo>
                  <a:pt x="80" y="35"/>
                </a:lnTo>
                <a:lnTo>
                  <a:pt x="80" y="35"/>
                </a:lnTo>
                <a:lnTo>
                  <a:pt x="80" y="31"/>
                </a:lnTo>
                <a:lnTo>
                  <a:pt x="83" y="26"/>
                </a:lnTo>
                <a:lnTo>
                  <a:pt x="87" y="25"/>
                </a:lnTo>
                <a:lnTo>
                  <a:pt x="92" y="24"/>
                </a:lnTo>
                <a:lnTo>
                  <a:pt x="92" y="24"/>
                </a:lnTo>
                <a:close/>
                <a:moveTo>
                  <a:pt x="125" y="346"/>
                </a:moveTo>
                <a:lnTo>
                  <a:pt x="125" y="346"/>
                </a:lnTo>
                <a:lnTo>
                  <a:pt x="118" y="345"/>
                </a:lnTo>
                <a:lnTo>
                  <a:pt x="112" y="342"/>
                </a:lnTo>
                <a:lnTo>
                  <a:pt x="109" y="336"/>
                </a:lnTo>
                <a:lnTo>
                  <a:pt x="108" y="329"/>
                </a:lnTo>
                <a:lnTo>
                  <a:pt x="108" y="329"/>
                </a:lnTo>
                <a:lnTo>
                  <a:pt x="109" y="322"/>
                </a:lnTo>
                <a:lnTo>
                  <a:pt x="112" y="316"/>
                </a:lnTo>
                <a:lnTo>
                  <a:pt x="118" y="313"/>
                </a:lnTo>
                <a:lnTo>
                  <a:pt x="125" y="311"/>
                </a:lnTo>
                <a:lnTo>
                  <a:pt x="125" y="311"/>
                </a:lnTo>
                <a:lnTo>
                  <a:pt x="132" y="313"/>
                </a:lnTo>
                <a:lnTo>
                  <a:pt x="138" y="316"/>
                </a:lnTo>
                <a:lnTo>
                  <a:pt x="141" y="322"/>
                </a:lnTo>
                <a:lnTo>
                  <a:pt x="143" y="329"/>
                </a:lnTo>
                <a:lnTo>
                  <a:pt x="143" y="329"/>
                </a:lnTo>
                <a:lnTo>
                  <a:pt x="141" y="336"/>
                </a:lnTo>
                <a:lnTo>
                  <a:pt x="138" y="342"/>
                </a:lnTo>
                <a:lnTo>
                  <a:pt x="132" y="345"/>
                </a:lnTo>
                <a:lnTo>
                  <a:pt x="125" y="346"/>
                </a:lnTo>
                <a:lnTo>
                  <a:pt x="125" y="346"/>
                </a:lnTo>
                <a:close/>
                <a:moveTo>
                  <a:pt x="204" y="295"/>
                </a:moveTo>
                <a:lnTo>
                  <a:pt x="47" y="295"/>
                </a:lnTo>
                <a:lnTo>
                  <a:pt x="47" y="69"/>
                </a:lnTo>
                <a:lnTo>
                  <a:pt x="204" y="69"/>
                </a:lnTo>
                <a:lnTo>
                  <a:pt x="204" y="295"/>
                </a:lnTo>
                <a:close/>
              </a:path>
            </a:pathLst>
          </a:custGeom>
          <a:solidFill>
            <a:schemeClr val="accent1"/>
          </a:solidFill>
          <a:ln>
            <a:noFill/>
          </a:ln>
        </p:spPr>
        <p:txBody>
          <a:bodyPr anchor="ctr"/>
          <a:lstStyle/>
          <a:p>
            <a:pPr algn="ctr"/>
            <a:endParaRPr/>
          </a:p>
        </p:txBody>
      </p:sp>
      <p:sp>
        <p:nvSpPr>
          <p:cNvPr id="18" name="千图PPT彼岸天：ID 8661124Freeform: Shape 21"/>
          <p:cNvSpPr/>
          <p:nvPr>
            <p:custDataLst>
              <p:tags r:id="rId10"/>
            </p:custDataLst>
          </p:nvPr>
        </p:nvSpPr>
        <p:spPr bwMode="auto">
          <a:xfrm>
            <a:off x="2664066" y="3922538"/>
            <a:ext cx="493826" cy="307976"/>
          </a:xfrm>
          <a:custGeom>
            <a:avLst/>
            <a:gdLst>
              <a:gd name="T0" fmla="*/ 326 w 372"/>
              <a:gd name="T1" fmla="*/ 232 h 232"/>
              <a:gd name="T2" fmla="*/ 334 w 372"/>
              <a:gd name="T3" fmla="*/ 231 h 232"/>
              <a:gd name="T4" fmla="*/ 348 w 372"/>
              <a:gd name="T5" fmla="*/ 226 h 232"/>
              <a:gd name="T6" fmla="*/ 358 w 372"/>
              <a:gd name="T7" fmla="*/ 216 h 232"/>
              <a:gd name="T8" fmla="*/ 367 w 372"/>
              <a:gd name="T9" fmla="*/ 199 h 232"/>
              <a:gd name="T10" fmla="*/ 371 w 372"/>
              <a:gd name="T11" fmla="*/ 174 h 232"/>
              <a:gd name="T12" fmla="*/ 372 w 372"/>
              <a:gd name="T13" fmla="*/ 161 h 232"/>
              <a:gd name="T14" fmla="*/ 368 w 372"/>
              <a:gd name="T15" fmla="*/ 144 h 232"/>
              <a:gd name="T16" fmla="*/ 361 w 372"/>
              <a:gd name="T17" fmla="*/ 129 h 232"/>
              <a:gd name="T18" fmla="*/ 349 w 372"/>
              <a:gd name="T19" fmla="*/ 119 h 232"/>
              <a:gd name="T20" fmla="*/ 326 w 372"/>
              <a:gd name="T21" fmla="*/ 107 h 232"/>
              <a:gd name="T22" fmla="*/ 304 w 372"/>
              <a:gd name="T23" fmla="*/ 103 h 232"/>
              <a:gd name="T24" fmla="*/ 307 w 372"/>
              <a:gd name="T25" fmla="*/ 91 h 232"/>
              <a:gd name="T26" fmla="*/ 308 w 372"/>
              <a:gd name="T27" fmla="*/ 62 h 232"/>
              <a:gd name="T28" fmla="*/ 302 w 372"/>
              <a:gd name="T29" fmla="*/ 46 h 232"/>
              <a:gd name="T30" fmla="*/ 292 w 372"/>
              <a:gd name="T31" fmla="*/ 30 h 232"/>
              <a:gd name="T32" fmla="*/ 273 w 372"/>
              <a:gd name="T33" fmla="*/ 14 h 232"/>
              <a:gd name="T34" fmla="*/ 246 w 372"/>
              <a:gd name="T35" fmla="*/ 3 h 232"/>
              <a:gd name="T36" fmla="*/ 234 w 372"/>
              <a:gd name="T37" fmla="*/ 0 h 232"/>
              <a:gd name="T38" fmla="*/ 212 w 372"/>
              <a:gd name="T39" fmla="*/ 0 h 232"/>
              <a:gd name="T40" fmla="*/ 195 w 372"/>
              <a:gd name="T41" fmla="*/ 6 h 232"/>
              <a:gd name="T42" fmla="*/ 180 w 372"/>
              <a:gd name="T43" fmla="*/ 16 h 232"/>
              <a:gd name="T44" fmla="*/ 164 w 372"/>
              <a:gd name="T45" fmla="*/ 32 h 232"/>
              <a:gd name="T46" fmla="*/ 152 w 372"/>
              <a:gd name="T47" fmla="*/ 53 h 232"/>
              <a:gd name="T48" fmla="*/ 148 w 372"/>
              <a:gd name="T49" fmla="*/ 48 h 232"/>
              <a:gd name="T50" fmla="*/ 138 w 372"/>
              <a:gd name="T51" fmla="*/ 35 h 232"/>
              <a:gd name="T52" fmla="*/ 118 w 372"/>
              <a:gd name="T53" fmla="*/ 26 h 232"/>
              <a:gd name="T54" fmla="*/ 103 w 372"/>
              <a:gd name="T55" fmla="*/ 24 h 232"/>
              <a:gd name="T56" fmla="*/ 87 w 372"/>
              <a:gd name="T57" fmla="*/ 29 h 232"/>
              <a:gd name="T58" fmla="*/ 77 w 372"/>
              <a:gd name="T59" fmla="*/ 32 h 232"/>
              <a:gd name="T60" fmla="*/ 64 w 372"/>
              <a:gd name="T61" fmla="*/ 42 h 232"/>
              <a:gd name="T62" fmla="*/ 53 w 372"/>
              <a:gd name="T63" fmla="*/ 53 h 232"/>
              <a:gd name="T64" fmla="*/ 45 w 372"/>
              <a:gd name="T65" fmla="*/ 72 h 232"/>
              <a:gd name="T66" fmla="*/ 42 w 372"/>
              <a:gd name="T67" fmla="*/ 94 h 232"/>
              <a:gd name="T68" fmla="*/ 43 w 372"/>
              <a:gd name="T69" fmla="*/ 104 h 232"/>
              <a:gd name="T70" fmla="*/ 29 w 372"/>
              <a:gd name="T71" fmla="*/ 109 h 232"/>
              <a:gd name="T72" fmla="*/ 13 w 372"/>
              <a:gd name="T73" fmla="*/ 120 h 232"/>
              <a:gd name="T74" fmla="*/ 3 w 372"/>
              <a:gd name="T75" fmla="*/ 135 h 232"/>
              <a:gd name="T76" fmla="*/ 0 w 372"/>
              <a:gd name="T77" fmla="*/ 148 h 232"/>
              <a:gd name="T78" fmla="*/ 0 w 372"/>
              <a:gd name="T79" fmla="*/ 155 h 232"/>
              <a:gd name="T80" fmla="*/ 1 w 372"/>
              <a:gd name="T81" fmla="*/ 177 h 232"/>
              <a:gd name="T82" fmla="*/ 5 w 372"/>
              <a:gd name="T83" fmla="*/ 195 h 232"/>
              <a:gd name="T84" fmla="*/ 21 w 372"/>
              <a:gd name="T85" fmla="*/ 218 h 232"/>
              <a:gd name="T86" fmla="*/ 36 w 372"/>
              <a:gd name="T87" fmla="*/ 229 h 232"/>
              <a:gd name="T88" fmla="*/ 43 w 372"/>
              <a:gd name="T89"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72" h="232">
                <a:moveTo>
                  <a:pt x="43" y="232"/>
                </a:moveTo>
                <a:lnTo>
                  <a:pt x="326" y="232"/>
                </a:lnTo>
                <a:lnTo>
                  <a:pt x="326" y="232"/>
                </a:lnTo>
                <a:lnTo>
                  <a:pt x="334" y="231"/>
                </a:lnTo>
                <a:lnTo>
                  <a:pt x="342" y="229"/>
                </a:lnTo>
                <a:lnTo>
                  <a:pt x="348" y="226"/>
                </a:lnTo>
                <a:lnTo>
                  <a:pt x="353" y="222"/>
                </a:lnTo>
                <a:lnTo>
                  <a:pt x="358" y="216"/>
                </a:lnTo>
                <a:lnTo>
                  <a:pt x="361" y="211"/>
                </a:lnTo>
                <a:lnTo>
                  <a:pt x="367" y="199"/>
                </a:lnTo>
                <a:lnTo>
                  <a:pt x="369" y="186"/>
                </a:lnTo>
                <a:lnTo>
                  <a:pt x="371" y="174"/>
                </a:lnTo>
                <a:lnTo>
                  <a:pt x="372" y="161"/>
                </a:lnTo>
                <a:lnTo>
                  <a:pt x="372" y="161"/>
                </a:lnTo>
                <a:lnTo>
                  <a:pt x="371" y="152"/>
                </a:lnTo>
                <a:lnTo>
                  <a:pt x="368" y="144"/>
                </a:lnTo>
                <a:lnTo>
                  <a:pt x="365" y="136"/>
                </a:lnTo>
                <a:lnTo>
                  <a:pt x="361" y="129"/>
                </a:lnTo>
                <a:lnTo>
                  <a:pt x="355" y="123"/>
                </a:lnTo>
                <a:lnTo>
                  <a:pt x="349" y="119"/>
                </a:lnTo>
                <a:lnTo>
                  <a:pt x="337" y="112"/>
                </a:lnTo>
                <a:lnTo>
                  <a:pt x="326" y="107"/>
                </a:lnTo>
                <a:lnTo>
                  <a:pt x="314" y="104"/>
                </a:lnTo>
                <a:lnTo>
                  <a:pt x="304" y="103"/>
                </a:lnTo>
                <a:lnTo>
                  <a:pt x="304" y="103"/>
                </a:lnTo>
                <a:lnTo>
                  <a:pt x="307" y="91"/>
                </a:lnTo>
                <a:lnTo>
                  <a:pt x="308" y="78"/>
                </a:lnTo>
                <a:lnTo>
                  <a:pt x="308" y="62"/>
                </a:lnTo>
                <a:lnTo>
                  <a:pt x="305" y="55"/>
                </a:lnTo>
                <a:lnTo>
                  <a:pt x="302" y="46"/>
                </a:lnTo>
                <a:lnTo>
                  <a:pt x="298" y="37"/>
                </a:lnTo>
                <a:lnTo>
                  <a:pt x="292" y="30"/>
                </a:lnTo>
                <a:lnTo>
                  <a:pt x="284" y="22"/>
                </a:lnTo>
                <a:lnTo>
                  <a:pt x="273" y="14"/>
                </a:lnTo>
                <a:lnTo>
                  <a:pt x="260" y="8"/>
                </a:lnTo>
                <a:lnTo>
                  <a:pt x="246" y="3"/>
                </a:lnTo>
                <a:lnTo>
                  <a:pt x="246" y="3"/>
                </a:lnTo>
                <a:lnTo>
                  <a:pt x="234" y="0"/>
                </a:lnTo>
                <a:lnTo>
                  <a:pt x="222" y="0"/>
                </a:lnTo>
                <a:lnTo>
                  <a:pt x="212" y="0"/>
                </a:lnTo>
                <a:lnTo>
                  <a:pt x="203" y="3"/>
                </a:lnTo>
                <a:lnTo>
                  <a:pt x="195" y="6"/>
                </a:lnTo>
                <a:lnTo>
                  <a:pt x="187" y="10"/>
                </a:lnTo>
                <a:lnTo>
                  <a:pt x="180" y="16"/>
                </a:lnTo>
                <a:lnTo>
                  <a:pt x="174" y="20"/>
                </a:lnTo>
                <a:lnTo>
                  <a:pt x="164" y="32"/>
                </a:lnTo>
                <a:lnTo>
                  <a:pt x="157" y="42"/>
                </a:lnTo>
                <a:lnTo>
                  <a:pt x="152" y="53"/>
                </a:lnTo>
                <a:lnTo>
                  <a:pt x="152" y="53"/>
                </a:lnTo>
                <a:lnTo>
                  <a:pt x="148" y="48"/>
                </a:lnTo>
                <a:lnTo>
                  <a:pt x="144" y="40"/>
                </a:lnTo>
                <a:lnTo>
                  <a:pt x="138" y="35"/>
                </a:lnTo>
                <a:lnTo>
                  <a:pt x="129" y="29"/>
                </a:lnTo>
                <a:lnTo>
                  <a:pt x="118" y="26"/>
                </a:lnTo>
                <a:lnTo>
                  <a:pt x="110" y="24"/>
                </a:lnTo>
                <a:lnTo>
                  <a:pt x="103" y="24"/>
                </a:lnTo>
                <a:lnTo>
                  <a:pt x="96" y="26"/>
                </a:lnTo>
                <a:lnTo>
                  <a:pt x="87" y="29"/>
                </a:lnTo>
                <a:lnTo>
                  <a:pt x="87" y="29"/>
                </a:lnTo>
                <a:lnTo>
                  <a:pt x="77" y="32"/>
                </a:lnTo>
                <a:lnTo>
                  <a:pt x="69" y="36"/>
                </a:lnTo>
                <a:lnTo>
                  <a:pt x="64" y="42"/>
                </a:lnTo>
                <a:lnTo>
                  <a:pt x="58" y="48"/>
                </a:lnTo>
                <a:lnTo>
                  <a:pt x="53" y="53"/>
                </a:lnTo>
                <a:lnTo>
                  <a:pt x="51" y="59"/>
                </a:lnTo>
                <a:lnTo>
                  <a:pt x="45" y="72"/>
                </a:lnTo>
                <a:lnTo>
                  <a:pt x="43" y="84"/>
                </a:lnTo>
                <a:lnTo>
                  <a:pt x="42" y="94"/>
                </a:lnTo>
                <a:lnTo>
                  <a:pt x="43" y="104"/>
                </a:lnTo>
                <a:lnTo>
                  <a:pt x="43" y="104"/>
                </a:lnTo>
                <a:lnTo>
                  <a:pt x="36" y="106"/>
                </a:lnTo>
                <a:lnTo>
                  <a:pt x="29" y="109"/>
                </a:lnTo>
                <a:lnTo>
                  <a:pt x="21" y="115"/>
                </a:lnTo>
                <a:lnTo>
                  <a:pt x="13" y="120"/>
                </a:lnTo>
                <a:lnTo>
                  <a:pt x="5" y="129"/>
                </a:lnTo>
                <a:lnTo>
                  <a:pt x="3" y="135"/>
                </a:lnTo>
                <a:lnTo>
                  <a:pt x="1" y="141"/>
                </a:lnTo>
                <a:lnTo>
                  <a:pt x="0" y="148"/>
                </a:lnTo>
                <a:lnTo>
                  <a:pt x="0" y="155"/>
                </a:lnTo>
                <a:lnTo>
                  <a:pt x="0" y="155"/>
                </a:lnTo>
                <a:lnTo>
                  <a:pt x="0" y="167"/>
                </a:lnTo>
                <a:lnTo>
                  <a:pt x="1" y="177"/>
                </a:lnTo>
                <a:lnTo>
                  <a:pt x="3" y="187"/>
                </a:lnTo>
                <a:lnTo>
                  <a:pt x="5" y="195"/>
                </a:lnTo>
                <a:lnTo>
                  <a:pt x="13" y="209"/>
                </a:lnTo>
                <a:lnTo>
                  <a:pt x="21" y="218"/>
                </a:lnTo>
                <a:lnTo>
                  <a:pt x="29" y="225"/>
                </a:lnTo>
                <a:lnTo>
                  <a:pt x="36" y="229"/>
                </a:lnTo>
                <a:lnTo>
                  <a:pt x="43" y="232"/>
                </a:lnTo>
                <a:lnTo>
                  <a:pt x="43" y="232"/>
                </a:lnTo>
                <a:close/>
              </a:path>
            </a:pathLst>
          </a:custGeom>
          <a:solidFill>
            <a:schemeClr val="accent1"/>
          </a:solidFill>
          <a:ln>
            <a:noFill/>
          </a:ln>
        </p:spPr>
        <p:txBody>
          <a:bodyPr anchor="ctr"/>
          <a:lstStyle/>
          <a:p>
            <a:pPr algn="ctr"/>
            <a:endParaRPr/>
          </a:p>
        </p:txBody>
      </p:sp>
      <p:sp>
        <p:nvSpPr>
          <p:cNvPr id="19" name="千图PPT彼岸天：ID 8661124Freeform: Shape 22"/>
          <p:cNvSpPr/>
          <p:nvPr>
            <p:custDataLst>
              <p:tags r:id="rId11"/>
            </p:custDataLst>
          </p:nvPr>
        </p:nvSpPr>
        <p:spPr bwMode="auto">
          <a:xfrm>
            <a:off x="3436763" y="3878639"/>
            <a:ext cx="390541" cy="395776"/>
          </a:xfrm>
          <a:custGeom>
            <a:avLst/>
            <a:gdLst>
              <a:gd name="T0" fmla="*/ 304 w 373"/>
              <a:gd name="T1" fmla="*/ 243 h 378"/>
              <a:gd name="T2" fmla="*/ 284 w 373"/>
              <a:gd name="T3" fmla="*/ 246 h 378"/>
              <a:gd name="T4" fmla="*/ 265 w 373"/>
              <a:gd name="T5" fmla="*/ 254 h 378"/>
              <a:gd name="T6" fmla="*/ 264 w 373"/>
              <a:gd name="T7" fmla="*/ 122 h 378"/>
              <a:gd name="T8" fmla="*/ 272 w 373"/>
              <a:gd name="T9" fmla="*/ 128 h 378"/>
              <a:gd name="T10" fmla="*/ 294 w 373"/>
              <a:gd name="T11" fmla="*/ 134 h 378"/>
              <a:gd name="T12" fmla="*/ 304 w 373"/>
              <a:gd name="T13" fmla="*/ 135 h 378"/>
              <a:gd name="T14" fmla="*/ 331 w 373"/>
              <a:gd name="T15" fmla="*/ 129 h 378"/>
              <a:gd name="T16" fmla="*/ 352 w 373"/>
              <a:gd name="T17" fmla="*/ 115 h 378"/>
              <a:gd name="T18" fmla="*/ 367 w 373"/>
              <a:gd name="T19" fmla="*/ 95 h 378"/>
              <a:gd name="T20" fmla="*/ 373 w 373"/>
              <a:gd name="T21" fmla="*/ 67 h 378"/>
              <a:gd name="T22" fmla="*/ 371 w 373"/>
              <a:gd name="T23" fmla="*/ 54 h 378"/>
              <a:gd name="T24" fmla="*/ 361 w 373"/>
              <a:gd name="T25" fmla="*/ 29 h 378"/>
              <a:gd name="T26" fmla="*/ 342 w 373"/>
              <a:gd name="T27" fmla="*/ 12 h 378"/>
              <a:gd name="T28" fmla="*/ 319 w 373"/>
              <a:gd name="T29" fmla="*/ 1 h 378"/>
              <a:gd name="T30" fmla="*/ 304 w 373"/>
              <a:gd name="T31" fmla="*/ 0 h 378"/>
              <a:gd name="T32" fmla="*/ 278 w 373"/>
              <a:gd name="T33" fmla="*/ 4 h 378"/>
              <a:gd name="T34" fmla="*/ 256 w 373"/>
              <a:gd name="T35" fmla="*/ 19 h 378"/>
              <a:gd name="T36" fmla="*/ 242 w 373"/>
              <a:gd name="T37" fmla="*/ 41 h 378"/>
              <a:gd name="T38" fmla="*/ 237 w 373"/>
              <a:gd name="T39" fmla="*/ 67 h 378"/>
              <a:gd name="T40" fmla="*/ 237 w 373"/>
              <a:gd name="T41" fmla="*/ 70 h 378"/>
              <a:gd name="T42" fmla="*/ 109 w 373"/>
              <a:gd name="T43" fmla="*/ 137 h 378"/>
              <a:gd name="T44" fmla="*/ 90 w 373"/>
              <a:gd name="T45" fmla="*/ 126 h 378"/>
              <a:gd name="T46" fmla="*/ 68 w 373"/>
              <a:gd name="T47" fmla="*/ 122 h 378"/>
              <a:gd name="T48" fmla="*/ 54 w 373"/>
              <a:gd name="T49" fmla="*/ 124 h 378"/>
              <a:gd name="T50" fmla="*/ 31 w 373"/>
              <a:gd name="T51" fmla="*/ 134 h 378"/>
              <a:gd name="T52" fmla="*/ 12 w 373"/>
              <a:gd name="T53" fmla="*/ 153 h 378"/>
              <a:gd name="T54" fmla="*/ 2 w 373"/>
              <a:gd name="T55" fmla="*/ 177 h 378"/>
              <a:gd name="T56" fmla="*/ 0 w 373"/>
              <a:gd name="T57" fmla="*/ 190 h 378"/>
              <a:gd name="T58" fmla="*/ 6 w 373"/>
              <a:gd name="T59" fmla="*/ 217 h 378"/>
              <a:gd name="T60" fmla="*/ 20 w 373"/>
              <a:gd name="T61" fmla="*/ 238 h 378"/>
              <a:gd name="T62" fmla="*/ 42 w 373"/>
              <a:gd name="T63" fmla="*/ 253 h 378"/>
              <a:gd name="T64" fmla="*/ 68 w 373"/>
              <a:gd name="T65" fmla="*/ 259 h 378"/>
              <a:gd name="T66" fmla="*/ 80 w 373"/>
              <a:gd name="T67" fmla="*/ 257 h 378"/>
              <a:gd name="T68" fmla="*/ 103 w 373"/>
              <a:gd name="T69" fmla="*/ 249 h 378"/>
              <a:gd name="T70" fmla="*/ 237 w 373"/>
              <a:gd name="T71" fmla="*/ 305 h 378"/>
              <a:gd name="T72" fmla="*/ 237 w 373"/>
              <a:gd name="T73" fmla="*/ 310 h 378"/>
              <a:gd name="T74" fmla="*/ 237 w 373"/>
              <a:gd name="T75" fmla="*/ 324 h 378"/>
              <a:gd name="T76" fmla="*/ 249 w 373"/>
              <a:gd name="T77" fmla="*/ 347 h 378"/>
              <a:gd name="T78" fmla="*/ 267 w 373"/>
              <a:gd name="T79" fmla="*/ 366 h 378"/>
              <a:gd name="T80" fmla="*/ 291 w 373"/>
              <a:gd name="T81" fmla="*/ 377 h 378"/>
              <a:gd name="T82" fmla="*/ 304 w 373"/>
              <a:gd name="T83" fmla="*/ 378 h 378"/>
              <a:gd name="T84" fmla="*/ 331 w 373"/>
              <a:gd name="T85" fmla="*/ 372 h 378"/>
              <a:gd name="T86" fmla="*/ 352 w 373"/>
              <a:gd name="T87" fmla="*/ 358 h 378"/>
              <a:gd name="T88" fmla="*/ 367 w 373"/>
              <a:gd name="T89" fmla="*/ 337 h 378"/>
              <a:gd name="T90" fmla="*/ 373 w 373"/>
              <a:gd name="T91" fmla="*/ 310 h 378"/>
              <a:gd name="T92" fmla="*/ 371 w 373"/>
              <a:gd name="T93" fmla="*/ 297 h 378"/>
              <a:gd name="T94" fmla="*/ 361 w 373"/>
              <a:gd name="T95" fmla="*/ 272 h 378"/>
              <a:gd name="T96" fmla="*/ 342 w 373"/>
              <a:gd name="T97" fmla="*/ 254 h 378"/>
              <a:gd name="T98" fmla="*/ 319 w 373"/>
              <a:gd name="T99" fmla="*/ 244 h 378"/>
              <a:gd name="T100" fmla="*/ 304 w 373"/>
              <a:gd name="T101" fmla="*/ 24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3" h="378">
                <a:moveTo>
                  <a:pt x="304" y="243"/>
                </a:moveTo>
                <a:lnTo>
                  <a:pt x="304" y="243"/>
                </a:lnTo>
                <a:lnTo>
                  <a:pt x="294" y="243"/>
                </a:lnTo>
                <a:lnTo>
                  <a:pt x="284" y="246"/>
                </a:lnTo>
                <a:lnTo>
                  <a:pt x="274" y="250"/>
                </a:lnTo>
                <a:lnTo>
                  <a:pt x="265" y="254"/>
                </a:lnTo>
                <a:lnTo>
                  <a:pt x="137" y="188"/>
                </a:lnTo>
                <a:lnTo>
                  <a:pt x="264" y="122"/>
                </a:lnTo>
                <a:lnTo>
                  <a:pt x="264" y="122"/>
                </a:lnTo>
                <a:lnTo>
                  <a:pt x="272" y="128"/>
                </a:lnTo>
                <a:lnTo>
                  <a:pt x="283" y="132"/>
                </a:lnTo>
                <a:lnTo>
                  <a:pt x="294" y="134"/>
                </a:lnTo>
                <a:lnTo>
                  <a:pt x="304" y="135"/>
                </a:lnTo>
                <a:lnTo>
                  <a:pt x="304" y="135"/>
                </a:lnTo>
                <a:lnTo>
                  <a:pt x="319" y="134"/>
                </a:lnTo>
                <a:lnTo>
                  <a:pt x="331" y="129"/>
                </a:lnTo>
                <a:lnTo>
                  <a:pt x="342" y="124"/>
                </a:lnTo>
                <a:lnTo>
                  <a:pt x="352" y="115"/>
                </a:lnTo>
                <a:lnTo>
                  <a:pt x="361" y="106"/>
                </a:lnTo>
                <a:lnTo>
                  <a:pt x="367" y="95"/>
                </a:lnTo>
                <a:lnTo>
                  <a:pt x="371" y="81"/>
                </a:lnTo>
                <a:lnTo>
                  <a:pt x="373" y="67"/>
                </a:lnTo>
                <a:lnTo>
                  <a:pt x="373" y="67"/>
                </a:lnTo>
                <a:lnTo>
                  <a:pt x="371" y="54"/>
                </a:lnTo>
                <a:lnTo>
                  <a:pt x="367" y="41"/>
                </a:lnTo>
                <a:lnTo>
                  <a:pt x="361" y="29"/>
                </a:lnTo>
                <a:lnTo>
                  <a:pt x="352" y="19"/>
                </a:lnTo>
                <a:lnTo>
                  <a:pt x="342" y="12"/>
                </a:lnTo>
                <a:lnTo>
                  <a:pt x="331" y="4"/>
                </a:lnTo>
                <a:lnTo>
                  <a:pt x="319" y="1"/>
                </a:lnTo>
                <a:lnTo>
                  <a:pt x="304" y="0"/>
                </a:lnTo>
                <a:lnTo>
                  <a:pt x="304" y="0"/>
                </a:lnTo>
                <a:lnTo>
                  <a:pt x="291" y="1"/>
                </a:lnTo>
                <a:lnTo>
                  <a:pt x="278" y="4"/>
                </a:lnTo>
                <a:lnTo>
                  <a:pt x="267" y="12"/>
                </a:lnTo>
                <a:lnTo>
                  <a:pt x="256" y="19"/>
                </a:lnTo>
                <a:lnTo>
                  <a:pt x="249" y="29"/>
                </a:lnTo>
                <a:lnTo>
                  <a:pt x="242" y="41"/>
                </a:lnTo>
                <a:lnTo>
                  <a:pt x="237" y="54"/>
                </a:lnTo>
                <a:lnTo>
                  <a:pt x="237" y="67"/>
                </a:lnTo>
                <a:lnTo>
                  <a:pt x="237" y="67"/>
                </a:lnTo>
                <a:lnTo>
                  <a:pt x="237" y="70"/>
                </a:lnTo>
                <a:lnTo>
                  <a:pt x="109" y="137"/>
                </a:lnTo>
                <a:lnTo>
                  <a:pt x="109" y="137"/>
                </a:lnTo>
                <a:lnTo>
                  <a:pt x="101" y="131"/>
                </a:lnTo>
                <a:lnTo>
                  <a:pt x="90" y="126"/>
                </a:lnTo>
                <a:lnTo>
                  <a:pt x="80" y="124"/>
                </a:lnTo>
                <a:lnTo>
                  <a:pt x="68" y="122"/>
                </a:lnTo>
                <a:lnTo>
                  <a:pt x="68" y="122"/>
                </a:lnTo>
                <a:lnTo>
                  <a:pt x="54" y="124"/>
                </a:lnTo>
                <a:lnTo>
                  <a:pt x="42" y="128"/>
                </a:lnTo>
                <a:lnTo>
                  <a:pt x="31" y="134"/>
                </a:lnTo>
                <a:lnTo>
                  <a:pt x="20" y="142"/>
                </a:lnTo>
                <a:lnTo>
                  <a:pt x="12" y="153"/>
                </a:lnTo>
                <a:lnTo>
                  <a:pt x="6" y="164"/>
                </a:lnTo>
                <a:lnTo>
                  <a:pt x="2" y="177"/>
                </a:lnTo>
                <a:lnTo>
                  <a:pt x="0" y="190"/>
                </a:lnTo>
                <a:lnTo>
                  <a:pt x="0" y="190"/>
                </a:lnTo>
                <a:lnTo>
                  <a:pt x="2" y="204"/>
                </a:lnTo>
                <a:lnTo>
                  <a:pt x="6" y="217"/>
                </a:lnTo>
                <a:lnTo>
                  <a:pt x="12" y="228"/>
                </a:lnTo>
                <a:lnTo>
                  <a:pt x="20" y="238"/>
                </a:lnTo>
                <a:lnTo>
                  <a:pt x="31" y="247"/>
                </a:lnTo>
                <a:lnTo>
                  <a:pt x="42" y="253"/>
                </a:lnTo>
                <a:lnTo>
                  <a:pt x="54" y="257"/>
                </a:lnTo>
                <a:lnTo>
                  <a:pt x="68" y="259"/>
                </a:lnTo>
                <a:lnTo>
                  <a:pt x="68" y="259"/>
                </a:lnTo>
                <a:lnTo>
                  <a:pt x="80" y="257"/>
                </a:lnTo>
                <a:lnTo>
                  <a:pt x="92" y="254"/>
                </a:lnTo>
                <a:lnTo>
                  <a:pt x="103" y="249"/>
                </a:lnTo>
                <a:lnTo>
                  <a:pt x="112" y="241"/>
                </a:lnTo>
                <a:lnTo>
                  <a:pt x="237" y="305"/>
                </a:lnTo>
                <a:lnTo>
                  <a:pt x="237" y="305"/>
                </a:lnTo>
                <a:lnTo>
                  <a:pt x="237" y="310"/>
                </a:lnTo>
                <a:lnTo>
                  <a:pt x="237" y="310"/>
                </a:lnTo>
                <a:lnTo>
                  <a:pt x="237" y="324"/>
                </a:lnTo>
                <a:lnTo>
                  <a:pt x="242" y="337"/>
                </a:lnTo>
                <a:lnTo>
                  <a:pt x="249" y="347"/>
                </a:lnTo>
                <a:lnTo>
                  <a:pt x="256" y="358"/>
                </a:lnTo>
                <a:lnTo>
                  <a:pt x="267" y="366"/>
                </a:lnTo>
                <a:lnTo>
                  <a:pt x="278" y="372"/>
                </a:lnTo>
                <a:lnTo>
                  <a:pt x="291" y="377"/>
                </a:lnTo>
                <a:lnTo>
                  <a:pt x="304" y="378"/>
                </a:lnTo>
                <a:lnTo>
                  <a:pt x="304" y="378"/>
                </a:lnTo>
                <a:lnTo>
                  <a:pt x="319" y="377"/>
                </a:lnTo>
                <a:lnTo>
                  <a:pt x="331" y="372"/>
                </a:lnTo>
                <a:lnTo>
                  <a:pt x="342" y="366"/>
                </a:lnTo>
                <a:lnTo>
                  <a:pt x="352" y="358"/>
                </a:lnTo>
                <a:lnTo>
                  <a:pt x="361" y="347"/>
                </a:lnTo>
                <a:lnTo>
                  <a:pt x="367" y="337"/>
                </a:lnTo>
                <a:lnTo>
                  <a:pt x="371" y="324"/>
                </a:lnTo>
                <a:lnTo>
                  <a:pt x="373" y="310"/>
                </a:lnTo>
                <a:lnTo>
                  <a:pt x="373" y="310"/>
                </a:lnTo>
                <a:lnTo>
                  <a:pt x="371" y="297"/>
                </a:lnTo>
                <a:lnTo>
                  <a:pt x="367" y="284"/>
                </a:lnTo>
                <a:lnTo>
                  <a:pt x="361" y="272"/>
                </a:lnTo>
                <a:lnTo>
                  <a:pt x="352" y="262"/>
                </a:lnTo>
                <a:lnTo>
                  <a:pt x="342" y="254"/>
                </a:lnTo>
                <a:lnTo>
                  <a:pt x="331" y="247"/>
                </a:lnTo>
                <a:lnTo>
                  <a:pt x="319" y="244"/>
                </a:lnTo>
                <a:lnTo>
                  <a:pt x="304" y="243"/>
                </a:lnTo>
                <a:lnTo>
                  <a:pt x="304" y="243"/>
                </a:lnTo>
                <a:close/>
              </a:path>
            </a:pathLst>
          </a:custGeom>
          <a:solidFill>
            <a:schemeClr val="accent1"/>
          </a:solidFill>
          <a:ln>
            <a:noFill/>
          </a:ln>
        </p:spPr>
        <p:txBody>
          <a:bodyPr anchor="ctr"/>
          <a:lstStyle/>
          <a:p>
            <a:pPr algn="ctr"/>
            <a:endParaRPr/>
          </a:p>
        </p:txBody>
      </p:sp>
      <p:sp>
        <p:nvSpPr>
          <p:cNvPr id="14" name="千图PPT彼岸天：ID 8661124Freeform: Shape 24"/>
          <p:cNvSpPr/>
          <p:nvPr>
            <p:custDataLst>
              <p:tags r:id="rId12"/>
            </p:custDataLst>
          </p:nvPr>
        </p:nvSpPr>
        <p:spPr bwMode="auto">
          <a:xfrm>
            <a:off x="8349536" y="2978872"/>
            <a:ext cx="399203" cy="366294"/>
          </a:xfrm>
          <a:custGeom>
            <a:avLst/>
            <a:gdLst>
              <a:gd name="T0" fmla="*/ 233 w 279"/>
              <a:gd name="T1" fmla="*/ 0 h 256"/>
              <a:gd name="T2" fmla="*/ 233 w 279"/>
              <a:gd name="T3" fmla="*/ 0 h 256"/>
              <a:gd name="T4" fmla="*/ 46 w 279"/>
              <a:gd name="T5" fmla="*/ 0 h 256"/>
              <a:gd name="T6" fmla="*/ 46 w 279"/>
              <a:gd name="T7" fmla="*/ 0 h 256"/>
              <a:gd name="T8" fmla="*/ 38 w 279"/>
              <a:gd name="T9" fmla="*/ 1 h 256"/>
              <a:gd name="T10" fmla="*/ 30 w 279"/>
              <a:gd name="T11" fmla="*/ 4 h 256"/>
              <a:gd name="T12" fmla="*/ 22 w 279"/>
              <a:gd name="T13" fmla="*/ 9 h 256"/>
              <a:gd name="T14" fmla="*/ 14 w 279"/>
              <a:gd name="T15" fmla="*/ 14 h 256"/>
              <a:gd name="T16" fmla="*/ 8 w 279"/>
              <a:gd name="T17" fmla="*/ 22 h 256"/>
              <a:gd name="T18" fmla="*/ 4 w 279"/>
              <a:gd name="T19" fmla="*/ 29 h 256"/>
              <a:gd name="T20" fmla="*/ 1 w 279"/>
              <a:gd name="T21" fmla="*/ 38 h 256"/>
              <a:gd name="T22" fmla="*/ 0 w 279"/>
              <a:gd name="T23" fmla="*/ 46 h 256"/>
              <a:gd name="T24" fmla="*/ 0 w 279"/>
              <a:gd name="T25" fmla="*/ 46 h 256"/>
              <a:gd name="T26" fmla="*/ 0 w 279"/>
              <a:gd name="T27" fmla="*/ 139 h 256"/>
              <a:gd name="T28" fmla="*/ 0 w 279"/>
              <a:gd name="T29" fmla="*/ 139 h 256"/>
              <a:gd name="T30" fmla="*/ 1 w 279"/>
              <a:gd name="T31" fmla="*/ 148 h 256"/>
              <a:gd name="T32" fmla="*/ 4 w 279"/>
              <a:gd name="T33" fmla="*/ 157 h 256"/>
              <a:gd name="T34" fmla="*/ 8 w 279"/>
              <a:gd name="T35" fmla="*/ 164 h 256"/>
              <a:gd name="T36" fmla="*/ 14 w 279"/>
              <a:gd name="T37" fmla="*/ 171 h 256"/>
              <a:gd name="T38" fmla="*/ 22 w 279"/>
              <a:gd name="T39" fmla="*/ 177 h 256"/>
              <a:gd name="T40" fmla="*/ 30 w 279"/>
              <a:gd name="T41" fmla="*/ 182 h 256"/>
              <a:gd name="T42" fmla="*/ 38 w 279"/>
              <a:gd name="T43" fmla="*/ 185 h 256"/>
              <a:gd name="T44" fmla="*/ 46 w 279"/>
              <a:gd name="T45" fmla="*/ 186 h 256"/>
              <a:gd name="T46" fmla="*/ 46 w 279"/>
              <a:gd name="T47" fmla="*/ 186 h 256"/>
              <a:gd name="T48" fmla="*/ 45 w 279"/>
              <a:gd name="T49" fmla="*/ 186 h 256"/>
              <a:gd name="T50" fmla="*/ 46 w 279"/>
              <a:gd name="T51" fmla="*/ 186 h 256"/>
              <a:gd name="T52" fmla="*/ 46 w 279"/>
              <a:gd name="T53" fmla="*/ 256 h 256"/>
              <a:gd name="T54" fmla="*/ 116 w 279"/>
              <a:gd name="T55" fmla="*/ 186 h 256"/>
              <a:gd name="T56" fmla="*/ 116 w 279"/>
              <a:gd name="T57" fmla="*/ 186 h 256"/>
              <a:gd name="T58" fmla="*/ 233 w 279"/>
              <a:gd name="T59" fmla="*/ 186 h 256"/>
              <a:gd name="T60" fmla="*/ 233 w 279"/>
              <a:gd name="T61" fmla="*/ 186 h 256"/>
              <a:gd name="T62" fmla="*/ 241 w 279"/>
              <a:gd name="T63" fmla="*/ 185 h 256"/>
              <a:gd name="T64" fmla="*/ 250 w 279"/>
              <a:gd name="T65" fmla="*/ 182 h 256"/>
              <a:gd name="T66" fmla="*/ 259 w 279"/>
              <a:gd name="T67" fmla="*/ 177 h 256"/>
              <a:gd name="T68" fmla="*/ 265 w 279"/>
              <a:gd name="T69" fmla="*/ 171 h 256"/>
              <a:gd name="T70" fmla="*/ 271 w 279"/>
              <a:gd name="T71" fmla="*/ 164 h 256"/>
              <a:gd name="T72" fmla="*/ 276 w 279"/>
              <a:gd name="T73" fmla="*/ 157 h 256"/>
              <a:gd name="T74" fmla="*/ 279 w 279"/>
              <a:gd name="T75" fmla="*/ 148 h 256"/>
              <a:gd name="T76" fmla="*/ 279 w 279"/>
              <a:gd name="T77" fmla="*/ 139 h 256"/>
              <a:gd name="T78" fmla="*/ 279 w 279"/>
              <a:gd name="T79" fmla="*/ 139 h 256"/>
              <a:gd name="T80" fmla="*/ 279 w 279"/>
              <a:gd name="T81" fmla="*/ 46 h 256"/>
              <a:gd name="T82" fmla="*/ 279 w 279"/>
              <a:gd name="T83" fmla="*/ 46 h 256"/>
              <a:gd name="T84" fmla="*/ 279 w 279"/>
              <a:gd name="T85" fmla="*/ 38 h 256"/>
              <a:gd name="T86" fmla="*/ 276 w 279"/>
              <a:gd name="T87" fmla="*/ 29 h 256"/>
              <a:gd name="T88" fmla="*/ 271 w 279"/>
              <a:gd name="T89" fmla="*/ 22 h 256"/>
              <a:gd name="T90" fmla="*/ 265 w 279"/>
              <a:gd name="T91" fmla="*/ 14 h 256"/>
              <a:gd name="T92" fmla="*/ 259 w 279"/>
              <a:gd name="T93" fmla="*/ 9 h 256"/>
              <a:gd name="T94" fmla="*/ 250 w 279"/>
              <a:gd name="T95" fmla="*/ 4 h 256"/>
              <a:gd name="T96" fmla="*/ 241 w 279"/>
              <a:gd name="T97" fmla="*/ 1 h 256"/>
              <a:gd name="T98" fmla="*/ 233 w 279"/>
              <a:gd name="T99" fmla="*/ 0 h 256"/>
              <a:gd name="T100" fmla="*/ 233 w 279"/>
              <a:gd name="T101"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9" h="256">
                <a:moveTo>
                  <a:pt x="233" y="0"/>
                </a:moveTo>
                <a:lnTo>
                  <a:pt x="233" y="0"/>
                </a:lnTo>
                <a:lnTo>
                  <a:pt x="46" y="0"/>
                </a:lnTo>
                <a:lnTo>
                  <a:pt x="46" y="0"/>
                </a:lnTo>
                <a:lnTo>
                  <a:pt x="38" y="1"/>
                </a:lnTo>
                <a:lnTo>
                  <a:pt x="30" y="4"/>
                </a:lnTo>
                <a:lnTo>
                  <a:pt x="22" y="9"/>
                </a:lnTo>
                <a:lnTo>
                  <a:pt x="14" y="14"/>
                </a:lnTo>
                <a:lnTo>
                  <a:pt x="8" y="22"/>
                </a:lnTo>
                <a:lnTo>
                  <a:pt x="4" y="29"/>
                </a:lnTo>
                <a:lnTo>
                  <a:pt x="1" y="38"/>
                </a:lnTo>
                <a:lnTo>
                  <a:pt x="0" y="46"/>
                </a:lnTo>
                <a:lnTo>
                  <a:pt x="0" y="46"/>
                </a:lnTo>
                <a:lnTo>
                  <a:pt x="0" y="139"/>
                </a:lnTo>
                <a:lnTo>
                  <a:pt x="0" y="139"/>
                </a:lnTo>
                <a:lnTo>
                  <a:pt x="1" y="148"/>
                </a:lnTo>
                <a:lnTo>
                  <a:pt x="4" y="157"/>
                </a:lnTo>
                <a:lnTo>
                  <a:pt x="8" y="164"/>
                </a:lnTo>
                <a:lnTo>
                  <a:pt x="14" y="171"/>
                </a:lnTo>
                <a:lnTo>
                  <a:pt x="22" y="177"/>
                </a:lnTo>
                <a:lnTo>
                  <a:pt x="30" y="182"/>
                </a:lnTo>
                <a:lnTo>
                  <a:pt x="38" y="185"/>
                </a:lnTo>
                <a:lnTo>
                  <a:pt x="46" y="186"/>
                </a:lnTo>
                <a:lnTo>
                  <a:pt x="46" y="186"/>
                </a:lnTo>
                <a:lnTo>
                  <a:pt x="45" y="186"/>
                </a:lnTo>
                <a:lnTo>
                  <a:pt x="46" y="186"/>
                </a:lnTo>
                <a:lnTo>
                  <a:pt x="46" y="256"/>
                </a:lnTo>
                <a:lnTo>
                  <a:pt x="116" y="186"/>
                </a:lnTo>
                <a:lnTo>
                  <a:pt x="116" y="186"/>
                </a:lnTo>
                <a:lnTo>
                  <a:pt x="233" y="186"/>
                </a:lnTo>
                <a:lnTo>
                  <a:pt x="233" y="186"/>
                </a:lnTo>
                <a:lnTo>
                  <a:pt x="241" y="185"/>
                </a:lnTo>
                <a:lnTo>
                  <a:pt x="250" y="182"/>
                </a:lnTo>
                <a:lnTo>
                  <a:pt x="259" y="177"/>
                </a:lnTo>
                <a:lnTo>
                  <a:pt x="265" y="171"/>
                </a:lnTo>
                <a:lnTo>
                  <a:pt x="271" y="164"/>
                </a:lnTo>
                <a:lnTo>
                  <a:pt x="276" y="157"/>
                </a:lnTo>
                <a:lnTo>
                  <a:pt x="279" y="148"/>
                </a:lnTo>
                <a:lnTo>
                  <a:pt x="279" y="139"/>
                </a:lnTo>
                <a:lnTo>
                  <a:pt x="279" y="139"/>
                </a:lnTo>
                <a:lnTo>
                  <a:pt x="279" y="46"/>
                </a:lnTo>
                <a:lnTo>
                  <a:pt x="279" y="46"/>
                </a:lnTo>
                <a:lnTo>
                  <a:pt x="279" y="38"/>
                </a:lnTo>
                <a:lnTo>
                  <a:pt x="276" y="29"/>
                </a:lnTo>
                <a:lnTo>
                  <a:pt x="271" y="22"/>
                </a:lnTo>
                <a:lnTo>
                  <a:pt x="265" y="14"/>
                </a:lnTo>
                <a:lnTo>
                  <a:pt x="259" y="9"/>
                </a:lnTo>
                <a:lnTo>
                  <a:pt x="250" y="4"/>
                </a:lnTo>
                <a:lnTo>
                  <a:pt x="241" y="1"/>
                </a:lnTo>
                <a:lnTo>
                  <a:pt x="233" y="0"/>
                </a:lnTo>
                <a:lnTo>
                  <a:pt x="233"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 name="千图PPT彼岸天：ID 8661124Freeform: Shape 25"/>
          <p:cNvSpPr/>
          <p:nvPr>
            <p:custDataLst>
              <p:tags r:id="rId13"/>
            </p:custDataLst>
          </p:nvPr>
        </p:nvSpPr>
        <p:spPr bwMode="auto">
          <a:xfrm>
            <a:off x="9004859" y="2944272"/>
            <a:ext cx="458869" cy="435495"/>
          </a:xfrm>
          <a:custGeom>
            <a:avLst/>
            <a:gdLst>
              <a:gd name="T0" fmla="*/ 179 w 373"/>
              <a:gd name="T1" fmla="*/ 8 h 354"/>
              <a:gd name="T2" fmla="*/ 185 w 373"/>
              <a:gd name="T3" fmla="*/ 0 h 354"/>
              <a:gd name="T4" fmla="*/ 188 w 373"/>
              <a:gd name="T5" fmla="*/ 0 h 354"/>
              <a:gd name="T6" fmla="*/ 194 w 373"/>
              <a:gd name="T7" fmla="*/ 8 h 354"/>
              <a:gd name="T8" fmla="*/ 227 w 373"/>
              <a:gd name="T9" fmla="*/ 104 h 354"/>
              <a:gd name="T10" fmla="*/ 241 w 373"/>
              <a:gd name="T11" fmla="*/ 120 h 354"/>
              <a:gd name="T12" fmla="*/ 259 w 373"/>
              <a:gd name="T13" fmla="*/ 128 h 354"/>
              <a:gd name="T14" fmla="*/ 361 w 373"/>
              <a:gd name="T15" fmla="*/ 130 h 354"/>
              <a:gd name="T16" fmla="*/ 372 w 373"/>
              <a:gd name="T17" fmla="*/ 133 h 354"/>
              <a:gd name="T18" fmla="*/ 373 w 373"/>
              <a:gd name="T19" fmla="*/ 136 h 354"/>
              <a:gd name="T20" fmla="*/ 366 w 373"/>
              <a:gd name="T21" fmla="*/ 145 h 354"/>
              <a:gd name="T22" fmla="*/ 286 w 373"/>
              <a:gd name="T23" fmla="*/ 206 h 354"/>
              <a:gd name="T24" fmla="*/ 274 w 373"/>
              <a:gd name="T25" fmla="*/ 224 h 354"/>
              <a:gd name="T26" fmla="*/ 273 w 373"/>
              <a:gd name="T27" fmla="*/ 244 h 354"/>
              <a:gd name="T28" fmla="*/ 303 w 373"/>
              <a:gd name="T29" fmla="*/ 341 h 354"/>
              <a:gd name="T30" fmla="*/ 303 w 373"/>
              <a:gd name="T31" fmla="*/ 351 h 354"/>
              <a:gd name="T32" fmla="*/ 300 w 373"/>
              <a:gd name="T33" fmla="*/ 354 h 354"/>
              <a:gd name="T34" fmla="*/ 290 w 373"/>
              <a:gd name="T35" fmla="*/ 350 h 354"/>
              <a:gd name="T36" fmla="*/ 207 w 373"/>
              <a:gd name="T37" fmla="*/ 292 h 354"/>
              <a:gd name="T38" fmla="*/ 187 w 373"/>
              <a:gd name="T39" fmla="*/ 286 h 354"/>
              <a:gd name="T40" fmla="*/ 166 w 373"/>
              <a:gd name="T41" fmla="*/ 292 h 354"/>
              <a:gd name="T42" fmla="*/ 83 w 373"/>
              <a:gd name="T43" fmla="*/ 350 h 354"/>
              <a:gd name="T44" fmla="*/ 73 w 373"/>
              <a:gd name="T45" fmla="*/ 354 h 354"/>
              <a:gd name="T46" fmla="*/ 70 w 373"/>
              <a:gd name="T47" fmla="*/ 351 h 354"/>
              <a:gd name="T48" fmla="*/ 70 w 373"/>
              <a:gd name="T49" fmla="*/ 341 h 354"/>
              <a:gd name="T50" fmla="*/ 101 w 373"/>
              <a:gd name="T51" fmla="*/ 244 h 354"/>
              <a:gd name="T52" fmla="*/ 99 w 373"/>
              <a:gd name="T53" fmla="*/ 224 h 354"/>
              <a:gd name="T54" fmla="*/ 88 w 373"/>
              <a:gd name="T55" fmla="*/ 206 h 354"/>
              <a:gd name="T56" fmla="*/ 8 w 373"/>
              <a:gd name="T57" fmla="*/ 145 h 354"/>
              <a:gd name="T58" fmla="*/ 0 w 373"/>
              <a:gd name="T59" fmla="*/ 136 h 354"/>
              <a:gd name="T60" fmla="*/ 2 w 373"/>
              <a:gd name="T61" fmla="*/ 133 h 354"/>
              <a:gd name="T62" fmla="*/ 12 w 373"/>
              <a:gd name="T63" fmla="*/ 130 h 354"/>
              <a:gd name="T64" fmla="*/ 114 w 373"/>
              <a:gd name="T65" fmla="*/ 128 h 354"/>
              <a:gd name="T66" fmla="*/ 133 w 373"/>
              <a:gd name="T67" fmla="*/ 120 h 354"/>
              <a:gd name="T68" fmla="*/ 146 w 373"/>
              <a:gd name="T69" fmla="*/ 10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3" h="354">
                <a:moveTo>
                  <a:pt x="179" y="8"/>
                </a:moveTo>
                <a:lnTo>
                  <a:pt x="179" y="8"/>
                </a:lnTo>
                <a:lnTo>
                  <a:pt x="182" y="3"/>
                </a:lnTo>
                <a:lnTo>
                  <a:pt x="185" y="0"/>
                </a:lnTo>
                <a:lnTo>
                  <a:pt x="187" y="0"/>
                </a:lnTo>
                <a:lnTo>
                  <a:pt x="188" y="0"/>
                </a:lnTo>
                <a:lnTo>
                  <a:pt x="191" y="3"/>
                </a:lnTo>
                <a:lnTo>
                  <a:pt x="194" y="8"/>
                </a:lnTo>
                <a:lnTo>
                  <a:pt x="227" y="104"/>
                </a:lnTo>
                <a:lnTo>
                  <a:pt x="227" y="104"/>
                </a:lnTo>
                <a:lnTo>
                  <a:pt x="233" y="113"/>
                </a:lnTo>
                <a:lnTo>
                  <a:pt x="241" y="120"/>
                </a:lnTo>
                <a:lnTo>
                  <a:pt x="249" y="126"/>
                </a:lnTo>
                <a:lnTo>
                  <a:pt x="259" y="128"/>
                </a:lnTo>
                <a:lnTo>
                  <a:pt x="361" y="130"/>
                </a:lnTo>
                <a:lnTo>
                  <a:pt x="361" y="130"/>
                </a:lnTo>
                <a:lnTo>
                  <a:pt x="369" y="132"/>
                </a:lnTo>
                <a:lnTo>
                  <a:pt x="372" y="133"/>
                </a:lnTo>
                <a:lnTo>
                  <a:pt x="373" y="135"/>
                </a:lnTo>
                <a:lnTo>
                  <a:pt x="373" y="136"/>
                </a:lnTo>
                <a:lnTo>
                  <a:pt x="372" y="139"/>
                </a:lnTo>
                <a:lnTo>
                  <a:pt x="366" y="145"/>
                </a:lnTo>
                <a:lnTo>
                  <a:pt x="286" y="206"/>
                </a:lnTo>
                <a:lnTo>
                  <a:pt x="286" y="206"/>
                </a:lnTo>
                <a:lnTo>
                  <a:pt x="278" y="213"/>
                </a:lnTo>
                <a:lnTo>
                  <a:pt x="274" y="224"/>
                </a:lnTo>
                <a:lnTo>
                  <a:pt x="273" y="234"/>
                </a:lnTo>
                <a:lnTo>
                  <a:pt x="273" y="244"/>
                </a:lnTo>
                <a:lnTo>
                  <a:pt x="303" y="341"/>
                </a:lnTo>
                <a:lnTo>
                  <a:pt x="303" y="341"/>
                </a:lnTo>
                <a:lnTo>
                  <a:pt x="303" y="349"/>
                </a:lnTo>
                <a:lnTo>
                  <a:pt x="303" y="351"/>
                </a:lnTo>
                <a:lnTo>
                  <a:pt x="302" y="353"/>
                </a:lnTo>
                <a:lnTo>
                  <a:pt x="300" y="354"/>
                </a:lnTo>
                <a:lnTo>
                  <a:pt x="297" y="354"/>
                </a:lnTo>
                <a:lnTo>
                  <a:pt x="290" y="350"/>
                </a:lnTo>
                <a:lnTo>
                  <a:pt x="207" y="292"/>
                </a:lnTo>
                <a:lnTo>
                  <a:pt x="207" y="292"/>
                </a:lnTo>
                <a:lnTo>
                  <a:pt x="197" y="287"/>
                </a:lnTo>
                <a:lnTo>
                  <a:pt x="187" y="286"/>
                </a:lnTo>
                <a:lnTo>
                  <a:pt x="176" y="287"/>
                </a:lnTo>
                <a:lnTo>
                  <a:pt x="166" y="292"/>
                </a:lnTo>
                <a:lnTo>
                  <a:pt x="83" y="350"/>
                </a:lnTo>
                <a:lnTo>
                  <a:pt x="83" y="350"/>
                </a:lnTo>
                <a:lnTo>
                  <a:pt x="76" y="354"/>
                </a:lnTo>
                <a:lnTo>
                  <a:pt x="73" y="354"/>
                </a:lnTo>
                <a:lnTo>
                  <a:pt x="72" y="353"/>
                </a:lnTo>
                <a:lnTo>
                  <a:pt x="70" y="351"/>
                </a:lnTo>
                <a:lnTo>
                  <a:pt x="70" y="349"/>
                </a:lnTo>
                <a:lnTo>
                  <a:pt x="70" y="341"/>
                </a:lnTo>
                <a:lnTo>
                  <a:pt x="101" y="244"/>
                </a:lnTo>
                <a:lnTo>
                  <a:pt x="101" y="244"/>
                </a:lnTo>
                <a:lnTo>
                  <a:pt x="101" y="234"/>
                </a:lnTo>
                <a:lnTo>
                  <a:pt x="99" y="224"/>
                </a:lnTo>
                <a:lnTo>
                  <a:pt x="95" y="213"/>
                </a:lnTo>
                <a:lnTo>
                  <a:pt x="88" y="206"/>
                </a:lnTo>
                <a:lnTo>
                  <a:pt x="8" y="145"/>
                </a:lnTo>
                <a:lnTo>
                  <a:pt x="8" y="145"/>
                </a:lnTo>
                <a:lnTo>
                  <a:pt x="2" y="139"/>
                </a:lnTo>
                <a:lnTo>
                  <a:pt x="0" y="136"/>
                </a:lnTo>
                <a:lnTo>
                  <a:pt x="0" y="135"/>
                </a:lnTo>
                <a:lnTo>
                  <a:pt x="2" y="133"/>
                </a:lnTo>
                <a:lnTo>
                  <a:pt x="5" y="132"/>
                </a:lnTo>
                <a:lnTo>
                  <a:pt x="12" y="130"/>
                </a:lnTo>
                <a:lnTo>
                  <a:pt x="114" y="128"/>
                </a:lnTo>
                <a:lnTo>
                  <a:pt x="114" y="128"/>
                </a:lnTo>
                <a:lnTo>
                  <a:pt x="124" y="126"/>
                </a:lnTo>
                <a:lnTo>
                  <a:pt x="133" y="120"/>
                </a:lnTo>
                <a:lnTo>
                  <a:pt x="140" y="113"/>
                </a:lnTo>
                <a:lnTo>
                  <a:pt x="146" y="104"/>
                </a:lnTo>
                <a:lnTo>
                  <a:pt x="179" y="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 name="千图PPT彼岸天：ID 8661124Freeform: Shape 26"/>
          <p:cNvSpPr/>
          <p:nvPr>
            <p:custDataLst>
              <p:tags r:id="rId14"/>
            </p:custDataLst>
          </p:nvPr>
        </p:nvSpPr>
        <p:spPr bwMode="auto">
          <a:xfrm>
            <a:off x="9719847" y="2947944"/>
            <a:ext cx="429508" cy="428150"/>
          </a:xfrm>
          <a:custGeom>
            <a:avLst/>
            <a:gdLst>
              <a:gd name="T0" fmla="*/ 256 w 316"/>
              <a:gd name="T1" fmla="*/ 197 h 315"/>
              <a:gd name="T2" fmla="*/ 256 w 316"/>
              <a:gd name="T3" fmla="*/ 157 h 315"/>
              <a:gd name="T4" fmla="*/ 256 w 316"/>
              <a:gd name="T5" fmla="*/ 138 h 315"/>
              <a:gd name="T6" fmla="*/ 178 w 316"/>
              <a:gd name="T7" fmla="*/ 138 h 315"/>
              <a:gd name="T8" fmla="*/ 178 w 316"/>
              <a:gd name="T9" fmla="*/ 118 h 315"/>
              <a:gd name="T10" fmla="*/ 237 w 316"/>
              <a:gd name="T11" fmla="*/ 118 h 315"/>
              <a:gd name="T12" fmla="*/ 237 w 316"/>
              <a:gd name="T13" fmla="*/ 98 h 315"/>
              <a:gd name="T14" fmla="*/ 237 w 316"/>
              <a:gd name="T15" fmla="*/ 0 h 315"/>
              <a:gd name="T16" fmla="*/ 119 w 316"/>
              <a:gd name="T17" fmla="*/ 0 h 315"/>
              <a:gd name="T18" fmla="*/ 99 w 316"/>
              <a:gd name="T19" fmla="*/ 0 h 315"/>
              <a:gd name="T20" fmla="*/ 99 w 316"/>
              <a:gd name="T21" fmla="*/ 118 h 315"/>
              <a:gd name="T22" fmla="*/ 158 w 316"/>
              <a:gd name="T23" fmla="*/ 118 h 315"/>
              <a:gd name="T24" fmla="*/ 158 w 316"/>
              <a:gd name="T25" fmla="*/ 138 h 315"/>
              <a:gd name="T26" fmla="*/ 60 w 316"/>
              <a:gd name="T27" fmla="*/ 138 h 315"/>
              <a:gd name="T28" fmla="*/ 60 w 316"/>
              <a:gd name="T29" fmla="*/ 157 h 315"/>
              <a:gd name="T30" fmla="*/ 60 w 316"/>
              <a:gd name="T31" fmla="*/ 197 h 315"/>
              <a:gd name="T32" fmla="*/ 20 w 316"/>
              <a:gd name="T33" fmla="*/ 197 h 315"/>
              <a:gd name="T34" fmla="*/ 0 w 316"/>
              <a:gd name="T35" fmla="*/ 197 h 315"/>
              <a:gd name="T36" fmla="*/ 0 w 316"/>
              <a:gd name="T37" fmla="*/ 315 h 315"/>
              <a:gd name="T38" fmla="*/ 138 w 316"/>
              <a:gd name="T39" fmla="*/ 315 h 315"/>
              <a:gd name="T40" fmla="*/ 138 w 316"/>
              <a:gd name="T41" fmla="*/ 295 h 315"/>
              <a:gd name="T42" fmla="*/ 138 w 316"/>
              <a:gd name="T43" fmla="*/ 197 h 315"/>
              <a:gd name="T44" fmla="*/ 79 w 316"/>
              <a:gd name="T45" fmla="*/ 197 h 315"/>
              <a:gd name="T46" fmla="*/ 79 w 316"/>
              <a:gd name="T47" fmla="*/ 157 h 315"/>
              <a:gd name="T48" fmla="*/ 237 w 316"/>
              <a:gd name="T49" fmla="*/ 157 h 315"/>
              <a:gd name="T50" fmla="*/ 237 w 316"/>
              <a:gd name="T51" fmla="*/ 197 h 315"/>
              <a:gd name="T52" fmla="*/ 197 w 316"/>
              <a:gd name="T53" fmla="*/ 197 h 315"/>
              <a:gd name="T54" fmla="*/ 178 w 316"/>
              <a:gd name="T55" fmla="*/ 197 h 315"/>
              <a:gd name="T56" fmla="*/ 178 w 316"/>
              <a:gd name="T57" fmla="*/ 315 h 315"/>
              <a:gd name="T58" fmla="*/ 316 w 316"/>
              <a:gd name="T59" fmla="*/ 315 h 315"/>
              <a:gd name="T60" fmla="*/ 316 w 316"/>
              <a:gd name="T61" fmla="*/ 295 h 315"/>
              <a:gd name="T62" fmla="*/ 316 w 316"/>
              <a:gd name="T63" fmla="*/ 197 h 315"/>
              <a:gd name="T64" fmla="*/ 256 w 316"/>
              <a:gd name="T65" fmla="*/ 197 h 315"/>
              <a:gd name="T66" fmla="*/ 119 w 316"/>
              <a:gd name="T67" fmla="*/ 216 h 315"/>
              <a:gd name="T68" fmla="*/ 119 w 316"/>
              <a:gd name="T69" fmla="*/ 236 h 315"/>
              <a:gd name="T70" fmla="*/ 20 w 316"/>
              <a:gd name="T71" fmla="*/ 236 h 315"/>
              <a:gd name="T72" fmla="*/ 20 w 316"/>
              <a:gd name="T73" fmla="*/ 216 h 315"/>
              <a:gd name="T74" fmla="*/ 119 w 316"/>
              <a:gd name="T75" fmla="*/ 216 h 315"/>
              <a:gd name="T76" fmla="*/ 119 w 316"/>
              <a:gd name="T77" fmla="*/ 39 h 315"/>
              <a:gd name="T78" fmla="*/ 119 w 316"/>
              <a:gd name="T79" fmla="*/ 20 h 315"/>
              <a:gd name="T80" fmla="*/ 217 w 316"/>
              <a:gd name="T81" fmla="*/ 20 h 315"/>
              <a:gd name="T82" fmla="*/ 217 w 316"/>
              <a:gd name="T83" fmla="*/ 39 h 315"/>
              <a:gd name="T84" fmla="*/ 119 w 316"/>
              <a:gd name="T85" fmla="*/ 39 h 315"/>
              <a:gd name="T86" fmla="*/ 296 w 316"/>
              <a:gd name="T87" fmla="*/ 236 h 315"/>
              <a:gd name="T88" fmla="*/ 197 w 316"/>
              <a:gd name="T89" fmla="*/ 236 h 315"/>
              <a:gd name="T90" fmla="*/ 197 w 316"/>
              <a:gd name="T91" fmla="*/ 216 h 315"/>
              <a:gd name="T92" fmla="*/ 296 w 316"/>
              <a:gd name="T93" fmla="*/ 216 h 315"/>
              <a:gd name="T94" fmla="*/ 296 w 316"/>
              <a:gd name="T95" fmla="*/ 236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6" h="315">
                <a:moveTo>
                  <a:pt x="256" y="197"/>
                </a:moveTo>
                <a:lnTo>
                  <a:pt x="256" y="157"/>
                </a:lnTo>
                <a:lnTo>
                  <a:pt x="256" y="138"/>
                </a:lnTo>
                <a:lnTo>
                  <a:pt x="178" y="138"/>
                </a:lnTo>
                <a:lnTo>
                  <a:pt x="178" y="118"/>
                </a:lnTo>
                <a:lnTo>
                  <a:pt x="237" y="118"/>
                </a:lnTo>
                <a:lnTo>
                  <a:pt x="237" y="98"/>
                </a:lnTo>
                <a:lnTo>
                  <a:pt x="237" y="0"/>
                </a:lnTo>
                <a:lnTo>
                  <a:pt x="119" y="0"/>
                </a:lnTo>
                <a:lnTo>
                  <a:pt x="99" y="0"/>
                </a:lnTo>
                <a:lnTo>
                  <a:pt x="99" y="118"/>
                </a:lnTo>
                <a:lnTo>
                  <a:pt x="158" y="118"/>
                </a:lnTo>
                <a:lnTo>
                  <a:pt x="158" y="138"/>
                </a:lnTo>
                <a:lnTo>
                  <a:pt x="60" y="138"/>
                </a:lnTo>
                <a:lnTo>
                  <a:pt x="60" y="157"/>
                </a:lnTo>
                <a:lnTo>
                  <a:pt x="60" y="197"/>
                </a:lnTo>
                <a:lnTo>
                  <a:pt x="20" y="197"/>
                </a:lnTo>
                <a:lnTo>
                  <a:pt x="0" y="197"/>
                </a:lnTo>
                <a:lnTo>
                  <a:pt x="0" y="315"/>
                </a:lnTo>
                <a:lnTo>
                  <a:pt x="138" y="315"/>
                </a:lnTo>
                <a:lnTo>
                  <a:pt x="138" y="295"/>
                </a:lnTo>
                <a:lnTo>
                  <a:pt x="138" y="197"/>
                </a:lnTo>
                <a:lnTo>
                  <a:pt x="79" y="197"/>
                </a:lnTo>
                <a:lnTo>
                  <a:pt x="79" y="157"/>
                </a:lnTo>
                <a:lnTo>
                  <a:pt x="237" y="157"/>
                </a:lnTo>
                <a:lnTo>
                  <a:pt x="237" y="197"/>
                </a:lnTo>
                <a:lnTo>
                  <a:pt x="197" y="197"/>
                </a:lnTo>
                <a:lnTo>
                  <a:pt x="178" y="197"/>
                </a:lnTo>
                <a:lnTo>
                  <a:pt x="178" y="315"/>
                </a:lnTo>
                <a:lnTo>
                  <a:pt x="316" y="315"/>
                </a:lnTo>
                <a:lnTo>
                  <a:pt x="316" y="295"/>
                </a:lnTo>
                <a:lnTo>
                  <a:pt x="316" y="197"/>
                </a:lnTo>
                <a:lnTo>
                  <a:pt x="256" y="197"/>
                </a:lnTo>
                <a:close/>
                <a:moveTo>
                  <a:pt x="119" y="216"/>
                </a:moveTo>
                <a:lnTo>
                  <a:pt x="119" y="236"/>
                </a:lnTo>
                <a:lnTo>
                  <a:pt x="20" y="236"/>
                </a:lnTo>
                <a:lnTo>
                  <a:pt x="20" y="216"/>
                </a:lnTo>
                <a:lnTo>
                  <a:pt x="119" y="216"/>
                </a:lnTo>
                <a:close/>
                <a:moveTo>
                  <a:pt x="119" y="39"/>
                </a:moveTo>
                <a:lnTo>
                  <a:pt x="119" y="20"/>
                </a:lnTo>
                <a:lnTo>
                  <a:pt x="217" y="20"/>
                </a:lnTo>
                <a:lnTo>
                  <a:pt x="217" y="39"/>
                </a:lnTo>
                <a:lnTo>
                  <a:pt x="119" y="39"/>
                </a:lnTo>
                <a:close/>
                <a:moveTo>
                  <a:pt x="296" y="236"/>
                </a:moveTo>
                <a:lnTo>
                  <a:pt x="197" y="236"/>
                </a:lnTo>
                <a:lnTo>
                  <a:pt x="197" y="216"/>
                </a:lnTo>
                <a:lnTo>
                  <a:pt x="296" y="216"/>
                </a:lnTo>
                <a:lnTo>
                  <a:pt x="296" y="236"/>
                </a:lnTo>
                <a:close/>
              </a:path>
            </a:pathLst>
          </a:custGeom>
          <a:solidFill>
            <a:schemeClr val="accent2"/>
          </a:solidFill>
          <a:ln>
            <a:noFill/>
          </a:ln>
        </p:spPr>
        <p:txBody>
          <a:bodyPr anchor="ctr"/>
          <a:lstStyle/>
          <a:p>
            <a:pPr algn="ctr"/>
            <a:endParaRPr/>
          </a:p>
        </p:txBody>
      </p:sp>
      <p:sp>
        <p:nvSpPr>
          <p:cNvPr id="25" name="圆角矩形 3"/>
          <p:cNvSpPr/>
          <p:nvPr/>
        </p:nvSpPr>
        <p:spPr>
          <a:xfrm>
            <a:off x="3706874" y="452122"/>
            <a:ext cx="4778249" cy="659500"/>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accent1"/>
                </a:solidFill>
                <a:latin typeface="微软雅黑" panose="020B0503020204020204" pitchFamily="34" charset="-122"/>
                <a:ea typeface="微软雅黑" panose="020B0503020204020204" pitchFamily="34" charset="-122"/>
              </a:rPr>
              <a:t>文件与流</a:t>
            </a:r>
          </a:p>
        </p:txBody>
      </p:sp>
      <p:sp>
        <p:nvSpPr>
          <p:cNvPr id="26" name="千图PPT彼岸天：ID 8661124文本框 28">
            <a:extLst>
              <a:ext uri="{FF2B5EF4-FFF2-40B4-BE49-F238E27FC236}">
                <a16:creationId xmlns:a16="http://schemas.microsoft.com/office/drawing/2014/main" id="{E71036D4-BEAB-4AA0-9FD5-9AA07999E898}"/>
              </a:ext>
            </a:extLst>
          </p:cNvPr>
          <p:cNvSpPr txBox="1"/>
          <p:nvPr>
            <p:custDataLst>
              <p:tags r:id="rId15"/>
            </p:custDataLst>
          </p:nvPr>
        </p:nvSpPr>
        <p:spPr bwMode="auto">
          <a:xfrm>
            <a:off x="7708478" y="4204804"/>
            <a:ext cx="4080399" cy="832128"/>
          </a:xfrm>
          <a:prstGeom prst="rect">
            <a:avLst/>
          </a:prstGeom>
        </p:spPr>
        <p:txBody>
          <a:bodyPr wrap="square" lIns="0" tIns="0" rIns="0" bIns="0" anchor="t" anchorCtr="0">
            <a:noAutofit/>
          </a:bodyPr>
          <a:lstStyle/>
          <a:p>
            <a:pPr marL="620713" lvl="1" indent="-228600" fontAlgn="base">
              <a:spcBef>
                <a:spcPct val="20000"/>
              </a:spcBef>
              <a:spcAft>
                <a:spcPct val="0"/>
              </a:spcAft>
              <a:buClr>
                <a:srgbClr val="333399"/>
              </a:buClr>
              <a:buFont typeface="Wingdings" panose="05000000000000000000" pitchFamily="2" charset="2"/>
              <a:buChar char="¢"/>
            </a:pPr>
            <a:r>
              <a:rPr lang="en-US" altLang="zh-CN" sz="2800" b="1" dirty="0">
                <a:solidFill>
                  <a:srgbClr val="333399"/>
                </a:solidFill>
                <a:latin typeface="Arial" panose="020B0604020202020204" pitchFamily="34" charset="0"/>
                <a:ea typeface="微软雅黑" panose="020B0503020204020204" pitchFamily="34" charset="-122"/>
              </a:rPr>
              <a:t>ifstream</a:t>
            </a:r>
          </a:p>
          <a:p>
            <a:pPr marL="620713" lvl="1" indent="-228600" fontAlgn="base">
              <a:spcBef>
                <a:spcPct val="20000"/>
              </a:spcBef>
              <a:spcAft>
                <a:spcPct val="0"/>
              </a:spcAft>
              <a:buClr>
                <a:srgbClr val="333399"/>
              </a:buClr>
              <a:buFont typeface="Wingdings" panose="05000000000000000000" pitchFamily="2" charset="2"/>
              <a:buChar char="¢"/>
            </a:pPr>
            <a:r>
              <a:rPr lang="en-US" altLang="zh-CN" sz="2800" b="1" dirty="0" err="1">
                <a:solidFill>
                  <a:srgbClr val="333399"/>
                </a:solidFill>
                <a:latin typeface="Arial" panose="020B0604020202020204" pitchFamily="34" charset="0"/>
                <a:ea typeface="微软雅黑" panose="020B0503020204020204" pitchFamily="34" charset="-122"/>
              </a:rPr>
              <a:t>ofstream</a:t>
            </a:r>
            <a:endParaRPr lang="en-US" altLang="zh-CN" sz="2800" b="1" dirty="0">
              <a:solidFill>
                <a:srgbClr val="333399"/>
              </a:solidFill>
              <a:latin typeface="Arial" panose="020B0604020202020204" pitchFamily="34" charset="0"/>
              <a:ea typeface="微软雅黑" panose="020B0503020204020204" pitchFamily="34" charset="-122"/>
            </a:endParaRPr>
          </a:p>
          <a:p>
            <a:pPr marL="620713" lvl="1" indent="-228600" fontAlgn="base">
              <a:spcBef>
                <a:spcPct val="20000"/>
              </a:spcBef>
              <a:spcAft>
                <a:spcPct val="0"/>
              </a:spcAft>
              <a:buClr>
                <a:srgbClr val="333399"/>
              </a:buClr>
              <a:buFont typeface="Wingdings" panose="05000000000000000000" pitchFamily="2" charset="2"/>
              <a:buChar char="¢"/>
            </a:pPr>
            <a:r>
              <a:rPr lang="en-US" altLang="zh-CN" sz="2800" b="1" dirty="0" err="1">
                <a:solidFill>
                  <a:srgbClr val="333399"/>
                </a:solidFill>
                <a:latin typeface="Arial" panose="020B0604020202020204" pitchFamily="34" charset="0"/>
                <a:ea typeface="微软雅黑" panose="020B0503020204020204" pitchFamily="34" charset="-122"/>
              </a:rPr>
              <a:t>fstream</a:t>
            </a:r>
            <a:r>
              <a:rPr lang="en-US" altLang="zh-CN" sz="2800" b="1" dirty="0">
                <a:solidFill>
                  <a:srgbClr val="333399"/>
                </a:solidFill>
                <a:latin typeface="Arial" panose="020B0604020202020204" pitchFamily="34" charset="0"/>
                <a:ea typeface="微软雅黑" panose="020B0503020204020204" pitchFamily="34" charset="-122"/>
              </a:rPr>
              <a:t> </a:t>
            </a:r>
          </a:p>
          <a:p>
            <a:pPr marL="285750" indent="-285750" algn="just">
              <a:lnSpc>
                <a:spcPct val="120000"/>
              </a:lnSpc>
              <a:buFont typeface="Arial" panose="020B0604020202020204" pitchFamily="34" charset="0"/>
              <a:buChar char="•"/>
              <a:defRPr/>
            </a:pPr>
            <a:br>
              <a:rPr lang="zh-CN" altLang="en-US" sz="1400" dirty="0"/>
            </a:br>
            <a:endParaRPr lang="zh-CN" altLang="en-US" sz="1400" dirty="0"/>
          </a:p>
        </p:txBody>
      </p:sp>
    </p:spTree>
    <p:extLst>
      <p:ext uri="{BB962C8B-B14F-4D97-AF65-F5344CB8AC3E}">
        <p14:creationId xmlns:p14="http://schemas.microsoft.com/office/powerpoint/2010/main" val="1120882633"/>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2"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right)">
                                      <p:cBhvr>
                                        <p:cTn id="16" dur="500"/>
                                        <p:tgtEl>
                                          <p:spTgt spid="5"/>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par>
                                <p:cTn id="21" presetID="22" presetClass="entr" presetSubtype="2"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right)">
                                      <p:cBhvr>
                                        <p:cTn id="23" dur="500"/>
                                        <p:tgtEl>
                                          <p:spTgt spid="2"/>
                                        </p:tgtEl>
                                      </p:cBhvr>
                                    </p:animEffect>
                                  </p:childTnLst>
                                </p:cTn>
                              </p:par>
                            </p:childTnLst>
                          </p:cTn>
                        </p:par>
                        <p:par>
                          <p:cTn id="24" fill="hold">
                            <p:stCondLst>
                              <p:cond delay="1500"/>
                            </p:stCondLst>
                            <p:childTnLst>
                              <p:par>
                                <p:cTn id="25" presetID="37"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900" decel="100000" fill="hold"/>
                                        <p:tgtEl>
                                          <p:spTgt spid="17"/>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31" presetID="37"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1000"/>
                                        <p:tgtEl>
                                          <p:spTgt spid="18"/>
                                        </p:tgtEl>
                                      </p:cBhvr>
                                    </p:animEffect>
                                    <p:anim calcmode="lin" valueType="num">
                                      <p:cBhvr>
                                        <p:cTn id="34" dur="1000" fill="hold"/>
                                        <p:tgtEl>
                                          <p:spTgt spid="18"/>
                                        </p:tgtEl>
                                        <p:attrNameLst>
                                          <p:attrName>ppt_x</p:attrName>
                                        </p:attrNameLst>
                                      </p:cBhvr>
                                      <p:tavLst>
                                        <p:tav tm="0">
                                          <p:val>
                                            <p:strVal val="#ppt_x"/>
                                          </p:val>
                                        </p:tav>
                                        <p:tav tm="100000">
                                          <p:val>
                                            <p:strVal val="#ppt_x"/>
                                          </p:val>
                                        </p:tav>
                                      </p:tavLst>
                                    </p:anim>
                                    <p:anim calcmode="lin" valueType="num">
                                      <p:cBhvr>
                                        <p:cTn id="35" dur="900" decel="100000" fill="hold"/>
                                        <p:tgtEl>
                                          <p:spTgt spid="18"/>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par>
                                <p:cTn id="37" presetID="37"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anim calcmode="lin" valueType="num">
                                      <p:cBhvr>
                                        <p:cTn id="40" dur="1000" fill="hold"/>
                                        <p:tgtEl>
                                          <p:spTgt spid="19"/>
                                        </p:tgtEl>
                                        <p:attrNameLst>
                                          <p:attrName>ppt_x</p:attrName>
                                        </p:attrNameLst>
                                      </p:cBhvr>
                                      <p:tavLst>
                                        <p:tav tm="0">
                                          <p:val>
                                            <p:strVal val="#ppt_x"/>
                                          </p:val>
                                        </p:tav>
                                        <p:tav tm="100000">
                                          <p:val>
                                            <p:strVal val="#ppt_x"/>
                                          </p:val>
                                        </p:tav>
                                      </p:tavLst>
                                    </p:anim>
                                    <p:anim calcmode="lin" valueType="num">
                                      <p:cBhvr>
                                        <p:cTn id="41" dur="900" decel="100000" fill="hold"/>
                                        <p:tgtEl>
                                          <p:spTgt spid="19"/>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par>
                                <p:cTn id="43" presetID="37"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1000"/>
                                        <p:tgtEl>
                                          <p:spTgt spid="14"/>
                                        </p:tgtEl>
                                      </p:cBhvr>
                                    </p:animEffect>
                                    <p:anim calcmode="lin" valueType="num">
                                      <p:cBhvr>
                                        <p:cTn id="46" dur="1000" fill="hold"/>
                                        <p:tgtEl>
                                          <p:spTgt spid="14"/>
                                        </p:tgtEl>
                                        <p:attrNameLst>
                                          <p:attrName>ppt_x</p:attrName>
                                        </p:attrNameLst>
                                      </p:cBhvr>
                                      <p:tavLst>
                                        <p:tav tm="0">
                                          <p:val>
                                            <p:strVal val="#ppt_x"/>
                                          </p:val>
                                        </p:tav>
                                        <p:tav tm="100000">
                                          <p:val>
                                            <p:strVal val="#ppt_x"/>
                                          </p:val>
                                        </p:tav>
                                      </p:tavLst>
                                    </p:anim>
                                    <p:anim calcmode="lin" valueType="num">
                                      <p:cBhvr>
                                        <p:cTn id="47" dur="900" decel="100000" fill="hold"/>
                                        <p:tgtEl>
                                          <p:spTgt spid="14"/>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49" presetID="37"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900" decel="100000" fill="hold"/>
                                        <p:tgtEl>
                                          <p:spTgt spid="15"/>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55" presetID="37"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1000"/>
                                        <p:tgtEl>
                                          <p:spTgt spid="16"/>
                                        </p:tgtEl>
                                      </p:cBhvr>
                                    </p:animEffect>
                                    <p:anim calcmode="lin" valueType="num">
                                      <p:cBhvr>
                                        <p:cTn id="58" dur="1000" fill="hold"/>
                                        <p:tgtEl>
                                          <p:spTgt spid="16"/>
                                        </p:tgtEl>
                                        <p:attrNameLst>
                                          <p:attrName>ppt_x</p:attrName>
                                        </p:attrNameLst>
                                      </p:cBhvr>
                                      <p:tavLst>
                                        <p:tav tm="0">
                                          <p:val>
                                            <p:strVal val="#ppt_x"/>
                                          </p:val>
                                        </p:tav>
                                        <p:tav tm="100000">
                                          <p:val>
                                            <p:strVal val="#ppt_x"/>
                                          </p:val>
                                        </p:tav>
                                      </p:tavLst>
                                    </p:anim>
                                    <p:anim calcmode="lin" valueType="num">
                                      <p:cBhvr>
                                        <p:cTn id="59" dur="900" decel="100000" fill="hold"/>
                                        <p:tgtEl>
                                          <p:spTgt spid="16"/>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0-#ppt_w/2"/>
                                          </p:val>
                                        </p:tav>
                                        <p:tav tm="100000">
                                          <p:val>
                                            <p:strVal val="#ppt_x"/>
                                          </p:val>
                                        </p:tav>
                                      </p:tavLst>
                                    </p:anim>
                                    <p:anim calcmode="lin" valueType="num">
                                      <p:cBhvr additive="base">
                                        <p:cTn id="64" dur="500" fill="hold"/>
                                        <p:tgtEl>
                                          <p:spTgt spid="22"/>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1+#ppt_w/2"/>
                                          </p:val>
                                        </p:tav>
                                        <p:tav tm="100000">
                                          <p:val>
                                            <p:strVal val="#ppt_x"/>
                                          </p:val>
                                        </p:tav>
                                      </p:tavLst>
                                    </p:anim>
                                    <p:anim calcmode="lin" valueType="num">
                                      <p:cBhvr additive="base">
                                        <p:cTn id="68" dur="500" fill="hold"/>
                                        <p:tgtEl>
                                          <p:spTgt spid="21"/>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500" fill="hold"/>
                                        <p:tgtEl>
                                          <p:spTgt spid="11"/>
                                        </p:tgtEl>
                                        <p:attrNameLst>
                                          <p:attrName>ppt_x</p:attrName>
                                        </p:attrNameLst>
                                      </p:cBhvr>
                                      <p:tavLst>
                                        <p:tav tm="0">
                                          <p:val>
                                            <p:strVal val="0-#ppt_w/2"/>
                                          </p:val>
                                        </p:tav>
                                        <p:tav tm="100000">
                                          <p:val>
                                            <p:strVal val="#ppt_x"/>
                                          </p:val>
                                        </p:tav>
                                      </p:tavLst>
                                    </p:anim>
                                    <p:anim calcmode="lin" valueType="num">
                                      <p:cBhvr additive="base">
                                        <p:cTn id="72" dur="500" fill="hold"/>
                                        <p:tgtEl>
                                          <p:spTgt spid="11"/>
                                        </p:tgtEl>
                                        <p:attrNameLst>
                                          <p:attrName>ppt_y</p:attrName>
                                        </p:attrNameLst>
                                      </p:cBhvr>
                                      <p:tavLst>
                                        <p:tav tm="0">
                                          <p:val>
                                            <p:strVal val="#ppt_y"/>
                                          </p:val>
                                        </p:tav>
                                        <p:tav tm="100000">
                                          <p:val>
                                            <p:strVal val="#ppt_y"/>
                                          </p:val>
                                        </p:tav>
                                      </p:tavLst>
                                    </p:anim>
                                  </p:childTnLst>
                                </p:cTn>
                              </p:par>
                            </p:childTnLst>
                          </p:cTn>
                        </p:par>
                        <p:par>
                          <p:cTn id="73" fill="hold">
                            <p:stCondLst>
                              <p:cond delay="2500"/>
                            </p:stCondLst>
                            <p:childTnLst>
                              <p:par>
                                <p:cTn id="74" presetID="10" presetClass="entr" presetSubtype="0"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childTnLst>
                                </p:cTn>
                              </p:par>
                              <p:par>
                                <p:cTn id="77" presetID="2" presetClass="entr" presetSubtype="8"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additive="base">
                                        <p:cTn id="79" dur="500" fill="hold"/>
                                        <p:tgtEl>
                                          <p:spTgt spid="26"/>
                                        </p:tgtEl>
                                        <p:attrNameLst>
                                          <p:attrName>ppt_x</p:attrName>
                                        </p:attrNameLst>
                                      </p:cBhvr>
                                      <p:tavLst>
                                        <p:tav tm="0">
                                          <p:val>
                                            <p:strVal val="0-#ppt_w/2"/>
                                          </p:val>
                                        </p:tav>
                                        <p:tav tm="100000">
                                          <p:val>
                                            <p:strVal val="#ppt_x"/>
                                          </p:val>
                                        </p:tav>
                                      </p:tavLst>
                                    </p:anim>
                                    <p:anim calcmode="lin" valueType="num">
                                      <p:cBhvr additive="base">
                                        <p:cTn id="80"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1" grpId="0"/>
      <p:bldP spid="22" grpId="0"/>
      <p:bldP spid="11" grpId="0"/>
      <p:bldP spid="17" grpId="0" animBg="1"/>
      <p:bldP spid="18" grpId="0" animBg="1"/>
      <p:bldP spid="19" grpId="0" animBg="1"/>
      <p:bldP spid="14" grpId="0" animBg="1"/>
      <p:bldP spid="15" grpId="0" animBg="1"/>
      <p:bldP spid="16" grpId="0" animBg="1"/>
      <p:bldP spid="25" grpId="0" animBg="1"/>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
          <p:cNvSpPr txBox="1"/>
          <p:nvPr/>
        </p:nvSpPr>
        <p:spPr>
          <a:xfrm>
            <a:off x="6809466" y="1356706"/>
            <a:ext cx="5068590" cy="1077218"/>
          </a:xfrm>
          <a:prstGeom prst="rect">
            <a:avLst/>
          </a:prstGeom>
          <a:noFill/>
        </p:spPr>
        <p:txBody>
          <a:bodyPr wrap="none">
            <a:normAutofit/>
          </a:bodyPr>
          <a:lstStyle/>
          <a:p>
            <a:r>
              <a:rPr lang="zh-CN" altLang="en-US" sz="2000" dirty="0">
                <a:solidFill>
                  <a:schemeClr val="tx1">
                    <a:lumMod val="60000"/>
                    <a:lumOff val="40000"/>
                  </a:schemeClr>
                </a:solidFill>
              </a:rPr>
              <a:t>用流操作文件的过程，须经过以下</a:t>
            </a:r>
            <a:r>
              <a:rPr lang="en-US" altLang="zh-CN" sz="2000" dirty="0">
                <a:solidFill>
                  <a:schemeClr val="tx1">
                    <a:lumMod val="60000"/>
                    <a:lumOff val="40000"/>
                  </a:schemeClr>
                </a:solidFill>
              </a:rPr>
              <a:t>4</a:t>
            </a:r>
            <a:r>
              <a:rPr lang="zh-CN" altLang="en-US" sz="2000" dirty="0">
                <a:solidFill>
                  <a:schemeClr val="tx1">
                    <a:lumMod val="60000"/>
                    <a:lumOff val="40000"/>
                  </a:schemeClr>
                </a:solidFill>
              </a:rPr>
              <a:t>个步骤</a:t>
            </a:r>
          </a:p>
        </p:txBody>
      </p:sp>
      <p:sp>
        <p:nvSpPr>
          <p:cNvPr id="11" name="千图PPT彼岸天：ID 8661124矩形 10"/>
          <p:cNvSpPr/>
          <p:nvPr>
            <p:custDataLst>
              <p:tags r:id="rId1"/>
            </p:custDataLst>
          </p:nvPr>
        </p:nvSpPr>
        <p:spPr>
          <a:xfrm>
            <a:off x="4099122" y="2598721"/>
            <a:ext cx="5757905" cy="1124001"/>
          </a:xfrm>
          <a:prstGeom prst="rect">
            <a:avLst/>
          </a:prstGeom>
        </p:spPr>
        <p:txBody>
          <a:bodyPr wrap="none">
            <a:noAutofit/>
          </a:bodyPr>
          <a:lstStyle/>
          <a:p>
            <a:pPr marL="365125" lvl="0" indent="-255588" fontAlgn="base">
              <a:lnSpc>
                <a:spcPct val="90000"/>
              </a:lnSpc>
              <a:spcBef>
                <a:spcPct val="20000"/>
              </a:spcBef>
              <a:spcAft>
                <a:spcPct val="0"/>
              </a:spcAft>
              <a:buFont typeface="Wingdings" panose="05000000000000000000" pitchFamily="2" charset="2"/>
              <a:buChar char="¢"/>
            </a:pPr>
            <a:r>
              <a:rPr lang="zh-CN" altLang="en-US" sz="2600" b="1" dirty="0">
                <a:solidFill>
                  <a:srgbClr val="000000"/>
                </a:solidFill>
                <a:latin typeface="Arial" panose="020B0604020202020204" pitchFamily="34" charset="0"/>
                <a:ea typeface="微软雅黑" panose="020B0503020204020204" pitchFamily="34" charset="-122"/>
              </a:rPr>
              <a:t>（</a:t>
            </a:r>
            <a:r>
              <a:rPr lang="en-US" altLang="zh-CN" sz="2600" b="1" dirty="0">
                <a:solidFill>
                  <a:srgbClr val="000000"/>
                </a:solidFill>
                <a:latin typeface="Arial" panose="020B0604020202020204" pitchFamily="34" charset="0"/>
                <a:ea typeface="微软雅黑" panose="020B0503020204020204" pitchFamily="34" charset="-122"/>
              </a:rPr>
              <a:t>1</a:t>
            </a:r>
            <a:r>
              <a:rPr lang="zh-CN" altLang="en-US" sz="2600" b="1" dirty="0">
                <a:solidFill>
                  <a:srgbClr val="000000"/>
                </a:solidFill>
                <a:latin typeface="Arial" panose="020B0604020202020204" pitchFamily="34" charset="0"/>
                <a:ea typeface="微软雅黑" panose="020B0503020204020204" pitchFamily="34" charset="-122"/>
              </a:rPr>
              <a:t>）建立文件流</a:t>
            </a:r>
          </a:p>
          <a:p>
            <a:pPr marL="620713" lvl="1" indent="-228600" fontAlgn="base">
              <a:lnSpc>
                <a:spcPct val="90000"/>
              </a:lnSpc>
              <a:spcBef>
                <a:spcPct val="20000"/>
              </a:spcBef>
              <a:spcAft>
                <a:spcPct val="0"/>
              </a:spcAft>
              <a:buClr>
                <a:srgbClr val="333399"/>
              </a:buClr>
              <a:buFont typeface="Wingdings" panose="05000000000000000000" pitchFamily="2" charset="2"/>
              <a:buChar char="¢"/>
            </a:pPr>
            <a:r>
              <a:rPr lang="en-US" altLang="zh-CN" sz="2200" b="1" dirty="0">
                <a:solidFill>
                  <a:srgbClr val="333399"/>
                </a:solidFill>
                <a:latin typeface="黑体" panose="02010609060101010101" pitchFamily="49" charset="-122"/>
                <a:ea typeface="黑体" panose="02010609060101010101" pitchFamily="49" charset="-122"/>
              </a:rPr>
              <a:t>ifstream </a:t>
            </a:r>
            <a:r>
              <a:rPr lang="en-US" altLang="zh-CN" sz="2200" b="1" dirty="0" err="1">
                <a:solidFill>
                  <a:srgbClr val="333399"/>
                </a:solidFill>
                <a:latin typeface="黑体" panose="02010609060101010101" pitchFamily="49" charset="-122"/>
                <a:ea typeface="黑体" panose="02010609060101010101" pitchFamily="49" charset="-122"/>
              </a:rPr>
              <a:t>iFile</a:t>
            </a:r>
            <a:r>
              <a:rPr lang="en-US" altLang="zh-CN" sz="2200" b="1" dirty="0">
                <a:solidFill>
                  <a:srgbClr val="333399"/>
                </a:solidFill>
                <a:latin typeface="黑体" panose="02010609060101010101" pitchFamily="49" charset="-122"/>
                <a:ea typeface="黑体" panose="02010609060101010101" pitchFamily="49" charset="-122"/>
              </a:rPr>
              <a:t>;               </a:t>
            </a:r>
          </a:p>
          <a:p>
            <a:pPr marL="620713" lvl="1" indent="-228600" fontAlgn="base">
              <a:lnSpc>
                <a:spcPct val="90000"/>
              </a:lnSpc>
              <a:spcBef>
                <a:spcPct val="20000"/>
              </a:spcBef>
              <a:spcAft>
                <a:spcPct val="0"/>
              </a:spcAft>
              <a:buClr>
                <a:srgbClr val="333399"/>
              </a:buClr>
              <a:buFont typeface="Wingdings" panose="05000000000000000000" pitchFamily="2" charset="2"/>
              <a:buChar char="¢"/>
            </a:pPr>
            <a:r>
              <a:rPr lang="en-US" altLang="zh-CN" sz="2200" b="1" dirty="0" err="1">
                <a:solidFill>
                  <a:srgbClr val="333399"/>
                </a:solidFill>
                <a:latin typeface="黑体" panose="02010609060101010101" pitchFamily="49" charset="-122"/>
                <a:ea typeface="黑体" panose="02010609060101010101" pitchFamily="49" charset="-122"/>
              </a:rPr>
              <a:t>ofstream</a:t>
            </a:r>
            <a:r>
              <a:rPr lang="en-US" altLang="zh-CN" sz="2200" b="1" dirty="0">
                <a:solidFill>
                  <a:srgbClr val="333399"/>
                </a:solidFill>
                <a:latin typeface="黑体" panose="02010609060101010101" pitchFamily="49" charset="-122"/>
                <a:ea typeface="黑体" panose="02010609060101010101" pitchFamily="49" charset="-122"/>
              </a:rPr>
              <a:t> </a:t>
            </a:r>
            <a:r>
              <a:rPr lang="en-US" altLang="zh-CN" sz="2200" b="1" dirty="0" err="1">
                <a:solidFill>
                  <a:srgbClr val="333399"/>
                </a:solidFill>
                <a:latin typeface="黑体" panose="02010609060101010101" pitchFamily="49" charset="-122"/>
                <a:ea typeface="黑体" panose="02010609060101010101" pitchFamily="49" charset="-122"/>
              </a:rPr>
              <a:t>oFile</a:t>
            </a:r>
            <a:r>
              <a:rPr lang="en-US" altLang="zh-CN" sz="2200" b="1" dirty="0">
                <a:solidFill>
                  <a:srgbClr val="333399"/>
                </a:solidFill>
                <a:latin typeface="黑体" panose="02010609060101010101" pitchFamily="49" charset="-122"/>
                <a:ea typeface="黑体" panose="02010609060101010101" pitchFamily="49" charset="-122"/>
              </a:rPr>
              <a:t>;               </a:t>
            </a:r>
          </a:p>
          <a:p>
            <a:pPr marL="620713" lvl="1" indent="-228600" fontAlgn="base">
              <a:lnSpc>
                <a:spcPct val="90000"/>
              </a:lnSpc>
              <a:spcBef>
                <a:spcPct val="20000"/>
              </a:spcBef>
              <a:spcAft>
                <a:spcPct val="0"/>
              </a:spcAft>
              <a:buClr>
                <a:srgbClr val="333399"/>
              </a:buClr>
              <a:buFont typeface="Wingdings" panose="05000000000000000000" pitchFamily="2" charset="2"/>
              <a:buChar char="¢"/>
            </a:pPr>
            <a:r>
              <a:rPr lang="en-US" altLang="zh-CN" sz="2200" b="1" dirty="0" err="1">
                <a:solidFill>
                  <a:srgbClr val="333399"/>
                </a:solidFill>
                <a:latin typeface="黑体" panose="02010609060101010101" pitchFamily="49" charset="-122"/>
                <a:ea typeface="黑体" panose="02010609060101010101" pitchFamily="49" charset="-122"/>
              </a:rPr>
              <a:t>fstream</a:t>
            </a:r>
            <a:r>
              <a:rPr lang="en-US" altLang="zh-CN" sz="2200" b="1" dirty="0">
                <a:solidFill>
                  <a:srgbClr val="333399"/>
                </a:solidFill>
                <a:latin typeface="黑体" panose="02010609060101010101" pitchFamily="49" charset="-122"/>
                <a:ea typeface="黑体" panose="02010609060101010101" pitchFamily="49" charset="-122"/>
              </a:rPr>
              <a:t> </a:t>
            </a:r>
            <a:r>
              <a:rPr lang="en-US" altLang="zh-CN" sz="2200" b="1" dirty="0" err="1">
                <a:solidFill>
                  <a:srgbClr val="333399"/>
                </a:solidFill>
                <a:latin typeface="黑体" panose="02010609060101010101" pitchFamily="49" charset="-122"/>
                <a:ea typeface="黑体" panose="02010609060101010101" pitchFamily="49" charset="-122"/>
              </a:rPr>
              <a:t>ioFile</a:t>
            </a:r>
            <a:r>
              <a:rPr lang="en-US" altLang="zh-CN" sz="2200" b="1" dirty="0">
                <a:solidFill>
                  <a:srgbClr val="333399"/>
                </a:solidFill>
                <a:latin typeface="黑体" panose="02010609060101010101" pitchFamily="49" charset="-122"/>
                <a:ea typeface="黑体" panose="02010609060101010101" pitchFamily="49" charset="-122"/>
              </a:rPr>
              <a:t>; </a:t>
            </a:r>
          </a:p>
          <a:p>
            <a:pPr marL="365125" lvl="0" indent="-255588" fontAlgn="base">
              <a:lnSpc>
                <a:spcPct val="90000"/>
              </a:lnSpc>
              <a:spcBef>
                <a:spcPct val="20000"/>
              </a:spcBef>
              <a:spcAft>
                <a:spcPct val="0"/>
              </a:spcAft>
              <a:buFont typeface="Wingdings" panose="05000000000000000000" pitchFamily="2" charset="2"/>
              <a:buChar char="¢"/>
            </a:pPr>
            <a:r>
              <a:rPr lang="zh-CN" altLang="en-US" sz="2600" b="1" dirty="0">
                <a:solidFill>
                  <a:srgbClr val="000000"/>
                </a:solidFill>
                <a:latin typeface="Arial" panose="020B0604020202020204" pitchFamily="34" charset="0"/>
                <a:ea typeface="微软雅黑" panose="020B0503020204020204" pitchFamily="34" charset="-122"/>
              </a:rPr>
              <a:t>（</a:t>
            </a:r>
            <a:r>
              <a:rPr lang="en-US" altLang="zh-CN" sz="2600" b="1" dirty="0">
                <a:solidFill>
                  <a:srgbClr val="000000"/>
                </a:solidFill>
                <a:latin typeface="Arial" panose="020B0604020202020204" pitchFamily="34" charset="0"/>
                <a:ea typeface="微软雅黑" panose="020B0503020204020204" pitchFamily="34" charset="-122"/>
              </a:rPr>
              <a:t>2</a:t>
            </a:r>
            <a:r>
              <a:rPr lang="zh-CN" altLang="en-US" sz="2600" b="1" dirty="0">
                <a:solidFill>
                  <a:srgbClr val="000000"/>
                </a:solidFill>
                <a:latin typeface="Arial" panose="020B0604020202020204" pitchFamily="34" charset="0"/>
                <a:ea typeface="微软雅黑" panose="020B0503020204020204" pitchFamily="34" charset="-122"/>
              </a:rPr>
              <a:t>）打开文件 </a:t>
            </a:r>
          </a:p>
          <a:p>
            <a:pPr marL="620713" lvl="1" indent="-228600" fontAlgn="base">
              <a:lnSpc>
                <a:spcPct val="90000"/>
              </a:lnSpc>
              <a:spcBef>
                <a:spcPct val="20000"/>
              </a:spcBef>
              <a:spcAft>
                <a:spcPct val="0"/>
              </a:spcAft>
              <a:buClr>
                <a:srgbClr val="333399"/>
              </a:buClr>
              <a:buFont typeface="Wingdings" panose="05000000000000000000" pitchFamily="2" charset="2"/>
              <a:buChar char="¢"/>
            </a:pPr>
            <a:r>
              <a:rPr lang="en-US" altLang="zh-CN" sz="2200" b="1" dirty="0">
                <a:solidFill>
                  <a:srgbClr val="333399"/>
                </a:solidFill>
                <a:latin typeface="黑体" panose="02010609060101010101" pitchFamily="49" charset="-122"/>
                <a:ea typeface="黑体" panose="02010609060101010101" pitchFamily="49" charset="-122"/>
              </a:rPr>
              <a:t>void open(const char *</a:t>
            </a:r>
            <a:r>
              <a:rPr lang="en-US" altLang="zh-CN" sz="2200" b="1" dirty="0" err="1">
                <a:solidFill>
                  <a:srgbClr val="333399"/>
                </a:solidFill>
                <a:latin typeface="黑体" panose="02010609060101010101" pitchFamily="49" charset="-122"/>
                <a:ea typeface="黑体" panose="02010609060101010101" pitchFamily="49" charset="-122"/>
              </a:rPr>
              <a:t>filename,int</a:t>
            </a:r>
            <a:r>
              <a:rPr lang="en-US" altLang="zh-CN" sz="2200" b="1" dirty="0">
                <a:solidFill>
                  <a:srgbClr val="333399"/>
                </a:solidFill>
                <a:latin typeface="黑体" panose="02010609060101010101" pitchFamily="49" charset="-122"/>
                <a:ea typeface="黑体" panose="02010609060101010101" pitchFamily="49" charset="-122"/>
              </a:rPr>
              <a:t> </a:t>
            </a:r>
            <a:r>
              <a:rPr lang="en-US" altLang="zh-CN" sz="2200" b="1" dirty="0" err="1">
                <a:solidFill>
                  <a:srgbClr val="333399"/>
                </a:solidFill>
                <a:latin typeface="黑体" panose="02010609060101010101" pitchFamily="49" charset="-122"/>
                <a:ea typeface="黑体" panose="02010609060101010101" pitchFamily="49" charset="-122"/>
              </a:rPr>
              <a:t>mode,int</a:t>
            </a:r>
            <a:r>
              <a:rPr lang="en-US" altLang="zh-CN" sz="2200" b="1" dirty="0">
                <a:solidFill>
                  <a:srgbClr val="333399"/>
                </a:solidFill>
                <a:latin typeface="黑体" panose="02010609060101010101" pitchFamily="49" charset="-122"/>
                <a:ea typeface="黑体" panose="02010609060101010101" pitchFamily="49" charset="-122"/>
              </a:rPr>
              <a:t> access);</a:t>
            </a:r>
          </a:p>
          <a:p>
            <a:pPr marL="365125" lvl="0" indent="-255588" fontAlgn="base">
              <a:lnSpc>
                <a:spcPct val="90000"/>
              </a:lnSpc>
              <a:spcBef>
                <a:spcPct val="20000"/>
              </a:spcBef>
              <a:spcAft>
                <a:spcPct val="0"/>
              </a:spcAft>
              <a:buFont typeface="Wingdings" panose="05000000000000000000" pitchFamily="2" charset="2"/>
              <a:buChar char="¢"/>
            </a:pPr>
            <a:r>
              <a:rPr lang="zh-CN" altLang="en-US" sz="2600" b="1" dirty="0">
                <a:solidFill>
                  <a:srgbClr val="000000"/>
                </a:solidFill>
                <a:latin typeface="Arial" panose="020B0604020202020204" pitchFamily="34" charset="0"/>
                <a:ea typeface="微软雅黑" panose="020B0503020204020204" pitchFamily="34" charset="-122"/>
              </a:rPr>
              <a:t>（</a:t>
            </a:r>
            <a:r>
              <a:rPr lang="en-US" altLang="zh-CN" sz="2600" b="1" dirty="0">
                <a:solidFill>
                  <a:srgbClr val="000000"/>
                </a:solidFill>
                <a:latin typeface="Arial" panose="020B0604020202020204" pitchFamily="34" charset="0"/>
                <a:ea typeface="微软雅黑" panose="020B0503020204020204" pitchFamily="34" charset="-122"/>
              </a:rPr>
              <a:t>3</a:t>
            </a:r>
            <a:r>
              <a:rPr lang="zh-CN" altLang="en-US" sz="2600" b="1" dirty="0">
                <a:solidFill>
                  <a:srgbClr val="000000"/>
                </a:solidFill>
                <a:latin typeface="Arial" panose="020B0604020202020204" pitchFamily="34" charset="0"/>
                <a:ea typeface="微软雅黑" panose="020B0503020204020204" pitchFamily="34" charset="-122"/>
              </a:rPr>
              <a:t>）访问文件</a:t>
            </a:r>
          </a:p>
          <a:p>
            <a:pPr marL="365125" lvl="0" indent="-255588" fontAlgn="base">
              <a:lnSpc>
                <a:spcPct val="90000"/>
              </a:lnSpc>
              <a:spcBef>
                <a:spcPct val="20000"/>
              </a:spcBef>
              <a:spcAft>
                <a:spcPct val="0"/>
              </a:spcAft>
              <a:buFont typeface="Wingdings" panose="05000000000000000000" pitchFamily="2" charset="2"/>
              <a:buChar char="¢"/>
            </a:pPr>
            <a:r>
              <a:rPr lang="zh-CN" altLang="en-US" sz="2600" b="1" dirty="0">
                <a:solidFill>
                  <a:srgbClr val="000000"/>
                </a:solidFill>
                <a:latin typeface="Arial" panose="020B0604020202020204" pitchFamily="34" charset="0"/>
                <a:ea typeface="微软雅黑" panose="020B0503020204020204" pitchFamily="34" charset="-122"/>
              </a:rPr>
              <a:t>（</a:t>
            </a:r>
            <a:r>
              <a:rPr lang="en-US" altLang="zh-CN" sz="2600" b="1" dirty="0">
                <a:solidFill>
                  <a:srgbClr val="000000"/>
                </a:solidFill>
                <a:latin typeface="Arial" panose="020B0604020202020204" pitchFamily="34" charset="0"/>
                <a:ea typeface="微软雅黑" panose="020B0503020204020204" pitchFamily="34" charset="-122"/>
              </a:rPr>
              <a:t>4</a:t>
            </a:r>
            <a:r>
              <a:rPr lang="zh-CN" altLang="en-US" sz="2600" b="1" dirty="0">
                <a:solidFill>
                  <a:srgbClr val="000000"/>
                </a:solidFill>
                <a:latin typeface="Arial" panose="020B0604020202020204" pitchFamily="34" charset="0"/>
                <a:ea typeface="微软雅黑" panose="020B0503020204020204" pitchFamily="34" charset="-122"/>
              </a:rPr>
              <a:t>）关闭文件</a:t>
            </a:r>
          </a:p>
          <a:p>
            <a:pPr marL="620713" lvl="1" indent="-228600" fontAlgn="base">
              <a:lnSpc>
                <a:spcPct val="90000"/>
              </a:lnSpc>
              <a:spcBef>
                <a:spcPct val="20000"/>
              </a:spcBef>
              <a:spcAft>
                <a:spcPct val="0"/>
              </a:spcAft>
              <a:buClr>
                <a:srgbClr val="333399"/>
              </a:buClr>
              <a:buFont typeface="Wingdings" panose="05000000000000000000" pitchFamily="2" charset="2"/>
              <a:buChar char="¢"/>
            </a:pPr>
            <a:r>
              <a:rPr lang="en-US" altLang="zh-CN" sz="2200" b="1" dirty="0" err="1">
                <a:solidFill>
                  <a:srgbClr val="333399"/>
                </a:solidFill>
                <a:latin typeface="黑体" panose="02010609060101010101" pitchFamily="49" charset="-122"/>
                <a:ea typeface="黑体" panose="02010609060101010101" pitchFamily="49" charset="-122"/>
              </a:rPr>
              <a:t>iFile.close</a:t>
            </a:r>
            <a:r>
              <a:rPr lang="en-US" altLang="zh-CN" sz="2200" b="1" dirty="0">
                <a:solidFill>
                  <a:srgbClr val="333399"/>
                </a:solidFill>
                <a:latin typeface="黑体" panose="02010609060101010101" pitchFamily="49" charset="-122"/>
                <a:ea typeface="黑体" panose="02010609060101010101" pitchFamily="49" charset="-122"/>
              </a:rPr>
              <a:t>();</a:t>
            </a:r>
          </a:p>
          <a:p>
            <a:pPr marL="620713" lvl="1" indent="-228600" fontAlgn="base">
              <a:lnSpc>
                <a:spcPct val="90000"/>
              </a:lnSpc>
              <a:spcBef>
                <a:spcPct val="20000"/>
              </a:spcBef>
              <a:spcAft>
                <a:spcPct val="0"/>
              </a:spcAft>
              <a:buClr>
                <a:srgbClr val="333399"/>
              </a:buClr>
              <a:buFont typeface="Wingdings" panose="05000000000000000000" pitchFamily="2" charset="2"/>
              <a:buChar char="¢"/>
            </a:pPr>
            <a:r>
              <a:rPr lang="en-US" altLang="zh-CN" sz="2200" b="1" dirty="0" err="1">
                <a:solidFill>
                  <a:srgbClr val="333399"/>
                </a:solidFill>
                <a:latin typeface="黑体" panose="02010609060101010101" pitchFamily="49" charset="-122"/>
                <a:ea typeface="黑体" panose="02010609060101010101" pitchFamily="49" charset="-122"/>
              </a:rPr>
              <a:t>oFile.close</a:t>
            </a:r>
            <a:r>
              <a:rPr lang="en-US" altLang="zh-CN" sz="2200" b="1" dirty="0">
                <a:solidFill>
                  <a:srgbClr val="333399"/>
                </a:solidFill>
                <a:latin typeface="黑体" panose="02010609060101010101" pitchFamily="49" charset="-122"/>
                <a:ea typeface="黑体" panose="02010609060101010101" pitchFamily="49" charset="-122"/>
              </a:rPr>
              <a:t>();</a:t>
            </a:r>
            <a:endParaRPr lang="zh-CN" altLang="en-US" sz="2200" b="1" dirty="0">
              <a:solidFill>
                <a:srgbClr val="333399"/>
              </a:solidFill>
              <a:latin typeface="黑体" panose="02010609060101010101" pitchFamily="49" charset="-122"/>
              <a:ea typeface="黑体" panose="02010609060101010101" pitchFamily="49" charset="-122"/>
            </a:endParaRPr>
          </a:p>
        </p:txBody>
      </p:sp>
      <p:sp>
        <p:nvSpPr>
          <p:cNvPr id="8" name="圆角矩形 6"/>
          <p:cNvSpPr/>
          <p:nvPr/>
        </p:nvSpPr>
        <p:spPr>
          <a:xfrm>
            <a:off x="5339914" y="1322403"/>
            <a:ext cx="1223393" cy="122400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任意多边形 8"/>
          <p:cNvSpPr/>
          <p:nvPr/>
        </p:nvSpPr>
        <p:spPr>
          <a:xfrm>
            <a:off x="5583584" y="1554216"/>
            <a:ext cx="736053" cy="760374"/>
          </a:xfrm>
          <a:custGeom>
            <a:avLst/>
            <a:gdLst>
              <a:gd name="connsiteX0" fmla="*/ 130655 w 587316"/>
              <a:gd name="connsiteY0" fmla="*/ 434401 h 606722"/>
              <a:gd name="connsiteX1" fmla="*/ 130655 w 587316"/>
              <a:gd name="connsiteY1" fmla="*/ 466128 h 606722"/>
              <a:gd name="connsiteX2" fmla="*/ 142047 w 587316"/>
              <a:gd name="connsiteY2" fmla="*/ 466128 h 606722"/>
              <a:gd name="connsiteX3" fmla="*/ 142047 w 587316"/>
              <a:gd name="connsiteY3" fmla="*/ 434401 h 606722"/>
              <a:gd name="connsiteX4" fmla="*/ 20648 w 587316"/>
              <a:gd name="connsiteY4" fmla="*/ 373614 h 606722"/>
              <a:gd name="connsiteX5" fmla="*/ 48061 w 587316"/>
              <a:gd name="connsiteY5" fmla="*/ 547178 h 606722"/>
              <a:gd name="connsiteX6" fmla="*/ 111608 w 587316"/>
              <a:gd name="connsiteY6" fmla="*/ 547178 h 606722"/>
              <a:gd name="connsiteX7" fmla="*/ 111608 w 587316"/>
              <a:gd name="connsiteY7" fmla="*/ 475637 h 606722"/>
              <a:gd name="connsiteX8" fmla="*/ 111608 w 587316"/>
              <a:gd name="connsiteY8" fmla="*/ 424981 h 606722"/>
              <a:gd name="connsiteX9" fmla="*/ 111608 w 587316"/>
              <a:gd name="connsiteY9" fmla="*/ 373614 h 606722"/>
              <a:gd name="connsiteX10" fmla="*/ 518778 w 587316"/>
              <a:gd name="connsiteY10" fmla="*/ 371157 h 606722"/>
              <a:gd name="connsiteX11" fmla="*/ 553937 w 587316"/>
              <a:gd name="connsiteY11" fmla="*/ 391400 h 606722"/>
              <a:gd name="connsiteX12" fmla="*/ 557497 w 587316"/>
              <a:gd name="connsiteY12" fmla="*/ 404362 h 606722"/>
              <a:gd name="connsiteX13" fmla="*/ 549219 w 587316"/>
              <a:gd name="connsiteY13" fmla="*/ 409068 h 606722"/>
              <a:gd name="connsiteX14" fmla="*/ 544502 w 587316"/>
              <a:gd name="connsiteY14" fmla="*/ 407825 h 606722"/>
              <a:gd name="connsiteX15" fmla="*/ 509344 w 587316"/>
              <a:gd name="connsiteY15" fmla="*/ 387582 h 606722"/>
              <a:gd name="connsiteX16" fmla="*/ 505783 w 587316"/>
              <a:gd name="connsiteY16" fmla="*/ 374619 h 606722"/>
              <a:gd name="connsiteX17" fmla="*/ 518778 w 587316"/>
              <a:gd name="connsiteY17" fmla="*/ 371157 h 606722"/>
              <a:gd name="connsiteX18" fmla="*/ 537211 w 587316"/>
              <a:gd name="connsiteY18" fmla="*/ 283673 h 606722"/>
              <a:gd name="connsiteX19" fmla="*/ 577793 w 587316"/>
              <a:gd name="connsiteY19" fmla="*/ 283673 h 606722"/>
              <a:gd name="connsiteX20" fmla="*/ 587316 w 587316"/>
              <a:gd name="connsiteY20" fmla="*/ 293200 h 606722"/>
              <a:gd name="connsiteX21" fmla="*/ 577793 w 587316"/>
              <a:gd name="connsiteY21" fmla="*/ 302726 h 606722"/>
              <a:gd name="connsiteX22" fmla="*/ 537211 w 587316"/>
              <a:gd name="connsiteY22" fmla="*/ 302726 h 606722"/>
              <a:gd name="connsiteX23" fmla="*/ 527688 w 587316"/>
              <a:gd name="connsiteY23" fmla="*/ 293200 h 606722"/>
              <a:gd name="connsiteX24" fmla="*/ 537211 w 587316"/>
              <a:gd name="connsiteY24" fmla="*/ 283673 h 606722"/>
              <a:gd name="connsiteX25" fmla="*/ 50098 w 587316"/>
              <a:gd name="connsiteY25" fmla="*/ 273582 h 606722"/>
              <a:gd name="connsiteX26" fmla="*/ 90680 w 587316"/>
              <a:gd name="connsiteY26" fmla="*/ 273582 h 606722"/>
              <a:gd name="connsiteX27" fmla="*/ 100203 w 587316"/>
              <a:gd name="connsiteY27" fmla="*/ 283073 h 606722"/>
              <a:gd name="connsiteX28" fmla="*/ 90680 w 587316"/>
              <a:gd name="connsiteY28" fmla="*/ 292564 h 606722"/>
              <a:gd name="connsiteX29" fmla="*/ 50098 w 587316"/>
              <a:gd name="connsiteY29" fmla="*/ 292564 h 606722"/>
              <a:gd name="connsiteX30" fmla="*/ 40575 w 587316"/>
              <a:gd name="connsiteY30" fmla="*/ 283073 h 606722"/>
              <a:gd name="connsiteX31" fmla="*/ 50098 w 587316"/>
              <a:gd name="connsiteY31" fmla="*/ 273582 h 606722"/>
              <a:gd name="connsiteX32" fmla="*/ 19046 w 587316"/>
              <a:gd name="connsiteY32" fmla="*/ 252038 h 606722"/>
              <a:gd name="connsiteX33" fmla="*/ 19046 w 587316"/>
              <a:gd name="connsiteY33" fmla="*/ 354684 h 606722"/>
              <a:gd name="connsiteX34" fmla="*/ 111608 w 587316"/>
              <a:gd name="connsiteY34" fmla="*/ 354684 h 606722"/>
              <a:gd name="connsiteX35" fmla="*/ 111608 w 587316"/>
              <a:gd name="connsiteY35" fmla="*/ 252038 h 606722"/>
              <a:gd name="connsiteX36" fmla="*/ 445913 w 587316"/>
              <a:gd name="connsiteY36" fmla="*/ 202664 h 606722"/>
              <a:gd name="connsiteX37" fmla="*/ 455359 w 587316"/>
              <a:gd name="connsiteY37" fmla="*/ 212170 h 606722"/>
              <a:gd name="connsiteX38" fmla="*/ 455359 w 587316"/>
              <a:gd name="connsiteY38" fmla="*/ 262806 h 606722"/>
              <a:gd name="connsiteX39" fmla="*/ 445913 w 587316"/>
              <a:gd name="connsiteY39" fmla="*/ 272312 h 606722"/>
              <a:gd name="connsiteX40" fmla="*/ 436377 w 587316"/>
              <a:gd name="connsiteY40" fmla="*/ 262806 h 606722"/>
              <a:gd name="connsiteX41" fmla="*/ 436377 w 587316"/>
              <a:gd name="connsiteY41" fmla="*/ 212170 h 606722"/>
              <a:gd name="connsiteX42" fmla="*/ 445913 w 587316"/>
              <a:gd name="connsiteY42" fmla="*/ 202664 h 606722"/>
              <a:gd name="connsiteX43" fmla="*/ 544502 w 587316"/>
              <a:gd name="connsiteY43" fmla="*/ 178654 h 606722"/>
              <a:gd name="connsiteX44" fmla="*/ 557497 w 587316"/>
              <a:gd name="connsiteY44" fmla="*/ 182116 h 606722"/>
              <a:gd name="connsiteX45" fmla="*/ 553937 w 587316"/>
              <a:gd name="connsiteY45" fmla="*/ 195079 h 606722"/>
              <a:gd name="connsiteX46" fmla="*/ 518778 w 587316"/>
              <a:gd name="connsiteY46" fmla="*/ 215322 h 606722"/>
              <a:gd name="connsiteX47" fmla="*/ 514061 w 587316"/>
              <a:gd name="connsiteY47" fmla="*/ 216565 h 606722"/>
              <a:gd name="connsiteX48" fmla="*/ 505783 w 587316"/>
              <a:gd name="connsiteY48" fmla="*/ 211859 h 606722"/>
              <a:gd name="connsiteX49" fmla="*/ 509344 w 587316"/>
              <a:gd name="connsiteY49" fmla="*/ 198897 h 606722"/>
              <a:gd name="connsiteX50" fmla="*/ 375499 w 587316"/>
              <a:gd name="connsiteY50" fmla="*/ 90026 h 606722"/>
              <a:gd name="connsiteX51" fmla="*/ 130655 w 587316"/>
              <a:gd name="connsiteY51" fmla="*/ 247683 h 606722"/>
              <a:gd name="connsiteX52" fmla="*/ 130655 w 587316"/>
              <a:gd name="connsiteY52" fmla="*/ 359128 h 606722"/>
              <a:gd name="connsiteX53" fmla="*/ 375499 w 587316"/>
              <a:gd name="connsiteY53" fmla="*/ 524694 h 606722"/>
              <a:gd name="connsiteX54" fmla="*/ 445913 w 587316"/>
              <a:gd name="connsiteY54" fmla="*/ 40505 h 606722"/>
              <a:gd name="connsiteX55" fmla="*/ 455359 w 587316"/>
              <a:gd name="connsiteY55" fmla="*/ 50017 h 606722"/>
              <a:gd name="connsiteX56" fmla="*/ 455359 w 587316"/>
              <a:gd name="connsiteY56" fmla="*/ 171630 h 606722"/>
              <a:gd name="connsiteX57" fmla="*/ 445913 w 587316"/>
              <a:gd name="connsiteY57" fmla="*/ 181142 h 606722"/>
              <a:gd name="connsiteX58" fmla="*/ 436377 w 587316"/>
              <a:gd name="connsiteY58" fmla="*/ 171630 h 606722"/>
              <a:gd name="connsiteX59" fmla="*/ 436377 w 587316"/>
              <a:gd name="connsiteY59" fmla="*/ 50017 h 606722"/>
              <a:gd name="connsiteX60" fmla="*/ 445913 w 587316"/>
              <a:gd name="connsiteY60" fmla="*/ 40505 h 606722"/>
              <a:gd name="connsiteX61" fmla="*/ 394456 w 587316"/>
              <a:gd name="connsiteY61" fmla="*/ 19018 h 606722"/>
              <a:gd name="connsiteX62" fmla="*/ 394456 w 587316"/>
              <a:gd name="connsiteY62" fmla="*/ 72608 h 606722"/>
              <a:gd name="connsiteX63" fmla="*/ 394456 w 587316"/>
              <a:gd name="connsiteY63" fmla="*/ 542646 h 606722"/>
              <a:gd name="connsiteX64" fmla="*/ 394456 w 587316"/>
              <a:gd name="connsiteY64" fmla="*/ 587704 h 606722"/>
              <a:gd name="connsiteX65" fmla="*/ 466815 w 587316"/>
              <a:gd name="connsiteY65" fmla="*/ 587704 h 606722"/>
              <a:gd name="connsiteX66" fmla="*/ 466815 w 587316"/>
              <a:gd name="connsiteY66" fmla="*/ 19018 h 606722"/>
              <a:gd name="connsiteX67" fmla="*/ 384933 w 587316"/>
              <a:gd name="connsiteY67" fmla="*/ 0 h 606722"/>
              <a:gd name="connsiteX68" fmla="*/ 476338 w 587316"/>
              <a:gd name="connsiteY68" fmla="*/ 0 h 606722"/>
              <a:gd name="connsiteX69" fmla="*/ 485772 w 587316"/>
              <a:gd name="connsiteY69" fmla="*/ 9509 h 606722"/>
              <a:gd name="connsiteX70" fmla="*/ 485772 w 587316"/>
              <a:gd name="connsiteY70" fmla="*/ 597213 h 606722"/>
              <a:gd name="connsiteX71" fmla="*/ 476338 w 587316"/>
              <a:gd name="connsiteY71" fmla="*/ 606722 h 606722"/>
              <a:gd name="connsiteX72" fmla="*/ 384933 w 587316"/>
              <a:gd name="connsiteY72" fmla="*/ 606722 h 606722"/>
              <a:gd name="connsiteX73" fmla="*/ 375499 w 587316"/>
              <a:gd name="connsiteY73" fmla="*/ 597213 h 606722"/>
              <a:gd name="connsiteX74" fmla="*/ 375499 w 587316"/>
              <a:gd name="connsiteY74" fmla="*/ 547623 h 606722"/>
              <a:gd name="connsiteX75" fmla="*/ 130655 w 587316"/>
              <a:gd name="connsiteY75" fmla="*/ 382056 h 606722"/>
              <a:gd name="connsiteX76" fmla="*/ 130655 w 587316"/>
              <a:gd name="connsiteY76" fmla="*/ 415472 h 606722"/>
              <a:gd name="connsiteX77" fmla="*/ 151570 w 587316"/>
              <a:gd name="connsiteY77" fmla="*/ 415472 h 606722"/>
              <a:gd name="connsiteX78" fmla="*/ 161093 w 587316"/>
              <a:gd name="connsiteY78" fmla="*/ 424981 h 606722"/>
              <a:gd name="connsiteX79" fmla="*/ 161093 w 587316"/>
              <a:gd name="connsiteY79" fmla="*/ 475637 h 606722"/>
              <a:gd name="connsiteX80" fmla="*/ 151570 w 587316"/>
              <a:gd name="connsiteY80" fmla="*/ 485147 h 606722"/>
              <a:gd name="connsiteX81" fmla="*/ 130655 w 587316"/>
              <a:gd name="connsiteY81" fmla="*/ 485147 h 606722"/>
              <a:gd name="connsiteX82" fmla="*/ 130655 w 587316"/>
              <a:gd name="connsiteY82" fmla="*/ 556688 h 606722"/>
              <a:gd name="connsiteX83" fmla="*/ 121131 w 587316"/>
              <a:gd name="connsiteY83" fmla="*/ 566197 h 606722"/>
              <a:gd name="connsiteX84" fmla="*/ 39962 w 587316"/>
              <a:gd name="connsiteY84" fmla="*/ 566197 h 606722"/>
              <a:gd name="connsiteX85" fmla="*/ 30528 w 587316"/>
              <a:gd name="connsiteY85" fmla="*/ 558110 h 606722"/>
              <a:gd name="connsiteX86" fmla="*/ 89 w 587316"/>
              <a:gd name="connsiteY86" fmla="*/ 365615 h 606722"/>
              <a:gd name="connsiteX87" fmla="*/ 89 w 587316"/>
              <a:gd name="connsiteY87" fmla="*/ 365437 h 606722"/>
              <a:gd name="connsiteX88" fmla="*/ 0 w 587316"/>
              <a:gd name="connsiteY88" fmla="*/ 364904 h 606722"/>
              <a:gd name="connsiteX89" fmla="*/ 0 w 587316"/>
              <a:gd name="connsiteY89" fmla="*/ 364371 h 606722"/>
              <a:gd name="connsiteX90" fmla="*/ 0 w 587316"/>
              <a:gd name="connsiteY90" fmla="*/ 364104 h 606722"/>
              <a:gd name="connsiteX91" fmla="*/ 0 w 587316"/>
              <a:gd name="connsiteY91" fmla="*/ 242529 h 606722"/>
              <a:gd name="connsiteX92" fmla="*/ 9523 w 587316"/>
              <a:gd name="connsiteY92" fmla="*/ 233020 h 606722"/>
              <a:gd name="connsiteX93" fmla="*/ 118372 w 587316"/>
              <a:gd name="connsiteY93" fmla="*/ 233020 h 606722"/>
              <a:gd name="connsiteX94" fmla="*/ 375499 w 587316"/>
              <a:gd name="connsiteY94" fmla="*/ 67364 h 606722"/>
              <a:gd name="connsiteX95" fmla="*/ 375499 w 587316"/>
              <a:gd name="connsiteY95" fmla="*/ 9509 h 606722"/>
              <a:gd name="connsiteX96" fmla="*/ 384933 w 587316"/>
              <a:gd name="connsiteY96"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587316" h="606722">
                <a:moveTo>
                  <a:pt x="130655" y="434401"/>
                </a:moveTo>
                <a:lnTo>
                  <a:pt x="130655" y="466128"/>
                </a:lnTo>
                <a:lnTo>
                  <a:pt x="142047" y="466128"/>
                </a:lnTo>
                <a:lnTo>
                  <a:pt x="142047" y="434401"/>
                </a:lnTo>
                <a:close/>
                <a:moveTo>
                  <a:pt x="20648" y="373614"/>
                </a:moveTo>
                <a:lnTo>
                  <a:pt x="48061" y="547178"/>
                </a:lnTo>
                <a:lnTo>
                  <a:pt x="111608" y="547178"/>
                </a:lnTo>
                <a:lnTo>
                  <a:pt x="111608" y="475637"/>
                </a:lnTo>
                <a:lnTo>
                  <a:pt x="111608" y="424981"/>
                </a:lnTo>
                <a:lnTo>
                  <a:pt x="111608" y="373614"/>
                </a:lnTo>
                <a:close/>
                <a:moveTo>
                  <a:pt x="518778" y="371157"/>
                </a:moveTo>
                <a:lnTo>
                  <a:pt x="553937" y="391400"/>
                </a:lnTo>
                <a:cubicBezTo>
                  <a:pt x="558565" y="393974"/>
                  <a:pt x="560078" y="399834"/>
                  <a:pt x="557497" y="404362"/>
                </a:cubicBezTo>
                <a:cubicBezTo>
                  <a:pt x="555717" y="407381"/>
                  <a:pt x="552512" y="409068"/>
                  <a:pt x="549219" y="409068"/>
                </a:cubicBezTo>
                <a:cubicBezTo>
                  <a:pt x="547617" y="409068"/>
                  <a:pt x="545926" y="408713"/>
                  <a:pt x="544502" y="407825"/>
                </a:cubicBezTo>
                <a:lnTo>
                  <a:pt x="509344" y="387582"/>
                </a:lnTo>
                <a:cubicBezTo>
                  <a:pt x="504715" y="384918"/>
                  <a:pt x="503202" y="379147"/>
                  <a:pt x="505783" y="374619"/>
                </a:cubicBezTo>
                <a:cubicBezTo>
                  <a:pt x="508454" y="370091"/>
                  <a:pt x="514239" y="368493"/>
                  <a:pt x="518778" y="371157"/>
                </a:cubicBezTo>
                <a:close/>
                <a:moveTo>
                  <a:pt x="537211" y="283673"/>
                </a:moveTo>
                <a:lnTo>
                  <a:pt x="577793" y="283673"/>
                </a:lnTo>
                <a:cubicBezTo>
                  <a:pt x="583044" y="283673"/>
                  <a:pt x="587316" y="287947"/>
                  <a:pt x="587316" y="293200"/>
                </a:cubicBezTo>
                <a:cubicBezTo>
                  <a:pt x="587316" y="298452"/>
                  <a:pt x="583044" y="302726"/>
                  <a:pt x="577793" y="302726"/>
                </a:cubicBezTo>
                <a:lnTo>
                  <a:pt x="537211" y="302726"/>
                </a:lnTo>
                <a:cubicBezTo>
                  <a:pt x="531960" y="302726"/>
                  <a:pt x="527688" y="298452"/>
                  <a:pt x="527688" y="293200"/>
                </a:cubicBezTo>
                <a:cubicBezTo>
                  <a:pt x="527688" y="287947"/>
                  <a:pt x="531960" y="283673"/>
                  <a:pt x="537211" y="283673"/>
                </a:cubicBezTo>
                <a:close/>
                <a:moveTo>
                  <a:pt x="50098" y="273582"/>
                </a:moveTo>
                <a:lnTo>
                  <a:pt x="90680" y="273582"/>
                </a:lnTo>
                <a:cubicBezTo>
                  <a:pt x="95931" y="273582"/>
                  <a:pt x="100203" y="277840"/>
                  <a:pt x="100203" y="283073"/>
                </a:cubicBezTo>
                <a:cubicBezTo>
                  <a:pt x="100203" y="288306"/>
                  <a:pt x="95931" y="292564"/>
                  <a:pt x="90680" y="292564"/>
                </a:cubicBezTo>
                <a:lnTo>
                  <a:pt x="50098" y="292564"/>
                </a:lnTo>
                <a:cubicBezTo>
                  <a:pt x="44847" y="292564"/>
                  <a:pt x="40575" y="288306"/>
                  <a:pt x="40575" y="283073"/>
                </a:cubicBezTo>
                <a:cubicBezTo>
                  <a:pt x="40575" y="277840"/>
                  <a:pt x="44847" y="273582"/>
                  <a:pt x="50098" y="273582"/>
                </a:cubicBezTo>
                <a:close/>
                <a:moveTo>
                  <a:pt x="19046" y="252038"/>
                </a:moveTo>
                <a:lnTo>
                  <a:pt x="19046" y="354684"/>
                </a:lnTo>
                <a:lnTo>
                  <a:pt x="111608" y="354684"/>
                </a:lnTo>
                <a:lnTo>
                  <a:pt x="111608" y="252038"/>
                </a:lnTo>
                <a:close/>
                <a:moveTo>
                  <a:pt x="445913" y="202664"/>
                </a:moveTo>
                <a:cubicBezTo>
                  <a:pt x="451171" y="202664"/>
                  <a:pt x="455359" y="206928"/>
                  <a:pt x="455359" y="212170"/>
                </a:cubicBezTo>
                <a:lnTo>
                  <a:pt x="455359" y="262806"/>
                </a:lnTo>
                <a:cubicBezTo>
                  <a:pt x="455359" y="268048"/>
                  <a:pt x="451171" y="272312"/>
                  <a:pt x="445913" y="272312"/>
                </a:cubicBezTo>
                <a:cubicBezTo>
                  <a:pt x="440655" y="272312"/>
                  <a:pt x="436377" y="268048"/>
                  <a:pt x="436377" y="262806"/>
                </a:cubicBezTo>
                <a:lnTo>
                  <a:pt x="436377" y="212170"/>
                </a:lnTo>
                <a:cubicBezTo>
                  <a:pt x="436377" y="206928"/>
                  <a:pt x="440655" y="202664"/>
                  <a:pt x="445913" y="202664"/>
                </a:cubicBezTo>
                <a:close/>
                <a:moveTo>
                  <a:pt x="544502" y="178654"/>
                </a:moveTo>
                <a:cubicBezTo>
                  <a:pt x="549041" y="175990"/>
                  <a:pt x="554827" y="177588"/>
                  <a:pt x="557497" y="182116"/>
                </a:cubicBezTo>
                <a:cubicBezTo>
                  <a:pt x="560078" y="186644"/>
                  <a:pt x="558565" y="192415"/>
                  <a:pt x="553937" y="195079"/>
                </a:cubicBezTo>
                <a:lnTo>
                  <a:pt x="518778" y="215322"/>
                </a:lnTo>
                <a:cubicBezTo>
                  <a:pt x="517354" y="216121"/>
                  <a:pt x="515663" y="216565"/>
                  <a:pt x="514061" y="216565"/>
                </a:cubicBezTo>
                <a:cubicBezTo>
                  <a:pt x="510768" y="216565"/>
                  <a:pt x="507564" y="214878"/>
                  <a:pt x="505783" y="211859"/>
                </a:cubicBezTo>
                <a:cubicBezTo>
                  <a:pt x="503202" y="207331"/>
                  <a:pt x="504715" y="201471"/>
                  <a:pt x="509344" y="198897"/>
                </a:cubicBezTo>
                <a:close/>
                <a:moveTo>
                  <a:pt x="375499" y="90026"/>
                </a:moveTo>
                <a:lnTo>
                  <a:pt x="130655" y="247683"/>
                </a:lnTo>
                <a:lnTo>
                  <a:pt x="130655" y="359128"/>
                </a:lnTo>
                <a:lnTo>
                  <a:pt x="375499" y="524694"/>
                </a:lnTo>
                <a:close/>
                <a:moveTo>
                  <a:pt x="445913" y="40505"/>
                </a:moveTo>
                <a:cubicBezTo>
                  <a:pt x="451171" y="40505"/>
                  <a:pt x="455359" y="44772"/>
                  <a:pt x="455359" y="50017"/>
                </a:cubicBezTo>
                <a:lnTo>
                  <a:pt x="455359" y="171630"/>
                </a:lnTo>
                <a:cubicBezTo>
                  <a:pt x="455359" y="176875"/>
                  <a:pt x="451171" y="181142"/>
                  <a:pt x="445913" y="181142"/>
                </a:cubicBezTo>
                <a:cubicBezTo>
                  <a:pt x="440655" y="181142"/>
                  <a:pt x="436377" y="176875"/>
                  <a:pt x="436377" y="171630"/>
                </a:cubicBezTo>
                <a:lnTo>
                  <a:pt x="436377" y="50017"/>
                </a:lnTo>
                <a:cubicBezTo>
                  <a:pt x="436377" y="44772"/>
                  <a:pt x="440655" y="40505"/>
                  <a:pt x="445913" y="40505"/>
                </a:cubicBezTo>
                <a:close/>
                <a:moveTo>
                  <a:pt x="394456" y="19018"/>
                </a:moveTo>
                <a:lnTo>
                  <a:pt x="394456" y="72608"/>
                </a:lnTo>
                <a:lnTo>
                  <a:pt x="394456" y="542646"/>
                </a:lnTo>
                <a:lnTo>
                  <a:pt x="394456" y="587704"/>
                </a:lnTo>
                <a:lnTo>
                  <a:pt x="466815" y="587704"/>
                </a:lnTo>
                <a:lnTo>
                  <a:pt x="466815" y="19018"/>
                </a:lnTo>
                <a:close/>
                <a:moveTo>
                  <a:pt x="384933" y="0"/>
                </a:moveTo>
                <a:lnTo>
                  <a:pt x="476338" y="0"/>
                </a:lnTo>
                <a:cubicBezTo>
                  <a:pt x="481589" y="0"/>
                  <a:pt x="485772" y="4266"/>
                  <a:pt x="485772" y="9509"/>
                </a:cubicBezTo>
                <a:lnTo>
                  <a:pt x="485772" y="597213"/>
                </a:lnTo>
                <a:cubicBezTo>
                  <a:pt x="485772" y="602456"/>
                  <a:pt x="481589" y="606722"/>
                  <a:pt x="476338" y="606722"/>
                </a:cubicBezTo>
                <a:lnTo>
                  <a:pt x="384933" y="606722"/>
                </a:lnTo>
                <a:cubicBezTo>
                  <a:pt x="379682" y="606722"/>
                  <a:pt x="375499" y="602456"/>
                  <a:pt x="375499" y="597213"/>
                </a:cubicBezTo>
                <a:lnTo>
                  <a:pt x="375499" y="547623"/>
                </a:lnTo>
                <a:lnTo>
                  <a:pt x="130655" y="382056"/>
                </a:lnTo>
                <a:lnTo>
                  <a:pt x="130655" y="415472"/>
                </a:lnTo>
                <a:lnTo>
                  <a:pt x="151570" y="415472"/>
                </a:lnTo>
                <a:cubicBezTo>
                  <a:pt x="156821" y="415472"/>
                  <a:pt x="161093" y="419738"/>
                  <a:pt x="161093" y="424981"/>
                </a:cubicBezTo>
                <a:lnTo>
                  <a:pt x="161093" y="475637"/>
                </a:lnTo>
                <a:cubicBezTo>
                  <a:pt x="161093" y="480881"/>
                  <a:pt x="156821" y="485147"/>
                  <a:pt x="151570" y="485147"/>
                </a:cubicBezTo>
                <a:lnTo>
                  <a:pt x="130655" y="485147"/>
                </a:lnTo>
                <a:lnTo>
                  <a:pt x="130655" y="556688"/>
                </a:lnTo>
                <a:cubicBezTo>
                  <a:pt x="130655" y="561931"/>
                  <a:pt x="126382" y="566197"/>
                  <a:pt x="121131" y="566197"/>
                </a:cubicBezTo>
                <a:lnTo>
                  <a:pt x="39962" y="566197"/>
                </a:lnTo>
                <a:cubicBezTo>
                  <a:pt x="35245" y="566197"/>
                  <a:pt x="31329" y="562731"/>
                  <a:pt x="30528" y="558110"/>
                </a:cubicBezTo>
                <a:lnTo>
                  <a:pt x="89" y="365615"/>
                </a:lnTo>
                <a:cubicBezTo>
                  <a:pt x="89" y="365526"/>
                  <a:pt x="89" y="365437"/>
                  <a:pt x="89" y="365437"/>
                </a:cubicBezTo>
                <a:cubicBezTo>
                  <a:pt x="89" y="365260"/>
                  <a:pt x="89" y="365082"/>
                  <a:pt x="0" y="364904"/>
                </a:cubicBezTo>
                <a:cubicBezTo>
                  <a:pt x="0" y="364726"/>
                  <a:pt x="0" y="364549"/>
                  <a:pt x="0" y="364371"/>
                </a:cubicBezTo>
                <a:cubicBezTo>
                  <a:pt x="0" y="364282"/>
                  <a:pt x="0" y="364193"/>
                  <a:pt x="0" y="364104"/>
                </a:cubicBezTo>
                <a:lnTo>
                  <a:pt x="0" y="242529"/>
                </a:lnTo>
                <a:cubicBezTo>
                  <a:pt x="0" y="237285"/>
                  <a:pt x="4272" y="233020"/>
                  <a:pt x="9523" y="233020"/>
                </a:cubicBezTo>
                <a:lnTo>
                  <a:pt x="118372" y="233020"/>
                </a:lnTo>
                <a:lnTo>
                  <a:pt x="375499" y="67364"/>
                </a:lnTo>
                <a:lnTo>
                  <a:pt x="375499" y="9509"/>
                </a:lnTo>
                <a:cubicBezTo>
                  <a:pt x="375499" y="4266"/>
                  <a:pt x="379682" y="0"/>
                  <a:pt x="384933"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cxnSp>
        <p:nvCxnSpPr>
          <p:cNvPr id="5" name="直接连接符 4"/>
          <p:cNvCxnSpPr/>
          <p:nvPr/>
        </p:nvCxnSpPr>
        <p:spPr>
          <a:xfrm>
            <a:off x="5405310" y="2735052"/>
            <a:ext cx="5282141"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圆角矩形 12"/>
          <p:cNvSpPr/>
          <p:nvPr/>
        </p:nvSpPr>
        <p:spPr>
          <a:xfrm>
            <a:off x="394202" y="1926273"/>
            <a:ext cx="3852428" cy="3915815"/>
          </a:xfrm>
          <a:prstGeom prst="roundRect">
            <a:avLst>
              <a:gd name="adj" fmla="val 5000"/>
            </a:avLst>
          </a:prstGeom>
          <a:blipFill dpi="0" rotWithShape="1">
            <a:blip r:embed="rId4"/>
            <a:srcRect/>
            <a:stretch>
              <a:fillRect l="-26234" r="-26234"/>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圆角矩形 3"/>
          <p:cNvSpPr/>
          <p:nvPr/>
        </p:nvSpPr>
        <p:spPr>
          <a:xfrm>
            <a:off x="3706875" y="466241"/>
            <a:ext cx="4778249" cy="659500"/>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accent1"/>
                </a:solidFill>
                <a:latin typeface="微软雅黑" panose="020B0503020204020204" pitchFamily="34" charset="-122"/>
                <a:ea typeface="微软雅黑" panose="020B0503020204020204" pitchFamily="34" charset="-122"/>
              </a:rPr>
              <a:t>文件与流</a:t>
            </a:r>
            <a:endParaRPr lang="zh-CN" altLang="en-US" sz="2400" b="1" spc="3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20042538"/>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1" presetClass="entr" presetSubtype="1"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100"/>
                                        <p:tgtEl>
                                          <p:spTgt spid="8"/>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par>
                          <p:cTn id="24" fill="hold">
                            <p:stCondLst>
                              <p:cond delay="1500"/>
                            </p:stCondLst>
                            <p:childTnLst>
                              <p:par>
                                <p:cTn id="25" presetID="37"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900" decel="100000" fill="hold"/>
                                        <p:tgtEl>
                                          <p:spTgt spid="5"/>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31" presetID="37" presetClass="entr" presetSubtype="0" fill="hold" grpId="0" nodeType="withEffect">
                                  <p:stCondLst>
                                    <p:cond delay="60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900" decel="100000" fill="hold"/>
                                        <p:tgtEl>
                                          <p:spTgt spid="11"/>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par>
                          <p:cTn id="37" fill="hold">
                            <p:stCondLst>
                              <p:cond delay="3100"/>
                            </p:stCondLst>
                            <p:childTnLst>
                              <p:par>
                                <p:cTn id="38" presetID="10" presetClass="entr" presetSubtype="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8" grpId="0" animBg="1"/>
      <p:bldP spid="17" grpId="0" animBg="1"/>
      <p:bldP spid="6"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
          <p:cNvSpPr txBox="1"/>
          <p:nvPr/>
        </p:nvSpPr>
        <p:spPr>
          <a:xfrm>
            <a:off x="6806977" y="1395794"/>
            <a:ext cx="5068590" cy="1077218"/>
          </a:xfrm>
          <a:prstGeom prst="rect">
            <a:avLst/>
          </a:prstGeom>
          <a:noFill/>
        </p:spPr>
        <p:txBody>
          <a:bodyPr wrap="none">
            <a:normAutofit/>
          </a:bodyPr>
          <a:lstStyle/>
          <a:p>
            <a:r>
              <a:rPr lang="zh-CN" altLang="en-US" sz="2000" dirty="0">
                <a:solidFill>
                  <a:schemeClr val="tx1">
                    <a:lumMod val="60000"/>
                    <a:lumOff val="40000"/>
                  </a:schemeClr>
                </a:solidFill>
              </a:rPr>
              <a:t>打开文件的方式</a:t>
            </a:r>
          </a:p>
        </p:txBody>
      </p:sp>
      <p:sp>
        <p:nvSpPr>
          <p:cNvPr id="8" name="圆角矩形 6"/>
          <p:cNvSpPr/>
          <p:nvPr/>
        </p:nvSpPr>
        <p:spPr>
          <a:xfrm>
            <a:off x="5561343" y="1313867"/>
            <a:ext cx="534657" cy="674704"/>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任意多边形 8"/>
          <p:cNvSpPr/>
          <p:nvPr/>
        </p:nvSpPr>
        <p:spPr>
          <a:xfrm>
            <a:off x="5654649" y="1313867"/>
            <a:ext cx="441351" cy="532443"/>
          </a:xfrm>
          <a:custGeom>
            <a:avLst/>
            <a:gdLst>
              <a:gd name="connsiteX0" fmla="*/ 130655 w 587316"/>
              <a:gd name="connsiteY0" fmla="*/ 434401 h 606722"/>
              <a:gd name="connsiteX1" fmla="*/ 130655 w 587316"/>
              <a:gd name="connsiteY1" fmla="*/ 466128 h 606722"/>
              <a:gd name="connsiteX2" fmla="*/ 142047 w 587316"/>
              <a:gd name="connsiteY2" fmla="*/ 466128 h 606722"/>
              <a:gd name="connsiteX3" fmla="*/ 142047 w 587316"/>
              <a:gd name="connsiteY3" fmla="*/ 434401 h 606722"/>
              <a:gd name="connsiteX4" fmla="*/ 20648 w 587316"/>
              <a:gd name="connsiteY4" fmla="*/ 373614 h 606722"/>
              <a:gd name="connsiteX5" fmla="*/ 48061 w 587316"/>
              <a:gd name="connsiteY5" fmla="*/ 547178 h 606722"/>
              <a:gd name="connsiteX6" fmla="*/ 111608 w 587316"/>
              <a:gd name="connsiteY6" fmla="*/ 547178 h 606722"/>
              <a:gd name="connsiteX7" fmla="*/ 111608 w 587316"/>
              <a:gd name="connsiteY7" fmla="*/ 475637 h 606722"/>
              <a:gd name="connsiteX8" fmla="*/ 111608 w 587316"/>
              <a:gd name="connsiteY8" fmla="*/ 424981 h 606722"/>
              <a:gd name="connsiteX9" fmla="*/ 111608 w 587316"/>
              <a:gd name="connsiteY9" fmla="*/ 373614 h 606722"/>
              <a:gd name="connsiteX10" fmla="*/ 518778 w 587316"/>
              <a:gd name="connsiteY10" fmla="*/ 371157 h 606722"/>
              <a:gd name="connsiteX11" fmla="*/ 553937 w 587316"/>
              <a:gd name="connsiteY11" fmla="*/ 391400 h 606722"/>
              <a:gd name="connsiteX12" fmla="*/ 557497 w 587316"/>
              <a:gd name="connsiteY12" fmla="*/ 404362 h 606722"/>
              <a:gd name="connsiteX13" fmla="*/ 549219 w 587316"/>
              <a:gd name="connsiteY13" fmla="*/ 409068 h 606722"/>
              <a:gd name="connsiteX14" fmla="*/ 544502 w 587316"/>
              <a:gd name="connsiteY14" fmla="*/ 407825 h 606722"/>
              <a:gd name="connsiteX15" fmla="*/ 509344 w 587316"/>
              <a:gd name="connsiteY15" fmla="*/ 387582 h 606722"/>
              <a:gd name="connsiteX16" fmla="*/ 505783 w 587316"/>
              <a:gd name="connsiteY16" fmla="*/ 374619 h 606722"/>
              <a:gd name="connsiteX17" fmla="*/ 518778 w 587316"/>
              <a:gd name="connsiteY17" fmla="*/ 371157 h 606722"/>
              <a:gd name="connsiteX18" fmla="*/ 537211 w 587316"/>
              <a:gd name="connsiteY18" fmla="*/ 283673 h 606722"/>
              <a:gd name="connsiteX19" fmla="*/ 577793 w 587316"/>
              <a:gd name="connsiteY19" fmla="*/ 283673 h 606722"/>
              <a:gd name="connsiteX20" fmla="*/ 587316 w 587316"/>
              <a:gd name="connsiteY20" fmla="*/ 293200 h 606722"/>
              <a:gd name="connsiteX21" fmla="*/ 577793 w 587316"/>
              <a:gd name="connsiteY21" fmla="*/ 302726 h 606722"/>
              <a:gd name="connsiteX22" fmla="*/ 537211 w 587316"/>
              <a:gd name="connsiteY22" fmla="*/ 302726 h 606722"/>
              <a:gd name="connsiteX23" fmla="*/ 527688 w 587316"/>
              <a:gd name="connsiteY23" fmla="*/ 293200 h 606722"/>
              <a:gd name="connsiteX24" fmla="*/ 537211 w 587316"/>
              <a:gd name="connsiteY24" fmla="*/ 283673 h 606722"/>
              <a:gd name="connsiteX25" fmla="*/ 50098 w 587316"/>
              <a:gd name="connsiteY25" fmla="*/ 273582 h 606722"/>
              <a:gd name="connsiteX26" fmla="*/ 90680 w 587316"/>
              <a:gd name="connsiteY26" fmla="*/ 273582 h 606722"/>
              <a:gd name="connsiteX27" fmla="*/ 100203 w 587316"/>
              <a:gd name="connsiteY27" fmla="*/ 283073 h 606722"/>
              <a:gd name="connsiteX28" fmla="*/ 90680 w 587316"/>
              <a:gd name="connsiteY28" fmla="*/ 292564 h 606722"/>
              <a:gd name="connsiteX29" fmla="*/ 50098 w 587316"/>
              <a:gd name="connsiteY29" fmla="*/ 292564 h 606722"/>
              <a:gd name="connsiteX30" fmla="*/ 40575 w 587316"/>
              <a:gd name="connsiteY30" fmla="*/ 283073 h 606722"/>
              <a:gd name="connsiteX31" fmla="*/ 50098 w 587316"/>
              <a:gd name="connsiteY31" fmla="*/ 273582 h 606722"/>
              <a:gd name="connsiteX32" fmla="*/ 19046 w 587316"/>
              <a:gd name="connsiteY32" fmla="*/ 252038 h 606722"/>
              <a:gd name="connsiteX33" fmla="*/ 19046 w 587316"/>
              <a:gd name="connsiteY33" fmla="*/ 354684 h 606722"/>
              <a:gd name="connsiteX34" fmla="*/ 111608 w 587316"/>
              <a:gd name="connsiteY34" fmla="*/ 354684 h 606722"/>
              <a:gd name="connsiteX35" fmla="*/ 111608 w 587316"/>
              <a:gd name="connsiteY35" fmla="*/ 252038 h 606722"/>
              <a:gd name="connsiteX36" fmla="*/ 445913 w 587316"/>
              <a:gd name="connsiteY36" fmla="*/ 202664 h 606722"/>
              <a:gd name="connsiteX37" fmla="*/ 455359 w 587316"/>
              <a:gd name="connsiteY37" fmla="*/ 212170 h 606722"/>
              <a:gd name="connsiteX38" fmla="*/ 455359 w 587316"/>
              <a:gd name="connsiteY38" fmla="*/ 262806 h 606722"/>
              <a:gd name="connsiteX39" fmla="*/ 445913 w 587316"/>
              <a:gd name="connsiteY39" fmla="*/ 272312 h 606722"/>
              <a:gd name="connsiteX40" fmla="*/ 436377 w 587316"/>
              <a:gd name="connsiteY40" fmla="*/ 262806 h 606722"/>
              <a:gd name="connsiteX41" fmla="*/ 436377 w 587316"/>
              <a:gd name="connsiteY41" fmla="*/ 212170 h 606722"/>
              <a:gd name="connsiteX42" fmla="*/ 445913 w 587316"/>
              <a:gd name="connsiteY42" fmla="*/ 202664 h 606722"/>
              <a:gd name="connsiteX43" fmla="*/ 544502 w 587316"/>
              <a:gd name="connsiteY43" fmla="*/ 178654 h 606722"/>
              <a:gd name="connsiteX44" fmla="*/ 557497 w 587316"/>
              <a:gd name="connsiteY44" fmla="*/ 182116 h 606722"/>
              <a:gd name="connsiteX45" fmla="*/ 553937 w 587316"/>
              <a:gd name="connsiteY45" fmla="*/ 195079 h 606722"/>
              <a:gd name="connsiteX46" fmla="*/ 518778 w 587316"/>
              <a:gd name="connsiteY46" fmla="*/ 215322 h 606722"/>
              <a:gd name="connsiteX47" fmla="*/ 514061 w 587316"/>
              <a:gd name="connsiteY47" fmla="*/ 216565 h 606722"/>
              <a:gd name="connsiteX48" fmla="*/ 505783 w 587316"/>
              <a:gd name="connsiteY48" fmla="*/ 211859 h 606722"/>
              <a:gd name="connsiteX49" fmla="*/ 509344 w 587316"/>
              <a:gd name="connsiteY49" fmla="*/ 198897 h 606722"/>
              <a:gd name="connsiteX50" fmla="*/ 375499 w 587316"/>
              <a:gd name="connsiteY50" fmla="*/ 90026 h 606722"/>
              <a:gd name="connsiteX51" fmla="*/ 130655 w 587316"/>
              <a:gd name="connsiteY51" fmla="*/ 247683 h 606722"/>
              <a:gd name="connsiteX52" fmla="*/ 130655 w 587316"/>
              <a:gd name="connsiteY52" fmla="*/ 359128 h 606722"/>
              <a:gd name="connsiteX53" fmla="*/ 375499 w 587316"/>
              <a:gd name="connsiteY53" fmla="*/ 524694 h 606722"/>
              <a:gd name="connsiteX54" fmla="*/ 445913 w 587316"/>
              <a:gd name="connsiteY54" fmla="*/ 40505 h 606722"/>
              <a:gd name="connsiteX55" fmla="*/ 455359 w 587316"/>
              <a:gd name="connsiteY55" fmla="*/ 50017 h 606722"/>
              <a:gd name="connsiteX56" fmla="*/ 455359 w 587316"/>
              <a:gd name="connsiteY56" fmla="*/ 171630 h 606722"/>
              <a:gd name="connsiteX57" fmla="*/ 445913 w 587316"/>
              <a:gd name="connsiteY57" fmla="*/ 181142 h 606722"/>
              <a:gd name="connsiteX58" fmla="*/ 436377 w 587316"/>
              <a:gd name="connsiteY58" fmla="*/ 171630 h 606722"/>
              <a:gd name="connsiteX59" fmla="*/ 436377 w 587316"/>
              <a:gd name="connsiteY59" fmla="*/ 50017 h 606722"/>
              <a:gd name="connsiteX60" fmla="*/ 445913 w 587316"/>
              <a:gd name="connsiteY60" fmla="*/ 40505 h 606722"/>
              <a:gd name="connsiteX61" fmla="*/ 394456 w 587316"/>
              <a:gd name="connsiteY61" fmla="*/ 19018 h 606722"/>
              <a:gd name="connsiteX62" fmla="*/ 394456 w 587316"/>
              <a:gd name="connsiteY62" fmla="*/ 72608 h 606722"/>
              <a:gd name="connsiteX63" fmla="*/ 394456 w 587316"/>
              <a:gd name="connsiteY63" fmla="*/ 542646 h 606722"/>
              <a:gd name="connsiteX64" fmla="*/ 394456 w 587316"/>
              <a:gd name="connsiteY64" fmla="*/ 587704 h 606722"/>
              <a:gd name="connsiteX65" fmla="*/ 466815 w 587316"/>
              <a:gd name="connsiteY65" fmla="*/ 587704 h 606722"/>
              <a:gd name="connsiteX66" fmla="*/ 466815 w 587316"/>
              <a:gd name="connsiteY66" fmla="*/ 19018 h 606722"/>
              <a:gd name="connsiteX67" fmla="*/ 384933 w 587316"/>
              <a:gd name="connsiteY67" fmla="*/ 0 h 606722"/>
              <a:gd name="connsiteX68" fmla="*/ 476338 w 587316"/>
              <a:gd name="connsiteY68" fmla="*/ 0 h 606722"/>
              <a:gd name="connsiteX69" fmla="*/ 485772 w 587316"/>
              <a:gd name="connsiteY69" fmla="*/ 9509 h 606722"/>
              <a:gd name="connsiteX70" fmla="*/ 485772 w 587316"/>
              <a:gd name="connsiteY70" fmla="*/ 597213 h 606722"/>
              <a:gd name="connsiteX71" fmla="*/ 476338 w 587316"/>
              <a:gd name="connsiteY71" fmla="*/ 606722 h 606722"/>
              <a:gd name="connsiteX72" fmla="*/ 384933 w 587316"/>
              <a:gd name="connsiteY72" fmla="*/ 606722 h 606722"/>
              <a:gd name="connsiteX73" fmla="*/ 375499 w 587316"/>
              <a:gd name="connsiteY73" fmla="*/ 597213 h 606722"/>
              <a:gd name="connsiteX74" fmla="*/ 375499 w 587316"/>
              <a:gd name="connsiteY74" fmla="*/ 547623 h 606722"/>
              <a:gd name="connsiteX75" fmla="*/ 130655 w 587316"/>
              <a:gd name="connsiteY75" fmla="*/ 382056 h 606722"/>
              <a:gd name="connsiteX76" fmla="*/ 130655 w 587316"/>
              <a:gd name="connsiteY76" fmla="*/ 415472 h 606722"/>
              <a:gd name="connsiteX77" fmla="*/ 151570 w 587316"/>
              <a:gd name="connsiteY77" fmla="*/ 415472 h 606722"/>
              <a:gd name="connsiteX78" fmla="*/ 161093 w 587316"/>
              <a:gd name="connsiteY78" fmla="*/ 424981 h 606722"/>
              <a:gd name="connsiteX79" fmla="*/ 161093 w 587316"/>
              <a:gd name="connsiteY79" fmla="*/ 475637 h 606722"/>
              <a:gd name="connsiteX80" fmla="*/ 151570 w 587316"/>
              <a:gd name="connsiteY80" fmla="*/ 485147 h 606722"/>
              <a:gd name="connsiteX81" fmla="*/ 130655 w 587316"/>
              <a:gd name="connsiteY81" fmla="*/ 485147 h 606722"/>
              <a:gd name="connsiteX82" fmla="*/ 130655 w 587316"/>
              <a:gd name="connsiteY82" fmla="*/ 556688 h 606722"/>
              <a:gd name="connsiteX83" fmla="*/ 121131 w 587316"/>
              <a:gd name="connsiteY83" fmla="*/ 566197 h 606722"/>
              <a:gd name="connsiteX84" fmla="*/ 39962 w 587316"/>
              <a:gd name="connsiteY84" fmla="*/ 566197 h 606722"/>
              <a:gd name="connsiteX85" fmla="*/ 30528 w 587316"/>
              <a:gd name="connsiteY85" fmla="*/ 558110 h 606722"/>
              <a:gd name="connsiteX86" fmla="*/ 89 w 587316"/>
              <a:gd name="connsiteY86" fmla="*/ 365615 h 606722"/>
              <a:gd name="connsiteX87" fmla="*/ 89 w 587316"/>
              <a:gd name="connsiteY87" fmla="*/ 365437 h 606722"/>
              <a:gd name="connsiteX88" fmla="*/ 0 w 587316"/>
              <a:gd name="connsiteY88" fmla="*/ 364904 h 606722"/>
              <a:gd name="connsiteX89" fmla="*/ 0 w 587316"/>
              <a:gd name="connsiteY89" fmla="*/ 364371 h 606722"/>
              <a:gd name="connsiteX90" fmla="*/ 0 w 587316"/>
              <a:gd name="connsiteY90" fmla="*/ 364104 h 606722"/>
              <a:gd name="connsiteX91" fmla="*/ 0 w 587316"/>
              <a:gd name="connsiteY91" fmla="*/ 242529 h 606722"/>
              <a:gd name="connsiteX92" fmla="*/ 9523 w 587316"/>
              <a:gd name="connsiteY92" fmla="*/ 233020 h 606722"/>
              <a:gd name="connsiteX93" fmla="*/ 118372 w 587316"/>
              <a:gd name="connsiteY93" fmla="*/ 233020 h 606722"/>
              <a:gd name="connsiteX94" fmla="*/ 375499 w 587316"/>
              <a:gd name="connsiteY94" fmla="*/ 67364 h 606722"/>
              <a:gd name="connsiteX95" fmla="*/ 375499 w 587316"/>
              <a:gd name="connsiteY95" fmla="*/ 9509 h 606722"/>
              <a:gd name="connsiteX96" fmla="*/ 384933 w 587316"/>
              <a:gd name="connsiteY96"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587316" h="606722">
                <a:moveTo>
                  <a:pt x="130655" y="434401"/>
                </a:moveTo>
                <a:lnTo>
                  <a:pt x="130655" y="466128"/>
                </a:lnTo>
                <a:lnTo>
                  <a:pt x="142047" y="466128"/>
                </a:lnTo>
                <a:lnTo>
                  <a:pt x="142047" y="434401"/>
                </a:lnTo>
                <a:close/>
                <a:moveTo>
                  <a:pt x="20648" y="373614"/>
                </a:moveTo>
                <a:lnTo>
                  <a:pt x="48061" y="547178"/>
                </a:lnTo>
                <a:lnTo>
                  <a:pt x="111608" y="547178"/>
                </a:lnTo>
                <a:lnTo>
                  <a:pt x="111608" y="475637"/>
                </a:lnTo>
                <a:lnTo>
                  <a:pt x="111608" y="424981"/>
                </a:lnTo>
                <a:lnTo>
                  <a:pt x="111608" y="373614"/>
                </a:lnTo>
                <a:close/>
                <a:moveTo>
                  <a:pt x="518778" y="371157"/>
                </a:moveTo>
                <a:lnTo>
                  <a:pt x="553937" y="391400"/>
                </a:lnTo>
                <a:cubicBezTo>
                  <a:pt x="558565" y="393974"/>
                  <a:pt x="560078" y="399834"/>
                  <a:pt x="557497" y="404362"/>
                </a:cubicBezTo>
                <a:cubicBezTo>
                  <a:pt x="555717" y="407381"/>
                  <a:pt x="552512" y="409068"/>
                  <a:pt x="549219" y="409068"/>
                </a:cubicBezTo>
                <a:cubicBezTo>
                  <a:pt x="547617" y="409068"/>
                  <a:pt x="545926" y="408713"/>
                  <a:pt x="544502" y="407825"/>
                </a:cubicBezTo>
                <a:lnTo>
                  <a:pt x="509344" y="387582"/>
                </a:lnTo>
                <a:cubicBezTo>
                  <a:pt x="504715" y="384918"/>
                  <a:pt x="503202" y="379147"/>
                  <a:pt x="505783" y="374619"/>
                </a:cubicBezTo>
                <a:cubicBezTo>
                  <a:pt x="508454" y="370091"/>
                  <a:pt x="514239" y="368493"/>
                  <a:pt x="518778" y="371157"/>
                </a:cubicBezTo>
                <a:close/>
                <a:moveTo>
                  <a:pt x="537211" y="283673"/>
                </a:moveTo>
                <a:lnTo>
                  <a:pt x="577793" y="283673"/>
                </a:lnTo>
                <a:cubicBezTo>
                  <a:pt x="583044" y="283673"/>
                  <a:pt x="587316" y="287947"/>
                  <a:pt x="587316" y="293200"/>
                </a:cubicBezTo>
                <a:cubicBezTo>
                  <a:pt x="587316" y="298452"/>
                  <a:pt x="583044" y="302726"/>
                  <a:pt x="577793" y="302726"/>
                </a:cubicBezTo>
                <a:lnTo>
                  <a:pt x="537211" y="302726"/>
                </a:lnTo>
                <a:cubicBezTo>
                  <a:pt x="531960" y="302726"/>
                  <a:pt x="527688" y="298452"/>
                  <a:pt x="527688" y="293200"/>
                </a:cubicBezTo>
                <a:cubicBezTo>
                  <a:pt x="527688" y="287947"/>
                  <a:pt x="531960" y="283673"/>
                  <a:pt x="537211" y="283673"/>
                </a:cubicBezTo>
                <a:close/>
                <a:moveTo>
                  <a:pt x="50098" y="273582"/>
                </a:moveTo>
                <a:lnTo>
                  <a:pt x="90680" y="273582"/>
                </a:lnTo>
                <a:cubicBezTo>
                  <a:pt x="95931" y="273582"/>
                  <a:pt x="100203" y="277840"/>
                  <a:pt x="100203" y="283073"/>
                </a:cubicBezTo>
                <a:cubicBezTo>
                  <a:pt x="100203" y="288306"/>
                  <a:pt x="95931" y="292564"/>
                  <a:pt x="90680" y="292564"/>
                </a:cubicBezTo>
                <a:lnTo>
                  <a:pt x="50098" y="292564"/>
                </a:lnTo>
                <a:cubicBezTo>
                  <a:pt x="44847" y="292564"/>
                  <a:pt x="40575" y="288306"/>
                  <a:pt x="40575" y="283073"/>
                </a:cubicBezTo>
                <a:cubicBezTo>
                  <a:pt x="40575" y="277840"/>
                  <a:pt x="44847" y="273582"/>
                  <a:pt x="50098" y="273582"/>
                </a:cubicBezTo>
                <a:close/>
                <a:moveTo>
                  <a:pt x="19046" y="252038"/>
                </a:moveTo>
                <a:lnTo>
                  <a:pt x="19046" y="354684"/>
                </a:lnTo>
                <a:lnTo>
                  <a:pt x="111608" y="354684"/>
                </a:lnTo>
                <a:lnTo>
                  <a:pt x="111608" y="252038"/>
                </a:lnTo>
                <a:close/>
                <a:moveTo>
                  <a:pt x="445913" y="202664"/>
                </a:moveTo>
                <a:cubicBezTo>
                  <a:pt x="451171" y="202664"/>
                  <a:pt x="455359" y="206928"/>
                  <a:pt x="455359" y="212170"/>
                </a:cubicBezTo>
                <a:lnTo>
                  <a:pt x="455359" y="262806"/>
                </a:lnTo>
                <a:cubicBezTo>
                  <a:pt x="455359" y="268048"/>
                  <a:pt x="451171" y="272312"/>
                  <a:pt x="445913" y="272312"/>
                </a:cubicBezTo>
                <a:cubicBezTo>
                  <a:pt x="440655" y="272312"/>
                  <a:pt x="436377" y="268048"/>
                  <a:pt x="436377" y="262806"/>
                </a:cubicBezTo>
                <a:lnTo>
                  <a:pt x="436377" y="212170"/>
                </a:lnTo>
                <a:cubicBezTo>
                  <a:pt x="436377" y="206928"/>
                  <a:pt x="440655" y="202664"/>
                  <a:pt x="445913" y="202664"/>
                </a:cubicBezTo>
                <a:close/>
                <a:moveTo>
                  <a:pt x="544502" y="178654"/>
                </a:moveTo>
                <a:cubicBezTo>
                  <a:pt x="549041" y="175990"/>
                  <a:pt x="554827" y="177588"/>
                  <a:pt x="557497" y="182116"/>
                </a:cubicBezTo>
                <a:cubicBezTo>
                  <a:pt x="560078" y="186644"/>
                  <a:pt x="558565" y="192415"/>
                  <a:pt x="553937" y="195079"/>
                </a:cubicBezTo>
                <a:lnTo>
                  <a:pt x="518778" y="215322"/>
                </a:lnTo>
                <a:cubicBezTo>
                  <a:pt x="517354" y="216121"/>
                  <a:pt x="515663" y="216565"/>
                  <a:pt x="514061" y="216565"/>
                </a:cubicBezTo>
                <a:cubicBezTo>
                  <a:pt x="510768" y="216565"/>
                  <a:pt x="507564" y="214878"/>
                  <a:pt x="505783" y="211859"/>
                </a:cubicBezTo>
                <a:cubicBezTo>
                  <a:pt x="503202" y="207331"/>
                  <a:pt x="504715" y="201471"/>
                  <a:pt x="509344" y="198897"/>
                </a:cubicBezTo>
                <a:close/>
                <a:moveTo>
                  <a:pt x="375499" y="90026"/>
                </a:moveTo>
                <a:lnTo>
                  <a:pt x="130655" y="247683"/>
                </a:lnTo>
                <a:lnTo>
                  <a:pt x="130655" y="359128"/>
                </a:lnTo>
                <a:lnTo>
                  <a:pt x="375499" y="524694"/>
                </a:lnTo>
                <a:close/>
                <a:moveTo>
                  <a:pt x="445913" y="40505"/>
                </a:moveTo>
                <a:cubicBezTo>
                  <a:pt x="451171" y="40505"/>
                  <a:pt x="455359" y="44772"/>
                  <a:pt x="455359" y="50017"/>
                </a:cubicBezTo>
                <a:lnTo>
                  <a:pt x="455359" y="171630"/>
                </a:lnTo>
                <a:cubicBezTo>
                  <a:pt x="455359" y="176875"/>
                  <a:pt x="451171" y="181142"/>
                  <a:pt x="445913" y="181142"/>
                </a:cubicBezTo>
                <a:cubicBezTo>
                  <a:pt x="440655" y="181142"/>
                  <a:pt x="436377" y="176875"/>
                  <a:pt x="436377" y="171630"/>
                </a:cubicBezTo>
                <a:lnTo>
                  <a:pt x="436377" y="50017"/>
                </a:lnTo>
                <a:cubicBezTo>
                  <a:pt x="436377" y="44772"/>
                  <a:pt x="440655" y="40505"/>
                  <a:pt x="445913" y="40505"/>
                </a:cubicBezTo>
                <a:close/>
                <a:moveTo>
                  <a:pt x="394456" y="19018"/>
                </a:moveTo>
                <a:lnTo>
                  <a:pt x="394456" y="72608"/>
                </a:lnTo>
                <a:lnTo>
                  <a:pt x="394456" y="542646"/>
                </a:lnTo>
                <a:lnTo>
                  <a:pt x="394456" y="587704"/>
                </a:lnTo>
                <a:lnTo>
                  <a:pt x="466815" y="587704"/>
                </a:lnTo>
                <a:lnTo>
                  <a:pt x="466815" y="19018"/>
                </a:lnTo>
                <a:close/>
                <a:moveTo>
                  <a:pt x="384933" y="0"/>
                </a:moveTo>
                <a:lnTo>
                  <a:pt x="476338" y="0"/>
                </a:lnTo>
                <a:cubicBezTo>
                  <a:pt x="481589" y="0"/>
                  <a:pt x="485772" y="4266"/>
                  <a:pt x="485772" y="9509"/>
                </a:cubicBezTo>
                <a:lnTo>
                  <a:pt x="485772" y="597213"/>
                </a:lnTo>
                <a:cubicBezTo>
                  <a:pt x="485772" y="602456"/>
                  <a:pt x="481589" y="606722"/>
                  <a:pt x="476338" y="606722"/>
                </a:cubicBezTo>
                <a:lnTo>
                  <a:pt x="384933" y="606722"/>
                </a:lnTo>
                <a:cubicBezTo>
                  <a:pt x="379682" y="606722"/>
                  <a:pt x="375499" y="602456"/>
                  <a:pt x="375499" y="597213"/>
                </a:cubicBezTo>
                <a:lnTo>
                  <a:pt x="375499" y="547623"/>
                </a:lnTo>
                <a:lnTo>
                  <a:pt x="130655" y="382056"/>
                </a:lnTo>
                <a:lnTo>
                  <a:pt x="130655" y="415472"/>
                </a:lnTo>
                <a:lnTo>
                  <a:pt x="151570" y="415472"/>
                </a:lnTo>
                <a:cubicBezTo>
                  <a:pt x="156821" y="415472"/>
                  <a:pt x="161093" y="419738"/>
                  <a:pt x="161093" y="424981"/>
                </a:cubicBezTo>
                <a:lnTo>
                  <a:pt x="161093" y="475637"/>
                </a:lnTo>
                <a:cubicBezTo>
                  <a:pt x="161093" y="480881"/>
                  <a:pt x="156821" y="485147"/>
                  <a:pt x="151570" y="485147"/>
                </a:cubicBezTo>
                <a:lnTo>
                  <a:pt x="130655" y="485147"/>
                </a:lnTo>
                <a:lnTo>
                  <a:pt x="130655" y="556688"/>
                </a:lnTo>
                <a:cubicBezTo>
                  <a:pt x="130655" y="561931"/>
                  <a:pt x="126382" y="566197"/>
                  <a:pt x="121131" y="566197"/>
                </a:cubicBezTo>
                <a:lnTo>
                  <a:pt x="39962" y="566197"/>
                </a:lnTo>
                <a:cubicBezTo>
                  <a:pt x="35245" y="566197"/>
                  <a:pt x="31329" y="562731"/>
                  <a:pt x="30528" y="558110"/>
                </a:cubicBezTo>
                <a:lnTo>
                  <a:pt x="89" y="365615"/>
                </a:lnTo>
                <a:cubicBezTo>
                  <a:pt x="89" y="365526"/>
                  <a:pt x="89" y="365437"/>
                  <a:pt x="89" y="365437"/>
                </a:cubicBezTo>
                <a:cubicBezTo>
                  <a:pt x="89" y="365260"/>
                  <a:pt x="89" y="365082"/>
                  <a:pt x="0" y="364904"/>
                </a:cubicBezTo>
                <a:cubicBezTo>
                  <a:pt x="0" y="364726"/>
                  <a:pt x="0" y="364549"/>
                  <a:pt x="0" y="364371"/>
                </a:cubicBezTo>
                <a:cubicBezTo>
                  <a:pt x="0" y="364282"/>
                  <a:pt x="0" y="364193"/>
                  <a:pt x="0" y="364104"/>
                </a:cubicBezTo>
                <a:lnTo>
                  <a:pt x="0" y="242529"/>
                </a:lnTo>
                <a:cubicBezTo>
                  <a:pt x="0" y="237285"/>
                  <a:pt x="4272" y="233020"/>
                  <a:pt x="9523" y="233020"/>
                </a:cubicBezTo>
                <a:lnTo>
                  <a:pt x="118372" y="233020"/>
                </a:lnTo>
                <a:lnTo>
                  <a:pt x="375499" y="67364"/>
                </a:lnTo>
                <a:lnTo>
                  <a:pt x="375499" y="9509"/>
                </a:lnTo>
                <a:cubicBezTo>
                  <a:pt x="375499" y="4266"/>
                  <a:pt x="379682" y="0"/>
                  <a:pt x="384933"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cxnSp>
        <p:nvCxnSpPr>
          <p:cNvPr id="5" name="直接连接符 4"/>
          <p:cNvCxnSpPr/>
          <p:nvPr/>
        </p:nvCxnSpPr>
        <p:spPr>
          <a:xfrm>
            <a:off x="5130352" y="2109901"/>
            <a:ext cx="5282141"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圆角矩形 12"/>
          <p:cNvSpPr/>
          <p:nvPr/>
        </p:nvSpPr>
        <p:spPr>
          <a:xfrm>
            <a:off x="394202" y="1926273"/>
            <a:ext cx="3852428" cy="3915815"/>
          </a:xfrm>
          <a:prstGeom prst="roundRect">
            <a:avLst>
              <a:gd name="adj" fmla="val 5000"/>
            </a:avLst>
          </a:prstGeom>
          <a:blipFill dpi="0" rotWithShape="1">
            <a:blip r:embed="rId3"/>
            <a:srcRect/>
            <a:stretch>
              <a:fillRect l="-26234" r="-26234"/>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圆角矩形 3"/>
          <p:cNvSpPr/>
          <p:nvPr/>
        </p:nvSpPr>
        <p:spPr>
          <a:xfrm>
            <a:off x="3706875" y="466241"/>
            <a:ext cx="4778249" cy="659500"/>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accent1"/>
                </a:solidFill>
                <a:latin typeface="微软雅黑" panose="020B0503020204020204" pitchFamily="34" charset="-122"/>
                <a:ea typeface="微软雅黑" panose="020B0503020204020204" pitchFamily="34" charset="-122"/>
              </a:rPr>
              <a:t>文件与流</a:t>
            </a:r>
            <a:endParaRPr lang="zh-CN" altLang="en-US" sz="2400" b="1" spc="300" dirty="0">
              <a:solidFill>
                <a:schemeClr val="accent1"/>
              </a:solidFill>
              <a:latin typeface="微软雅黑" panose="020B0503020204020204" pitchFamily="34" charset="-122"/>
              <a:ea typeface="微软雅黑" panose="020B0503020204020204" pitchFamily="34" charset="-122"/>
            </a:endParaRPr>
          </a:p>
        </p:txBody>
      </p:sp>
      <p:graphicFrame>
        <p:nvGraphicFramePr>
          <p:cNvPr id="9" name="Group 54">
            <a:extLst>
              <a:ext uri="{FF2B5EF4-FFF2-40B4-BE49-F238E27FC236}">
                <a16:creationId xmlns:a16="http://schemas.microsoft.com/office/drawing/2014/main" id="{9890CC59-AEF6-4152-A8A0-F06D2902B845}"/>
              </a:ext>
            </a:extLst>
          </p:cNvPr>
          <p:cNvGraphicFramePr>
            <a:graphicFrameLocks noGrp="1"/>
          </p:cNvGraphicFramePr>
          <p:nvPr>
            <p:extLst>
              <p:ext uri="{D42A27DB-BD31-4B8C-83A1-F6EECF244321}">
                <p14:modId xmlns:p14="http://schemas.microsoft.com/office/powerpoint/2010/main" val="355792711"/>
              </p:ext>
            </p:extLst>
          </p:nvPr>
        </p:nvGraphicFramePr>
        <p:xfrm>
          <a:off x="4291012" y="2322890"/>
          <a:ext cx="7900988" cy="4129131"/>
        </p:xfrm>
        <a:graphic>
          <a:graphicData uri="http://schemas.openxmlformats.org/drawingml/2006/table">
            <a:tbl>
              <a:tblPr/>
              <a:tblGrid>
                <a:gridCol w="1565275">
                  <a:extLst>
                    <a:ext uri="{9D8B030D-6E8A-4147-A177-3AD203B41FA5}">
                      <a16:colId xmlns:a16="http://schemas.microsoft.com/office/drawing/2014/main" val="20000"/>
                    </a:ext>
                  </a:extLst>
                </a:gridCol>
                <a:gridCol w="6335713">
                  <a:extLst>
                    <a:ext uri="{9D8B030D-6E8A-4147-A177-3AD203B41FA5}">
                      <a16:colId xmlns:a16="http://schemas.microsoft.com/office/drawing/2014/main" val="20001"/>
                    </a:ext>
                  </a:extLst>
                </a:gridCol>
              </a:tblGrid>
              <a:tr h="506375">
                <a:tc>
                  <a:txBody>
                    <a:bodyPr/>
                    <a:lstStyle>
                      <a:lvl1pPr>
                        <a:spcBef>
                          <a:spcPct val="20000"/>
                        </a:spcBef>
                        <a:buFont typeface="Wingdings" panose="05000000000000000000" pitchFamily="2" charset="2"/>
                        <a:defRPr sz="2800" b="1">
                          <a:solidFill>
                            <a:schemeClr val="tx1"/>
                          </a:solidFill>
                          <a:latin typeface="微软雅黑" panose="020B0503020204020204" pitchFamily="34" charset="-122"/>
                          <a:ea typeface="微软雅黑" panose="020B0503020204020204" pitchFamily="34" charset="-122"/>
                        </a:defRPr>
                      </a:lvl1pPr>
                      <a:lvl2pPr>
                        <a:spcBef>
                          <a:spcPct val="20000"/>
                        </a:spcBef>
                        <a:buClr>
                          <a:schemeClr val="accent2"/>
                        </a:buClr>
                        <a:buFont typeface="Wingdings" panose="05000000000000000000" pitchFamily="2" charset="2"/>
                        <a:defRPr sz="2400" b="1">
                          <a:solidFill>
                            <a:schemeClr val="accent2"/>
                          </a:solidFill>
                          <a:latin typeface="微软雅黑" panose="020B0503020204020204" pitchFamily="34" charset="-122"/>
                          <a:ea typeface="微软雅黑" panose="020B0503020204020204" pitchFamily="34"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文件打开方式</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chemeClr val="tx1"/>
                          </a:solidFill>
                          <a:latin typeface="微软雅黑" panose="020B0503020204020204" pitchFamily="34" charset="-122"/>
                          <a:ea typeface="微软雅黑" panose="020B0503020204020204" pitchFamily="34" charset="-122"/>
                        </a:defRPr>
                      </a:lvl1pPr>
                      <a:lvl2pPr>
                        <a:spcBef>
                          <a:spcPct val="20000"/>
                        </a:spcBef>
                        <a:buClr>
                          <a:schemeClr val="accent2"/>
                        </a:buClr>
                        <a:buFont typeface="Wingdings" panose="05000000000000000000" pitchFamily="2" charset="2"/>
                        <a:defRPr sz="2400" b="1">
                          <a:solidFill>
                            <a:schemeClr val="accent2"/>
                          </a:solidFill>
                          <a:latin typeface="微软雅黑" panose="020B0503020204020204" pitchFamily="34" charset="-122"/>
                          <a:ea typeface="微软雅黑" panose="020B0503020204020204" pitchFamily="34"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说    明</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1612">
                <a:tc>
                  <a:txBody>
                    <a:bodyPr/>
                    <a:lstStyle>
                      <a:lvl1pPr>
                        <a:spcBef>
                          <a:spcPct val="20000"/>
                        </a:spcBef>
                        <a:buFont typeface="Wingdings" panose="05000000000000000000" pitchFamily="2" charset="2"/>
                        <a:defRPr sz="2800" b="1">
                          <a:solidFill>
                            <a:schemeClr val="tx1"/>
                          </a:solidFill>
                          <a:latin typeface="微软雅黑" panose="020B0503020204020204" pitchFamily="34" charset="-122"/>
                          <a:ea typeface="微软雅黑" panose="020B0503020204020204" pitchFamily="34" charset="-122"/>
                        </a:defRPr>
                      </a:lvl1pPr>
                      <a:lvl2pPr>
                        <a:spcBef>
                          <a:spcPct val="20000"/>
                        </a:spcBef>
                        <a:buClr>
                          <a:schemeClr val="accent2"/>
                        </a:buClr>
                        <a:buFont typeface="Wingdings" panose="05000000000000000000" pitchFamily="2" charset="2"/>
                        <a:defRPr sz="2400" b="1">
                          <a:solidFill>
                            <a:schemeClr val="accent2"/>
                          </a:solidFill>
                          <a:latin typeface="微软雅黑" panose="020B0503020204020204" pitchFamily="34" charset="-122"/>
                          <a:ea typeface="微软雅黑" panose="020B0503020204020204" pitchFamily="34"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ios::in</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chemeClr val="tx1"/>
                          </a:solidFill>
                          <a:latin typeface="微软雅黑" panose="020B0503020204020204" pitchFamily="34" charset="-122"/>
                          <a:ea typeface="微软雅黑" panose="020B0503020204020204" pitchFamily="34" charset="-122"/>
                        </a:defRPr>
                      </a:lvl1pPr>
                      <a:lvl2pPr>
                        <a:spcBef>
                          <a:spcPct val="20000"/>
                        </a:spcBef>
                        <a:buClr>
                          <a:schemeClr val="accent2"/>
                        </a:buClr>
                        <a:buFont typeface="Wingdings" panose="05000000000000000000" pitchFamily="2" charset="2"/>
                        <a:defRPr sz="2400" b="1">
                          <a:solidFill>
                            <a:schemeClr val="accent2"/>
                          </a:solidFill>
                          <a:latin typeface="微软雅黑" panose="020B0503020204020204" pitchFamily="34" charset="-122"/>
                          <a:ea typeface="微软雅黑" panose="020B0503020204020204" pitchFamily="34"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以输入方式打开文件，即读文件（</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ifstream</a:t>
                      </a: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类对象默认方式）</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19">
                <a:tc>
                  <a:txBody>
                    <a:bodyPr/>
                    <a:lstStyle>
                      <a:lvl1pPr>
                        <a:spcBef>
                          <a:spcPct val="20000"/>
                        </a:spcBef>
                        <a:buFont typeface="Wingdings" panose="05000000000000000000" pitchFamily="2" charset="2"/>
                        <a:defRPr sz="2800" b="1">
                          <a:solidFill>
                            <a:schemeClr val="tx1"/>
                          </a:solidFill>
                          <a:latin typeface="微软雅黑" panose="020B0503020204020204" pitchFamily="34" charset="-122"/>
                          <a:ea typeface="微软雅黑" panose="020B0503020204020204" pitchFamily="34" charset="-122"/>
                        </a:defRPr>
                      </a:lvl1pPr>
                      <a:lvl2pPr>
                        <a:spcBef>
                          <a:spcPct val="20000"/>
                        </a:spcBef>
                        <a:buClr>
                          <a:schemeClr val="accent2"/>
                        </a:buClr>
                        <a:buFont typeface="Wingdings" panose="05000000000000000000" pitchFamily="2" charset="2"/>
                        <a:defRPr sz="2400" b="1">
                          <a:solidFill>
                            <a:schemeClr val="accent2"/>
                          </a:solidFill>
                          <a:latin typeface="微软雅黑" panose="020B0503020204020204" pitchFamily="34" charset="-122"/>
                          <a:ea typeface="微软雅黑" panose="020B0503020204020204" pitchFamily="34"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ios::out</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chemeClr val="tx1"/>
                          </a:solidFill>
                          <a:latin typeface="微软雅黑" panose="020B0503020204020204" pitchFamily="34" charset="-122"/>
                          <a:ea typeface="微软雅黑" panose="020B0503020204020204" pitchFamily="34" charset="-122"/>
                        </a:defRPr>
                      </a:lvl1pPr>
                      <a:lvl2pPr>
                        <a:spcBef>
                          <a:spcPct val="20000"/>
                        </a:spcBef>
                        <a:buClr>
                          <a:schemeClr val="accent2"/>
                        </a:buClr>
                        <a:buFont typeface="Wingdings" panose="05000000000000000000" pitchFamily="2" charset="2"/>
                        <a:defRPr sz="2400" b="1">
                          <a:solidFill>
                            <a:schemeClr val="accent2"/>
                          </a:solidFill>
                          <a:latin typeface="微软雅黑" panose="020B0503020204020204" pitchFamily="34" charset="-122"/>
                          <a:ea typeface="微软雅黑" panose="020B0503020204020204" pitchFamily="34"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以输出方式打开文件，即写文件（</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ofstream</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类对象默认方式）</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4307">
                <a:tc>
                  <a:txBody>
                    <a:bodyPr/>
                    <a:lstStyle>
                      <a:lvl1pPr>
                        <a:spcBef>
                          <a:spcPct val="20000"/>
                        </a:spcBef>
                        <a:buFont typeface="Wingdings" panose="05000000000000000000" pitchFamily="2" charset="2"/>
                        <a:defRPr sz="2800" b="1">
                          <a:solidFill>
                            <a:schemeClr val="tx1"/>
                          </a:solidFill>
                          <a:latin typeface="微软雅黑" panose="020B0503020204020204" pitchFamily="34" charset="-122"/>
                          <a:ea typeface="微软雅黑" panose="020B0503020204020204" pitchFamily="34" charset="-122"/>
                        </a:defRPr>
                      </a:lvl1pPr>
                      <a:lvl2pPr>
                        <a:spcBef>
                          <a:spcPct val="20000"/>
                        </a:spcBef>
                        <a:buClr>
                          <a:schemeClr val="accent2"/>
                        </a:buClr>
                        <a:buFont typeface="Wingdings" panose="05000000000000000000" pitchFamily="2" charset="2"/>
                        <a:defRPr sz="2400" b="1">
                          <a:solidFill>
                            <a:schemeClr val="accent2"/>
                          </a:solidFill>
                          <a:latin typeface="微软雅黑" panose="020B0503020204020204" pitchFamily="34" charset="-122"/>
                          <a:ea typeface="微软雅黑" panose="020B0503020204020204" pitchFamily="34"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ios::app</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chemeClr val="tx1"/>
                          </a:solidFill>
                          <a:latin typeface="微软雅黑" panose="020B0503020204020204" pitchFamily="34" charset="-122"/>
                          <a:ea typeface="微软雅黑" panose="020B0503020204020204" pitchFamily="34" charset="-122"/>
                        </a:defRPr>
                      </a:lvl1pPr>
                      <a:lvl2pPr>
                        <a:spcBef>
                          <a:spcPct val="20000"/>
                        </a:spcBef>
                        <a:buClr>
                          <a:schemeClr val="accent2"/>
                        </a:buClr>
                        <a:buFont typeface="Wingdings" panose="05000000000000000000" pitchFamily="2" charset="2"/>
                        <a:defRPr sz="2400" b="1">
                          <a:solidFill>
                            <a:schemeClr val="accent2"/>
                          </a:solidFill>
                          <a:latin typeface="微软雅黑" panose="020B0503020204020204" pitchFamily="34" charset="-122"/>
                          <a:ea typeface="微软雅黑" panose="020B0503020204020204" pitchFamily="34"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以添加方式打开文件，新增加的内容添加在文件尾</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0024">
                <a:tc>
                  <a:txBody>
                    <a:bodyPr/>
                    <a:lstStyle>
                      <a:lvl1pPr>
                        <a:spcBef>
                          <a:spcPct val="20000"/>
                        </a:spcBef>
                        <a:buFont typeface="Wingdings" panose="05000000000000000000" pitchFamily="2" charset="2"/>
                        <a:defRPr sz="2800" b="1">
                          <a:solidFill>
                            <a:schemeClr val="tx1"/>
                          </a:solidFill>
                          <a:latin typeface="微软雅黑" panose="020B0503020204020204" pitchFamily="34" charset="-122"/>
                          <a:ea typeface="微软雅黑" panose="020B0503020204020204" pitchFamily="34" charset="-122"/>
                        </a:defRPr>
                      </a:lvl1pPr>
                      <a:lvl2pPr>
                        <a:spcBef>
                          <a:spcPct val="20000"/>
                        </a:spcBef>
                        <a:buClr>
                          <a:schemeClr val="accent2"/>
                        </a:buClr>
                        <a:buFont typeface="Wingdings" panose="05000000000000000000" pitchFamily="2" charset="2"/>
                        <a:defRPr sz="2400" b="1">
                          <a:solidFill>
                            <a:schemeClr val="accent2"/>
                          </a:solidFill>
                          <a:latin typeface="微软雅黑" panose="020B0503020204020204" pitchFamily="34" charset="-122"/>
                          <a:ea typeface="微软雅黑" panose="020B0503020204020204" pitchFamily="34"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ios::ate</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chemeClr val="tx1"/>
                          </a:solidFill>
                          <a:latin typeface="微软雅黑" panose="020B0503020204020204" pitchFamily="34" charset="-122"/>
                          <a:ea typeface="微软雅黑" panose="020B0503020204020204" pitchFamily="34" charset="-122"/>
                        </a:defRPr>
                      </a:lvl1pPr>
                      <a:lvl2pPr>
                        <a:spcBef>
                          <a:spcPct val="20000"/>
                        </a:spcBef>
                        <a:buClr>
                          <a:schemeClr val="accent2"/>
                        </a:buClr>
                        <a:buFont typeface="Wingdings" panose="05000000000000000000" pitchFamily="2" charset="2"/>
                        <a:defRPr sz="2400" b="1">
                          <a:solidFill>
                            <a:schemeClr val="accent2"/>
                          </a:solidFill>
                          <a:latin typeface="微软雅黑" panose="020B0503020204020204" pitchFamily="34" charset="-122"/>
                          <a:ea typeface="微软雅黑" panose="020B0503020204020204" pitchFamily="34"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以添加方式打开文件，新增加的内容添加在文件尾，但下次添加时则添加在当前位置</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2719">
                <a:tc>
                  <a:txBody>
                    <a:bodyPr/>
                    <a:lstStyle>
                      <a:lvl1pPr>
                        <a:spcBef>
                          <a:spcPct val="20000"/>
                        </a:spcBef>
                        <a:buFont typeface="Wingdings" panose="05000000000000000000" pitchFamily="2" charset="2"/>
                        <a:defRPr sz="2800" b="1">
                          <a:solidFill>
                            <a:schemeClr val="tx1"/>
                          </a:solidFill>
                          <a:latin typeface="微软雅黑" panose="020B0503020204020204" pitchFamily="34" charset="-122"/>
                          <a:ea typeface="微软雅黑" panose="020B0503020204020204" pitchFamily="34" charset="-122"/>
                        </a:defRPr>
                      </a:lvl1pPr>
                      <a:lvl2pPr>
                        <a:spcBef>
                          <a:spcPct val="20000"/>
                        </a:spcBef>
                        <a:buClr>
                          <a:schemeClr val="accent2"/>
                        </a:buClr>
                        <a:buFont typeface="Wingdings" panose="05000000000000000000" pitchFamily="2" charset="2"/>
                        <a:defRPr sz="2400" b="1">
                          <a:solidFill>
                            <a:schemeClr val="accent2"/>
                          </a:solidFill>
                          <a:latin typeface="微软雅黑" panose="020B0503020204020204" pitchFamily="34" charset="-122"/>
                          <a:ea typeface="微软雅黑" panose="020B0503020204020204" pitchFamily="34"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ios::trunc</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chemeClr val="tx1"/>
                          </a:solidFill>
                          <a:latin typeface="微软雅黑" panose="020B0503020204020204" pitchFamily="34" charset="-122"/>
                          <a:ea typeface="微软雅黑" panose="020B0503020204020204" pitchFamily="34" charset="-122"/>
                        </a:defRPr>
                      </a:lvl1pPr>
                      <a:lvl2pPr>
                        <a:spcBef>
                          <a:spcPct val="20000"/>
                        </a:spcBef>
                        <a:buClr>
                          <a:schemeClr val="accent2"/>
                        </a:buClr>
                        <a:buFont typeface="Wingdings" panose="05000000000000000000" pitchFamily="2" charset="2"/>
                        <a:defRPr sz="2400" b="1">
                          <a:solidFill>
                            <a:schemeClr val="accent2"/>
                          </a:solidFill>
                          <a:latin typeface="微软雅黑" panose="020B0503020204020204" pitchFamily="34" charset="-122"/>
                          <a:ea typeface="微软雅黑" panose="020B0503020204020204" pitchFamily="34"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如文件存在就打开并清除其内容，如不存在就建立新文件</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4307">
                <a:tc>
                  <a:txBody>
                    <a:bodyPr/>
                    <a:lstStyle>
                      <a:lvl1pPr>
                        <a:spcBef>
                          <a:spcPct val="20000"/>
                        </a:spcBef>
                        <a:buFont typeface="Wingdings" panose="05000000000000000000" pitchFamily="2" charset="2"/>
                        <a:defRPr sz="2800" b="1">
                          <a:solidFill>
                            <a:schemeClr val="tx1"/>
                          </a:solidFill>
                          <a:latin typeface="微软雅黑" panose="020B0503020204020204" pitchFamily="34" charset="-122"/>
                          <a:ea typeface="微软雅黑" panose="020B0503020204020204" pitchFamily="34" charset="-122"/>
                        </a:defRPr>
                      </a:lvl1pPr>
                      <a:lvl2pPr>
                        <a:spcBef>
                          <a:spcPct val="20000"/>
                        </a:spcBef>
                        <a:buClr>
                          <a:schemeClr val="accent2"/>
                        </a:buClr>
                        <a:buFont typeface="Wingdings" panose="05000000000000000000" pitchFamily="2" charset="2"/>
                        <a:defRPr sz="2400" b="1">
                          <a:solidFill>
                            <a:schemeClr val="accent2"/>
                          </a:solidFill>
                          <a:latin typeface="微软雅黑" panose="020B0503020204020204" pitchFamily="34" charset="-122"/>
                          <a:ea typeface="微软雅黑" panose="020B0503020204020204" pitchFamily="34"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ios::binary</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chemeClr val="tx1"/>
                          </a:solidFill>
                          <a:latin typeface="微软雅黑" panose="020B0503020204020204" pitchFamily="34" charset="-122"/>
                          <a:ea typeface="微软雅黑" panose="020B0503020204020204" pitchFamily="34" charset="-122"/>
                        </a:defRPr>
                      </a:lvl1pPr>
                      <a:lvl2pPr>
                        <a:spcBef>
                          <a:spcPct val="20000"/>
                        </a:spcBef>
                        <a:buClr>
                          <a:schemeClr val="accent2"/>
                        </a:buClr>
                        <a:buFont typeface="Wingdings" panose="05000000000000000000" pitchFamily="2" charset="2"/>
                        <a:defRPr sz="2400" b="1">
                          <a:solidFill>
                            <a:schemeClr val="accent2"/>
                          </a:solidFill>
                          <a:latin typeface="微软雅黑" panose="020B0503020204020204" pitchFamily="34" charset="-122"/>
                          <a:ea typeface="微软雅黑" panose="020B0503020204020204" pitchFamily="34"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以二进制方式打开文件（默认为文本文件）</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2719">
                <a:tc>
                  <a:txBody>
                    <a:bodyPr/>
                    <a:lstStyle>
                      <a:lvl1pPr>
                        <a:spcBef>
                          <a:spcPct val="20000"/>
                        </a:spcBef>
                        <a:buFont typeface="Wingdings" panose="05000000000000000000" pitchFamily="2" charset="2"/>
                        <a:defRPr sz="2800" b="1">
                          <a:solidFill>
                            <a:schemeClr val="tx1"/>
                          </a:solidFill>
                          <a:latin typeface="微软雅黑" panose="020B0503020204020204" pitchFamily="34" charset="-122"/>
                          <a:ea typeface="微软雅黑" panose="020B0503020204020204" pitchFamily="34" charset="-122"/>
                        </a:defRPr>
                      </a:lvl1pPr>
                      <a:lvl2pPr>
                        <a:spcBef>
                          <a:spcPct val="20000"/>
                        </a:spcBef>
                        <a:buClr>
                          <a:schemeClr val="accent2"/>
                        </a:buClr>
                        <a:buFont typeface="Wingdings" panose="05000000000000000000" pitchFamily="2" charset="2"/>
                        <a:defRPr sz="2400" b="1">
                          <a:solidFill>
                            <a:schemeClr val="accent2"/>
                          </a:solidFill>
                          <a:latin typeface="微软雅黑" panose="020B0503020204020204" pitchFamily="34" charset="-122"/>
                          <a:ea typeface="微软雅黑" panose="020B0503020204020204" pitchFamily="34"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ios::nocreate</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chemeClr val="tx1"/>
                          </a:solidFill>
                          <a:latin typeface="微软雅黑" panose="020B0503020204020204" pitchFamily="34" charset="-122"/>
                          <a:ea typeface="微软雅黑" panose="020B0503020204020204" pitchFamily="34" charset="-122"/>
                        </a:defRPr>
                      </a:lvl1pPr>
                      <a:lvl2pPr>
                        <a:spcBef>
                          <a:spcPct val="20000"/>
                        </a:spcBef>
                        <a:buClr>
                          <a:schemeClr val="accent2"/>
                        </a:buClr>
                        <a:buFont typeface="Wingdings" panose="05000000000000000000" pitchFamily="2" charset="2"/>
                        <a:defRPr sz="2400" b="1">
                          <a:solidFill>
                            <a:schemeClr val="accent2"/>
                          </a:solidFill>
                          <a:latin typeface="微软雅黑" panose="020B0503020204020204" pitchFamily="34" charset="-122"/>
                          <a:ea typeface="微软雅黑" panose="020B0503020204020204" pitchFamily="34"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打开已有文件，若文件不存在，则打开失败</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4307">
                <a:tc>
                  <a:txBody>
                    <a:bodyPr/>
                    <a:lstStyle>
                      <a:lvl1pPr>
                        <a:spcBef>
                          <a:spcPct val="20000"/>
                        </a:spcBef>
                        <a:buFont typeface="Wingdings" panose="05000000000000000000" pitchFamily="2" charset="2"/>
                        <a:defRPr sz="2800" b="1">
                          <a:solidFill>
                            <a:schemeClr val="tx1"/>
                          </a:solidFill>
                          <a:latin typeface="微软雅黑" panose="020B0503020204020204" pitchFamily="34" charset="-122"/>
                          <a:ea typeface="微软雅黑" panose="020B0503020204020204" pitchFamily="34" charset="-122"/>
                        </a:defRPr>
                      </a:lvl1pPr>
                      <a:lvl2pPr>
                        <a:spcBef>
                          <a:spcPct val="20000"/>
                        </a:spcBef>
                        <a:buClr>
                          <a:schemeClr val="accent2"/>
                        </a:buClr>
                        <a:buFont typeface="Wingdings" panose="05000000000000000000" pitchFamily="2" charset="2"/>
                        <a:defRPr sz="2400" b="1">
                          <a:solidFill>
                            <a:schemeClr val="accent2"/>
                          </a:solidFill>
                          <a:latin typeface="微软雅黑" panose="020B0503020204020204" pitchFamily="34" charset="-122"/>
                          <a:ea typeface="微软雅黑" panose="020B0503020204020204" pitchFamily="34"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ios::noreplace</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chemeClr val="tx1"/>
                          </a:solidFill>
                          <a:latin typeface="微软雅黑" panose="020B0503020204020204" pitchFamily="34" charset="-122"/>
                          <a:ea typeface="微软雅黑" panose="020B0503020204020204" pitchFamily="34" charset="-122"/>
                        </a:defRPr>
                      </a:lvl1pPr>
                      <a:lvl2pPr>
                        <a:spcBef>
                          <a:spcPct val="20000"/>
                        </a:spcBef>
                        <a:buClr>
                          <a:schemeClr val="accent2"/>
                        </a:buClr>
                        <a:buFont typeface="Wingdings" panose="05000000000000000000" pitchFamily="2" charset="2"/>
                        <a:defRPr sz="2400" b="1">
                          <a:solidFill>
                            <a:schemeClr val="accent2"/>
                          </a:solidFill>
                          <a:latin typeface="微软雅黑" panose="020B0503020204020204" pitchFamily="34" charset="-122"/>
                          <a:ea typeface="微软雅黑" panose="020B0503020204020204" pitchFamily="34"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若打开的文件已经存在，则打开失败</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76924886"/>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1" presetClass="entr" presetSubtype="1"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100"/>
                                        <p:tgtEl>
                                          <p:spTgt spid="8"/>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par>
                          <p:cTn id="24" fill="hold">
                            <p:stCondLst>
                              <p:cond delay="1500"/>
                            </p:stCondLst>
                            <p:childTnLst>
                              <p:par>
                                <p:cTn id="25" presetID="37"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900" decel="100000" fill="hold"/>
                                        <p:tgtEl>
                                          <p:spTgt spid="5"/>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animBg="1"/>
      <p:bldP spid="17" grpId="0" animBg="1"/>
      <p:bldP spid="6"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
          <p:cNvSpPr txBox="1"/>
          <p:nvPr/>
        </p:nvSpPr>
        <p:spPr>
          <a:xfrm>
            <a:off x="6809466" y="1356706"/>
            <a:ext cx="5068590" cy="1077218"/>
          </a:xfrm>
          <a:prstGeom prst="rect">
            <a:avLst/>
          </a:prstGeom>
          <a:noFill/>
        </p:spPr>
        <p:txBody>
          <a:bodyPr wrap="none">
            <a:normAutofit/>
          </a:bodyPr>
          <a:lstStyle/>
          <a:p>
            <a:r>
              <a:rPr lang="zh-CN" altLang="en-US" sz="2000" dirty="0">
                <a:solidFill>
                  <a:schemeClr val="tx1">
                    <a:lumMod val="60000"/>
                    <a:lumOff val="40000"/>
                  </a:schemeClr>
                </a:solidFill>
              </a:rPr>
              <a:t>文件访问模式</a:t>
            </a:r>
          </a:p>
        </p:txBody>
      </p:sp>
      <p:sp>
        <p:nvSpPr>
          <p:cNvPr id="11" name="千图PPT彼岸天：ID 8661124矩形 10"/>
          <p:cNvSpPr/>
          <p:nvPr>
            <p:custDataLst>
              <p:tags r:id="rId1"/>
            </p:custDataLst>
          </p:nvPr>
        </p:nvSpPr>
        <p:spPr>
          <a:xfrm>
            <a:off x="4528330" y="3130759"/>
            <a:ext cx="5757905" cy="1124001"/>
          </a:xfrm>
          <a:prstGeom prst="rect">
            <a:avLst/>
          </a:prstGeom>
        </p:spPr>
        <p:txBody>
          <a:bodyPr wrap="none">
            <a:noAutofit/>
          </a:bodyPr>
          <a:lstStyle/>
          <a:p>
            <a:pPr marL="620713" lvl="1" indent="-228600" fontAlgn="base">
              <a:spcBef>
                <a:spcPct val="20000"/>
              </a:spcBef>
              <a:spcAft>
                <a:spcPct val="0"/>
              </a:spcAft>
              <a:buClr>
                <a:srgbClr val="333399"/>
              </a:buClr>
              <a:buFont typeface="Wingdings" panose="05000000000000000000" pitchFamily="2" charset="2"/>
              <a:buChar char="¢"/>
            </a:pPr>
            <a:r>
              <a:rPr lang="en-US" altLang="zh-CN" sz="2800" b="1" dirty="0">
                <a:solidFill>
                  <a:srgbClr val="333399"/>
                </a:solidFill>
                <a:latin typeface="黑体" panose="02010609060101010101" pitchFamily="49" charset="-122"/>
                <a:ea typeface="黑体" panose="02010609060101010101" pitchFamily="49" charset="-122"/>
              </a:rPr>
              <a:t>filebuf::</a:t>
            </a:r>
            <a:r>
              <a:rPr lang="en-US" altLang="zh-CN" sz="2800" b="1" dirty="0" err="1">
                <a:solidFill>
                  <a:srgbClr val="333399"/>
                </a:solidFill>
                <a:latin typeface="黑体" panose="02010609060101010101" pitchFamily="49" charset="-122"/>
                <a:ea typeface="黑体" panose="02010609060101010101" pitchFamily="49" charset="-122"/>
              </a:rPr>
              <a:t>openport</a:t>
            </a:r>
            <a:r>
              <a:rPr lang="en-US" altLang="zh-CN" sz="2800" b="1" dirty="0">
                <a:solidFill>
                  <a:srgbClr val="333399"/>
                </a:solidFill>
                <a:latin typeface="黑体" panose="02010609060101010101" pitchFamily="49" charset="-122"/>
                <a:ea typeface="黑体" panose="02010609060101010101" pitchFamily="49" charset="-122"/>
              </a:rPr>
              <a:t>	</a:t>
            </a:r>
            <a:r>
              <a:rPr lang="zh-CN" altLang="en-US" sz="2800" b="1" dirty="0">
                <a:solidFill>
                  <a:srgbClr val="333399"/>
                </a:solidFill>
                <a:latin typeface="黑体" panose="02010609060101010101" pitchFamily="49" charset="-122"/>
                <a:ea typeface="黑体" panose="02010609060101010101" pitchFamily="49" charset="-122"/>
              </a:rPr>
              <a:t>共享方式</a:t>
            </a:r>
          </a:p>
          <a:p>
            <a:pPr marL="620713" lvl="1" indent="-228600" fontAlgn="base">
              <a:spcBef>
                <a:spcPct val="20000"/>
              </a:spcBef>
              <a:spcAft>
                <a:spcPct val="0"/>
              </a:spcAft>
              <a:buClr>
                <a:srgbClr val="333399"/>
              </a:buClr>
              <a:buFont typeface="Wingdings" panose="05000000000000000000" pitchFamily="2" charset="2"/>
              <a:buChar char="¢"/>
            </a:pPr>
            <a:r>
              <a:rPr lang="en-US" altLang="zh-CN" sz="2800" b="1" dirty="0">
                <a:solidFill>
                  <a:srgbClr val="333399"/>
                </a:solidFill>
                <a:latin typeface="黑体" panose="02010609060101010101" pitchFamily="49" charset="-122"/>
                <a:ea typeface="黑体" panose="02010609060101010101" pitchFamily="49" charset="-122"/>
              </a:rPr>
              <a:t>filebuf::</a:t>
            </a:r>
            <a:r>
              <a:rPr lang="en-US" altLang="zh-CN" sz="2800" b="1" dirty="0" err="1">
                <a:solidFill>
                  <a:srgbClr val="333399"/>
                </a:solidFill>
                <a:latin typeface="黑体" panose="02010609060101010101" pitchFamily="49" charset="-122"/>
                <a:ea typeface="黑体" panose="02010609060101010101" pitchFamily="49" charset="-122"/>
              </a:rPr>
              <a:t>sh_none</a:t>
            </a:r>
            <a:r>
              <a:rPr lang="en-US" altLang="zh-CN" sz="2800" b="1" dirty="0">
                <a:solidFill>
                  <a:srgbClr val="333399"/>
                </a:solidFill>
                <a:latin typeface="黑体" panose="02010609060101010101" pitchFamily="49" charset="-122"/>
                <a:ea typeface="黑体" panose="02010609060101010101" pitchFamily="49" charset="-122"/>
              </a:rPr>
              <a:t>	</a:t>
            </a:r>
            <a:r>
              <a:rPr lang="zh-CN" altLang="en-US" sz="2800" b="1" dirty="0">
                <a:solidFill>
                  <a:srgbClr val="333399"/>
                </a:solidFill>
                <a:latin typeface="黑体" panose="02010609060101010101" pitchFamily="49" charset="-122"/>
                <a:ea typeface="黑体" panose="02010609060101010101" pitchFamily="49" charset="-122"/>
              </a:rPr>
              <a:t>独占方式，不允许共享</a:t>
            </a:r>
          </a:p>
          <a:p>
            <a:pPr marL="620713" lvl="1" indent="-228600" fontAlgn="base">
              <a:spcBef>
                <a:spcPct val="20000"/>
              </a:spcBef>
              <a:spcAft>
                <a:spcPct val="0"/>
              </a:spcAft>
              <a:buClr>
                <a:srgbClr val="333399"/>
              </a:buClr>
              <a:buFont typeface="Wingdings" panose="05000000000000000000" pitchFamily="2" charset="2"/>
              <a:buChar char="¢"/>
            </a:pPr>
            <a:r>
              <a:rPr lang="en-US" altLang="zh-CN" sz="2800" b="1" dirty="0">
                <a:solidFill>
                  <a:srgbClr val="333399"/>
                </a:solidFill>
                <a:latin typeface="黑体" panose="02010609060101010101" pitchFamily="49" charset="-122"/>
                <a:ea typeface="黑体" panose="02010609060101010101" pitchFamily="49" charset="-122"/>
              </a:rPr>
              <a:t>filebuf::</a:t>
            </a:r>
            <a:r>
              <a:rPr lang="en-US" altLang="zh-CN" sz="2800" b="1" dirty="0" err="1">
                <a:solidFill>
                  <a:srgbClr val="333399"/>
                </a:solidFill>
                <a:latin typeface="黑体" panose="02010609060101010101" pitchFamily="49" charset="-122"/>
                <a:ea typeface="黑体" panose="02010609060101010101" pitchFamily="49" charset="-122"/>
              </a:rPr>
              <a:t>sh_read</a:t>
            </a:r>
            <a:r>
              <a:rPr lang="en-US" altLang="zh-CN" sz="2800" b="1" dirty="0">
                <a:solidFill>
                  <a:srgbClr val="333399"/>
                </a:solidFill>
                <a:latin typeface="黑体" panose="02010609060101010101" pitchFamily="49" charset="-122"/>
                <a:ea typeface="黑体" panose="02010609060101010101" pitchFamily="49" charset="-122"/>
              </a:rPr>
              <a:t>	</a:t>
            </a:r>
            <a:r>
              <a:rPr lang="zh-CN" altLang="en-US" sz="2800" b="1" dirty="0">
                <a:solidFill>
                  <a:srgbClr val="333399"/>
                </a:solidFill>
                <a:latin typeface="黑体" panose="02010609060101010101" pitchFamily="49" charset="-122"/>
                <a:ea typeface="黑体" panose="02010609060101010101" pitchFamily="49" charset="-122"/>
              </a:rPr>
              <a:t>允许读共享</a:t>
            </a:r>
          </a:p>
          <a:p>
            <a:pPr marL="620713" lvl="1" indent="-228600" fontAlgn="base">
              <a:spcBef>
                <a:spcPct val="20000"/>
              </a:spcBef>
              <a:spcAft>
                <a:spcPct val="0"/>
              </a:spcAft>
              <a:buClr>
                <a:srgbClr val="333399"/>
              </a:buClr>
              <a:buFont typeface="Wingdings" panose="05000000000000000000" pitchFamily="2" charset="2"/>
              <a:buChar char="¢"/>
            </a:pPr>
            <a:r>
              <a:rPr lang="en-US" altLang="zh-CN" sz="2800" b="1" dirty="0">
                <a:solidFill>
                  <a:srgbClr val="333399"/>
                </a:solidFill>
                <a:latin typeface="黑体" panose="02010609060101010101" pitchFamily="49" charset="-122"/>
                <a:ea typeface="黑体" panose="02010609060101010101" pitchFamily="49" charset="-122"/>
              </a:rPr>
              <a:t>filebuf::</a:t>
            </a:r>
            <a:r>
              <a:rPr lang="en-US" altLang="zh-CN" sz="2800" b="1" dirty="0" err="1">
                <a:solidFill>
                  <a:srgbClr val="333399"/>
                </a:solidFill>
                <a:latin typeface="黑体" panose="02010609060101010101" pitchFamily="49" charset="-122"/>
                <a:ea typeface="黑体" panose="02010609060101010101" pitchFamily="49" charset="-122"/>
              </a:rPr>
              <a:t>sh_write</a:t>
            </a:r>
            <a:r>
              <a:rPr lang="en-US" altLang="zh-CN" sz="2800" b="1" dirty="0">
                <a:solidFill>
                  <a:srgbClr val="333399"/>
                </a:solidFill>
                <a:latin typeface="黑体" panose="02010609060101010101" pitchFamily="49" charset="-122"/>
                <a:ea typeface="黑体" panose="02010609060101010101" pitchFamily="49" charset="-122"/>
              </a:rPr>
              <a:t>	</a:t>
            </a:r>
            <a:r>
              <a:rPr lang="zh-CN" altLang="en-US" sz="2800" b="1" dirty="0">
                <a:solidFill>
                  <a:srgbClr val="333399"/>
                </a:solidFill>
                <a:latin typeface="黑体" panose="02010609060101010101" pitchFamily="49" charset="-122"/>
                <a:ea typeface="黑体" panose="02010609060101010101" pitchFamily="49" charset="-122"/>
              </a:rPr>
              <a:t>允许写共享</a:t>
            </a:r>
          </a:p>
        </p:txBody>
      </p:sp>
      <p:sp>
        <p:nvSpPr>
          <p:cNvPr id="8" name="圆角矩形 6"/>
          <p:cNvSpPr/>
          <p:nvPr/>
        </p:nvSpPr>
        <p:spPr>
          <a:xfrm>
            <a:off x="5339914" y="1322403"/>
            <a:ext cx="1223393" cy="122400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任意多边形 8"/>
          <p:cNvSpPr/>
          <p:nvPr/>
        </p:nvSpPr>
        <p:spPr>
          <a:xfrm>
            <a:off x="5583584" y="1554216"/>
            <a:ext cx="736053" cy="760374"/>
          </a:xfrm>
          <a:custGeom>
            <a:avLst/>
            <a:gdLst>
              <a:gd name="connsiteX0" fmla="*/ 130655 w 587316"/>
              <a:gd name="connsiteY0" fmla="*/ 434401 h 606722"/>
              <a:gd name="connsiteX1" fmla="*/ 130655 w 587316"/>
              <a:gd name="connsiteY1" fmla="*/ 466128 h 606722"/>
              <a:gd name="connsiteX2" fmla="*/ 142047 w 587316"/>
              <a:gd name="connsiteY2" fmla="*/ 466128 h 606722"/>
              <a:gd name="connsiteX3" fmla="*/ 142047 w 587316"/>
              <a:gd name="connsiteY3" fmla="*/ 434401 h 606722"/>
              <a:gd name="connsiteX4" fmla="*/ 20648 w 587316"/>
              <a:gd name="connsiteY4" fmla="*/ 373614 h 606722"/>
              <a:gd name="connsiteX5" fmla="*/ 48061 w 587316"/>
              <a:gd name="connsiteY5" fmla="*/ 547178 h 606722"/>
              <a:gd name="connsiteX6" fmla="*/ 111608 w 587316"/>
              <a:gd name="connsiteY6" fmla="*/ 547178 h 606722"/>
              <a:gd name="connsiteX7" fmla="*/ 111608 w 587316"/>
              <a:gd name="connsiteY7" fmla="*/ 475637 h 606722"/>
              <a:gd name="connsiteX8" fmla="*/ 111608 w 587316"/>
              <a:gd name="connsiteY8" fmla="*/ 424981 h 606722"/>
              <a:gd name="connsiteX9" fmla="*/ 111608 w 587316"/>
              <a:gd name="connsiteY9" fmla="*/ 373614 h 606722"/>
              <a:gd name="connsiteX10" fmla="*/ 518778 w 587316"/>
              <a:gd name="connsiteY10" fmla="*/ 371157 h 606722"/>
              <a:gd name="connsiteX11" fmla="*/ 553937 w 587316"/>
              <a:gd name="connsiteY11" fmla="*/ 391400 h 606722"/>
              <a:gd name="connsiteX12" fmla="*/ 557497 w 587316"/>
              <a:gd name="connsiteY12" fmla="*/ 404362 h 606722"/>
              <a:gd name="connsiteX13" fmla="*/ 549219 w 587316"/>
              <a:gd name="connsiteY13" fmla="*/ 409068 h 606722"/>
              <a:gd name="connsiteX14" fmla="*/ 544502 w 587316"/>
              <a:gd name="connsiteY14" fmla="*/ 407825 h 606722"/>
              <a:gd name="connsiteX15" fmla="*/ 509344 w 587316"/>
              <a:gd name="connsiteY15" fmla="*/ 387582 h 606722"/>
              <a:gd name="connsiteX16" fmla="*/ 505783 w 587316"/>
              <a:gd name="connsiteY16" fmla="*/ 374619 h 606722"/>
              <a:gd name="connsiteX17" fmla="*/ 518778 w 587316"/>
              <a:gd name="connsiteY17" fmla="*/ 371157 h 606722"/>
              <a:gd name="connsiteX18" fmla="*/ 537211 w 587316"/>
              <a:gd name="connsiteY18" fmla="*/ 283673 h 606722"/>
              <a:gd name="connsiteX19" fmla="*/ 577793 w 587316"/>
              <a:gd name="connsiteY19" fmla="*/ 283673 h 606722"/>
              <a:gd name="connsiteX20" fmla="*/ 587316 w 587316"/>
              <a:gd name="connsiteY20" fmla="*/ 293200 h 606722"/>
              <a:gd name="connsiteX21" fmla="*/ 577793 w 587316"/>
              <a:gd name="connsiteY21" fmla="*/ 302726 h 606722"/>
              <a:gd name="connsiteX22" fmla="*/ 537211 w 587316"/>
              <a:gd name="connsiteY22" fmla="*/ 302726 h 606722"/>
              <a:gd name="connsiteX23" fmla="*/ 527688 w 587316"/>
              <a:gd name="connsiteY23" fmla="*/ 293200 h 606722"/>
              <a:gd name="connsiteX24" fmla="*/ 537211 w 587316"/>
              <a:gd name="connsiteY24" fmla="*/ 283673 h 606722"/>
              <a:gd name="connsiteX25" fmla="*/ 50098 w 587316"/>
              <a:gd name="connsiteY25" fmla="*/ 273582 h 606722"/>
              <a:gd name="connsiteX26" fmla="*/ 90680 w 587316"/>
              <a:gd name="connsiteY26" fmla="*/ 273582 h 606722"/>
              <a:gd name="connsiteX27" fmla="*/ 100203 w 587316"/>
              <a:gd name="connsiteY27" fmla="*/ 283073 h 606722"/>
              <a:gd name="connsiteX28" fmla="*/ 90680 w 587316"/>
              <a:gd name="connsiteY28" fmla="*/ 292564 h 606722"/>
              <a:gd name="connsiteX29" fmla="*/ 50098 w 587316"/>
              <a:gd name="connsiteY29" fmla="*/ 292564 h 606722"/>
              <a:gd name="connsiteX30" fmla="*/ 40575 w 587316"/>
              <a:gd name="connsiteY30" fmla="*/ 283073 h 606722"/>
              <a:gd name="connsiteX31" fmla="*/ 50098 w 587316"/>
              <a:gd name="connsiteY31" fmla="*/ 273582 h 606722"/>
              <a:gd name="connsiteX32" fmla="*/ 19046 w 587316"/>
              <a:gd name="connsiteY32" fmla="*/ 252038 h 606722"/>
              <a:gd name="connsiteX33" fmla="*/ 19046 w 587316"/>
              <a:gd name="connsiteY33" fmla="*/ 354684 h 606722"/>
              <a:gd name="connsiteX34" fmla="*/ 111608 w 587316"/>
              <a:gd name="connsiteY34" fmla="*/ 354684 h 606722"/>
              <a:gd name="connsiteX35" fmla="*/ 111608 w 587316"/>
              <a:gd name="connsiteY35" fmla="*/ 252038 h 606722"/>
              <a:gd name="connsiteX36" fmla="*/ 445913 w 587316"/>
              <a:gd name="connsiteY36" fmla="*/ 202664 h 606722"/>
              <a:gd name="connsiteX37" fmla="*/ 455359 w 587316"/>
              <a:gd name="connsiteY37" fmla="*/ 212170 h 606722"/>
              <a:gd name="connsiteX38" fmla="*/ 455359 w 587316"/>
              <a:gd name="connsiteY38" fmla="*/ 262806 h 606722"/>
              <a:gd name="connsiteX39" fmla="*/ 445913 w 587316"/>
              <a:gd name="connsiteY39" fmla="*/ 272312 h 606722"/>
              <a:gd name="connsiteX40" fmla="*/ 436377 w 587316"/>
              <a:gd name="connsiteY40" fmla="*/ 262806 h 606722"/>
              <a:gd name="connsiteX41" fmla="*/ 436377 w 587316"/>
              <a:gd name="connsiteY41" fmla="*/ 212170 h 606722"/>
              <a:gd name="connsiteX42" fmla="*/ 445913 w 587316"/>
              <a:gd name="connsiteY42" fmla="*/ 202664 h 606722"/>
              <a:gd name="connsiteX43" fmla="*/ 544502 w 587316"/>
              <a:gd name="connsiteY43" fmla="*/ 178654 h 606722"/>
              <a:gd name="connsiteX44" fmla="*/ 557497 w 587316"/>
              <a:gd name="connsiteY44" fmla="*/ 182116 h 606722"/>
              <a:gd name="connsiteX45" fmla="*/ 553937 w 587316"/>
              <a:gd name="connsiteY45" fmla="*/ 195079 h 606722"/>
              <a:gd name="connsiteX46" fmla="*/ 518778 w 587316"/>
              <a:gd name="connsiteY46" fmla="*/ 215322 h 606722"/>
              <a:gd name="connsiteX47" fmla="*/ 514061 w 587316"/>
              <a:gd name="connsiteY47" fmla="*/ 216565 h 606722"/>
              <a:gd name="connsiteX48" fmla="*/ 505783 w 587316"/>
              <a:gd name="connsiteY48" fmla="*/ 211859 h 606722"/>
              <a:gd name="connsiteX49" fmla="*/ 509344 w 587316"/>
              <a:gd name="connsiteY49" fmla="*/ 198897 h 606722"/>
              <a:gd name="connsiteX50" fmla="*/ 375499 w 587316"/>
              <a:gd name="connsiteY50" fmla="*/ 90026 h 606722"/>
              <a:gd name="connsiteX51" fmla="*/ 130655 w 587316"/>
              <a:gd name="connsiteY51" fmla="*/ 247683 h 606722"/>
              <a:gd name="connsiteX52" fmla="*/ 130655 w 587316"/>
              <a:gd name="connsiteY52" fmla="*/ 359128 h 606722"/>
              <a:gd name="connsiteX53" fmla="*/ 375499 w 587316"/>
              <a:gd name="connsiteY53" fmla="*/ 524694 h 606722"/>
              <a:gd name="connsiteX54" fmla="*/ 445913 w 587316"/>
              <a:gd name="connsiteY54" fmla="*/ 40505 h 606722"/>
              <a:gd name="connsiteX55" fmla="*/ 455359 w 587316"/>
              <a:gd name="connsiteY55" fmla="*/ 50017 h 606722"/>
              <a:gd name="connsiteX56" fmla="*/ 455359 w 587316"/>
              <a:gd name="connsiteY56" fmla="*/ 171630 h 606722"/>
              <a:gd name="connsiteX57" fmla="*/ 445913 w 587316"/>
              <a:gd name="connsiteY57" fmla="*/ 181142 h 606722"/>
              <a:gd name="connsiteX58" fmla="*/ 436377 w 587316"/>
              <a:gd name="connsiteY58" fmla="*/ 171630 h 606722"/>
              <a:gd name="connsiteX59" fmla="*/ 436377 w 587316"/>
              <a:gd name="connsiteY59" fmla="*/ 50017 h 606722"/>
              <a:gd name="connsiteX60" fmla="*/ 445913 w 587316"/>
              <a:gd name="connsiteY60" fmla="*/ 40505 h 606722"/>
              <a:gd name="connsiteX61" fmla="*/ 394456 w 587316"/>
              <a:gd name="connsiteY61" fmla="*/ 19018 h 606722"/>
              <a:gd name="connsiteX62" fmla="*/ 394456 w 587316"/>
              <a:gd name="connsiteY62" fmla="*/ 72608 h 606722"/>
              <a:gd name="connsiteX63" fmla="*/ 394456 w 587316"/>
              <a:gd name="connsiteY63" fmla="*/ 542646 h 606722"/>
              <a:gd name="connsiteX64" fmla="*/ 394456 w 587316"/>
              <a:gd name="connsiteY64" fmla="*/ 587704 h 606722"/>
              <a:gd name="connsiteX65" fmla="*/ 466815 w 587316"/>
              <a:gd name="connsiteY65" fmla="*/ 587704 h 606722"/>
              <a:gd name="connsiteX66" fmla="*/ 466815 w 587316"/>
              <a:gd name="connsiteY66" fmla="*/ 19018 h 606722"/>
              <a:gd name="connsiteX67" fmla="*/ 384933 w 587316"/>
              <a:gd name="connsiteY67" fmla="*/ 0 h 606722"/>
              <a:gd name="connsiteX68" fmla="*/ 476338 w 587316"/>
              <a:gd name="connsiteY68" fmla="*/ 0 h 606722"/>
              <a:gd name="connsiteX69" fmla="*/ 485772 w 587316"/>
              <a:gd name="connsiteY69" fmla="*/ 9509 h 606722"/>
              <a:gd name="connsiteX70" fmla="*/ 485772 w 587316"/>
              <a:gd name="connsiteY70" fmla="*/ 597213 h 606722"/>
              <a:gd name="connsiteX71" fmla="*/ 476338 w 587316"/>
              <a:gd name="connsiteY71" fmla="*/ 606722 h 606722"/>
              <a:gd name="connsiteX72" fmla="*/ 384933 w 587316"/>
              <a:gd name="connsiteY72" fmla="*/ 606722 h 606722"/>
              <a:gd name="connsiteX73" fmla="*/ 375499 w 587316"/>
              <a:gd name="connsiteY73" fmla="*/ 597213 h 606722"/>
              <a:gd name="connsiteX74" fmla="*/ 375499 w 587316"/>
              <a:gd name="connsiteY74" fmla="*/ 547623 h 606722"/>
              <a:gd name="connsiteX75" fmla="*/ 130655 w 587316"/>
              <a:gd name="connsiteY75" fmla="*/ 382056 h 606722"/>
              <a:gd name="connsiteX76" fmla="*/ 130655 w 587316"/>
              <a:gd name="connsiteY76" fmla="*/ 415472 h 606722"/>
              <a:gd name="connsiteX77" fmla="*/ 151570 w 587316"/>
              <a:gd name="connsiteY77" fmla="*/ 415472 h 606722"/>
              <a:gd name="connsiteX78" fmla="*/ 161093 w 587316"/>
              <a:gd name="connsiteY78" fmla="*/ 424981 h 606722"/>
              <a:gd name="connsiteX79" fmla="*/ 161093 w 587316"/>
              <a:gd name="connsiteY79" fmla="*/ 475637 h 606722"/>
              <a:gd name="connsiteX80" fmla="*/ 151570 w 587316"/>
              <a:gd name="connsiteY80" fmla="*/ 485147 h 606722"/>
              <a:gd name="connsiteX81" fmla="*/ 130655 w 587316"/>
              <a:gd name="connsiteY81" fmla="*/ 485147 h 606722"/>
              <a:gd name="connsiteX82" fmla="*/ 130655 w 587316"/>
              <a:gd name="connsiteY82" fmla="*/ 556688 h 606722"/>
              <a:gd name="connsiteX83" fmla="*/ 121131 w 587316"/>
              <a:gd name="connsiteY83" fmla="*/ 566197 h 606722"/>
              <a:gd name="connsiteX84" fmla="*/ 39962 w 587316"/>
              <a:gd name="connsiteY84" fmla="*/ 566197 h 606722"/>
              <a:gd name="connsiteX85" fmla="*/ 30528 w 587316"/>
              <a:gd name="connsiteY85" fmla="*/ 558110 h 606722"/>
              <a:gd name="connsiteX86" fmla="*/ 89 w 587316"/>
              <a:gd name="connsiteY86" fmla="*/ 365615 h 606722"/>
              <a:gd name="connsiteX87" fmla="*/ 89 w 587316"/>
              <a:gd name="connsiteY87" fmla="*/ 365437 h 606722"/>
              <a:gd name="connsiteX88" fmla="*/ 0 w 587316"/>
              <a:gd name="connsiteY88" fmla="*/ 364904 h 606722"/>
              <a:gd name="connsiteX89" fmla="*/ 0 w 587316"/>
              <a:gd name="connsiteY89" fmla="*/ 364371 h 606722"/>
              <a:gd name="connsiteX90" fmla="*/ 0 w 587316"/>
              <a:gd name="connsiteY90" fmla="*/ 364104 h 606722"/>
              <a:gd name="connsiteX91" fmla="*/ 0 w 587316"/>
              <a:gd name="connsiteY91" fmla="*/ 242529 h 606722"/>
              <a:gd name="connsiteX92" fmla="*/ 9523 w 587316"/>
              <a:gd name="connsiteY92" fmla="*/ 233020 h 606722"/>
              <a:gd name="connsiteX93" fmla="*/ 118372 w 587316"/>
              <a:gd name="connsiteY93" fmla="*/ 233020 h 606722"/>
              <a:gd name="connsiteX94" fmla="*/ 375499 w 587316"/>
              <a:gd name="connsiteY94" fmla="*/ 67364 h 606722"/>
              <a:gd name="connsiteX95" fmla="*/ 375499 w 587316"/>
              <a:gd name="connsiteY95" fmla="*/ 9509 h 606722"/>
              <a:gd name="connsiteX96" fmla="*/ 384933 w 587316"/>
              <a:gd name="connsiteY96"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587316" h="606722">
                <a:moveTo>
                  <a:pt x="130655" y="434401"/>
                </a:moveTo>
                <a:lnTo>
                  <a:pt x="130655" y="466128"/>
                </a:lnTo>
                <a:lnTo>
                  <a:pt x="142047" y="466128"/>
                </a:lnTo>
                <a:lnTo>
                  <a:pt x="142047" y="434401"/>
                </a:lnTo>
                <a:close/>
                <a:moveTo>
                  <a:pt x="20648" y="373614"/>
                </a:moveTo>
                <a:lnTo>
                  <a:pt x="48061" y="547178"/>
                </a:lnTo>
                <a:lnTo>
                  <a:pt x="111608" y="547178"/>
                </a:lnTo>
                <a:lnTo>
                  <a:pt x="111608" y="475637"/>
                </a:lnTo>
                <a:lnTo>
                  <a:pt x="111608" y="424981"/>
                </a:lnTo>
                <a:lnTo>
                  <a:pt x="111608" y="373614"/>
                </a:lnTo>
                <a:close/>
                <a:moveTo>
                  <a:pt x="518778" y="371157"/>
                </a:moveTo>
                <a:lnTo>
                  <a:pt x="553937" y="391400"/>
                </a:lnTo>
                <a:cubicBezTo>
                  <a:pt x="558565" y="393974"/>
                  <a:pt x="560078" y="399834"/>
                  <a:pt x="557497" y="404362"/>
                </a:cubicBezTo>
                <a:cubicBezTo>
                  <a:pt x="555717" y="407381"/>
                  <a:pt x="552512" y="409068"/>
                  <a:pt x="549219" y="409068"/>
                </a:cubicBezTo>
                <a:cubicBezTo>
                  <a:pt x="547617" y="409068"/>
                  <a:pt x="545926" y="408713"/>
                  <a:pt x="544502" y="407825"/>
                </a:cubicBezTo>
                <a:lnTo>
                  <a:pt x="509344" y="387582"/>
                </a:lnTo>
                <a:cubicBezTo>
                  <a:pt x="504715" y="384918"/>
                  <a:pt x="503202" y="379147"/>
                  <a:pt x="505783" y="374619"/>
                </a:cubicBezTo>
                <a:cubicBezTo>
                  <a:pt x="508454" y="370091"/>
                  <a:pt x="514239" y="368493"/>
                  <a:pt x="518778" y="371157"/>
                </a:cubicBezTo>
                <a:close/>
                <a:moveTo>
                  <a:pt x="537211" y="283673"/>
                </a:moveTo>
                <a:lnTo>
                  <a:pt x="577793" y="283673"/>
                </a:lnTo>
                <a:cubicBezTo>
                  <a:pt x="583044" y="283673"/>
                  <a:pt x="587316" y="287947"/>
                  <a:pt x="587316" y="293200"/>
                </a:cubicBezTo>
                <a:cubicBezTo>
                  <a:pt x="587316" y="298452"/>
                  <a:pt x="583044" y="302726"/>
                  <a:pt x="577793" y="302726"/>
                </a:cubicBezTo>
                <a:lnTo>
                  <a:pt x="537211" y="302726"/>
                </a:lnTo>
                <a:cubicBezTo>
                  <a:pt x="531960" y="302726"/>
                  <a:pt x="527688" y="298452"/>
                  <a:pt x="527688" y="293200"/>
                </a:cubicBezTo>
                <a:cubicBezTo>
                  <a:pt x="527688" y="287947"/>
                  <a:pt x="531960" y="283673"/>
                  <a:pt x="537211" y="283673"/>
                </a:cubicBezTo>
                <a:close/>
                <a:moveTo>
                  <a:pt x="50098" y="273582"/>
                </a:moveTo>
                <a:lnTo>
                  <a:pt x="90680" y="273582"/>
                </a:lnTo>
                <a:cubicBezTo>
                  <a:pt x="95931" y="273582"/>
                  <a:pt x="100203" y="277840"/>
                  <a:pt x="100203" y="283073"/>
                </a:cubicBezTo>
                <a:cubicBezTo>
                  <a:pt x="100203" y="288306"/>
                  <a:pt x="95931" y="292564"/>
                  <a:pt x="90680" y="292564"/>
                </a:cubicBezTo>
                <a:lnTo>
                  <a:pt x="50098" y="292564"/>
                </a:lnTo>
                <a:cubicBezTo>
                  <a:pt x="44847" y="292564"/>
                  <a:pt x="40575" y="288306"/>
                  <a:pt x="40575" y="283073"/>
                </a:cubicBezTo>
                <a:cubicBezTo>
                  <a:pt x="40575" y="277840"/>
                  <a:pt x="44847" y="273582"/>
                  <a:pt x="50098" y="273582"/>
                </a:cubicBezTo>
                <a:close/>
                <a:moveTo>
                  <a:pt x="19046" y="252038"/>
                </a:moveTo>
                <a:lnTo>
                  <a:pt x="19046" y="354684"/>
                </a:lnTo>
                <a:lnTo>
                  <a:pt x="111608" y="354684"/>
                </a:lnTo>
                <a:lnTo>
                  <a:pt x="111608" y="252038"/>
                </a:lnTo>
                <a:close/>
                <a:moveTo>
                  <a:pt x="445913" y="202664"/>
                </a:moveTo>
                <a:cubicBezTo>
                  <a:pt x="451171" y="202664"/>
                  <a:pt x="455359" y="206928"/>
                  <a:pt x="455359" y="212170"/>
                </a:cubicBezTo>
                <a:lnTo>
                  <a:pt x="455359" y="262806"/>
                </a:lnTo>
                <a:cubicBezTo>
                  <a:pt x="455359" y="268048"/>
                  <a:pt x="451171" y="272312"/>
                  <a:pt x="445913" y="272312"/>
                </a:cubicBezTo>
                <a:cubicBezTo>
                  <a:pt x="440655" y="272312"/>
                  <a:pt x="436377" y="268048"/>
                  <a:pt x="436377" y="262806"/>
                </a:cubicBezTo>
                <a:lnTo>
                  <a:pt x="436377" y="212170"/>
                </a:lnTo>
                <a:cubicBezTo>
                  <a:pt x="436377" y="206928"/>
                  <a:pt x="440655" y="202664"/>
                  <a:pt x="445913" y="202664"/>
                </a:cubicBezTo>
                <a:close/>
                <a:moveTo>
                  <a:pt x="544502" y="178654"/>
                </a:moveTo>
                <a:cubicBezTo>
                  <a:pt x="549041" y="175990"/>
                  <a:pt x="554827" y="177588"/>
                  <a:pt x="557497" y="182116"/>
                </a:cubicBezTo>
                <a:cubicBezTo>
                  <a:pt x="560078" y="186644"/>
                  <a:pt x="558565" y="192415"/>
                  <a:pt x="553937" y="195079"/>
                </a:cubicBezTo>
                <a:lnTo>
                  <a:pt x="518778" y="215322"/>
                </a:lnTo>
                <a:cubicBezTo>
                  <a:pt x="517354" y="216121"/>
                  <a:pt x="515663" y="216565"/>
                  <a:pt x="514061" y="216565"/>
                </a:cubicBezTo>
                <a:cubicBezTo>
                  <a:pt x="510768" y="216565"/>
                  <a:pt x="507564" y="214878"/>
                  <a:pt x="505783" y="211859"/>
                </a:cubicBezTo>
                <a:cubicBezTo>
                  <a:pt x="503202" y="207331"/>
                  <a:pt x="504715" y="201471"/>
                  <a:pt x="509344" y="198897"/>
                </a:cubicBezTo>
                <a:close/>
                <a:moveTo>
                  <a:pt x="375499" y="90026"/>
                </a:moveTo>
                <a:lnTo>
                  <a:pt x="130655" y="247683"/>
                </a:lnTo>
                <a:lnTo>
                  <a:pt x="130655" y="359128"/>
                </a:lnTo>
                <a:lnTo>
                  <a:pt x="375499" y="524694"/>
                </a:lnTo>
                <a:close/>
                <a:moveTo>
                  <a:pt x="445913" y="40505"/>
                </a:moveTo>
                <a:cubicBezTo>
                  <a:pt x="451171" y="40505"/>
                  <a:pt x="455359" y="44772"/>
                  <a:pt x="455359" y="50017"/>
                </a:cubicBezTo>
                <a:lnTo>
                  <a:pt x="455359" y="171630"/>
                </a:lnTo>
                <a:cubicBezTo>
                  <a:pt x="455359" y="176875"/>
                  <a:pt x="451171" y="181142"/>
                  <a:pt x="445913" y="181142"/>
                </a:cubicBezTo>
                <a:cubicBezTo>
                  <a:pt x="440655" y="181142"/>
                  <a:pt x="436377" y="176875"/>
                  <a:pt x="436377" y="171630"/>
                </a:cubicBezTo>
                <a:lnTo>
                  <a:pt x="436377" y="50017"/>
                </a:lnTo>
                <a:cubicBezTo>
                  <a:pt x="436377" y="44772"/>
                  <a:pt x="440655" y="40505"/>
                  <a:pt x="445913" y="40505"/>
                </a:cubicBezTo>
                <a:close/>
                <a:moveTo>
                  <a:pt x="394456" y="19018"/>
                </a:moveTo>
                <a:lnTo>
                  <a:pt x="394456" y="72608"/>
                </a:lnTo>
                <a:lnTo>
                  <a:pt x="394456" y="542646"/>
                </a:lnTo>
                <a:lnTo>
                  <a:pt x="394456" y="587704"/>
                </a:lnTo>
                <a:lnTo>
                  <a:pt x="466815" y="587704"/>
                </a:lnTo>
                <a:lnTo>
                  <a:pt x="466815" y="19018"/>
                </a:lnTo>
                <a:close/>
                <a:moveTo>
                  <a:pt x="384933" y="0"/>
                </a:moveTo>
                <a:lnTo>
                  <a:pt x="476338" y="0"/>
                </a:lnTo>
                <a:cubicBezTo>
                  <a:pt x="481589" y="0"/>
                  <a:pt x="485772" y="4266"/>
                  <a:pt x="485772" y="9509"/>
                </a:cubicBezTo>
                <a:lnTo>
                  <a:pt x="485772" y="597213"/>
                </a:lnTo>
                <a:cubicBezTo>
                  <a:pt x="485772" y="602456"/>
                  <a:pt x="481589" y="606722"/>
                  <a:pt x="476338" y="606722"/>
                </a:cubicBezTo>
                <a:lnTo>
                  <a:pt x="384933" y="606722"/>
                </a:lnTo>
                <a:cubicBezTo>
                  <a:pt x="379682" y="606722"/>
                  <a:pt x="375499" y="602456"/>
                  <a:pt x="375499" y="597213"/>
                </a:cubicBezTo>
                <a:lnTo>
                  <a:pt x="375499" y="547623"/>
                </a:lnTo>
                <a:lnTo>
                  <a:pt x="130655" y="382056"/>
                </a:lnTo>
                <a:lnTo>
                  <a:pt x="130655" y="415472"/>
                </a:lnTo>
                <a:lnTo>
                  <a:pt x="151570" y="415472"/>
                </a:lnTo>
                <a:cubicBezTo>
                  <a:pt x="156821" y="415472"/>
                  <a:pt x="161093" y="419738"/>
                  <a:pt x="161093" y="424981"/>
                </a:cubicBezTo>
                <a:lnTo>
                  <a:pt x="161093" y="475637"/>
                </a:lnTo>
                <a:cubicBezTo>
                  <a:pt x="161093" y="480881"/>
                  <a:pt x="156821" y="485147"/>
                  <a:pt x="151570" y="485147"/>
                </a:cubicBezTo>
                <a:lnTo>
                  <a:pt x="130655" y="485147"/>
                </a:lnTo>
                <a:lnTo>
                  <a:pt x="130655" y="556688"/>
                </a:lnTo>
                <a:cubicBezTo>
                  <a:pt x="130655" y="561931"/>
                  <a:pt x="126382" y="566197"/>
                  <a:pt x="121131" y="566197"/>
                </a:cubicBezTo>
                <a:lnTo>
                  <a:pt x="39962" y="566197"/>
                </a:lnTo>
                <a:cubicBezTo>
                  <a:pt x="35245" y="566197"/>
                  <a:pt x="31329" y="562731"/>
                  <a:pt x="30528" y="558110"/>
                </a:cubicBezTo>
                <a:lnTo>
                  <a:pt x="89" y="365615"/>
                </a:lnTo>
                <a:cubicBezTo>
                  <a:pt x="89" y="365526"/>
                  <a:pt x="89" y="365437"/>
                  <a:pt x="89" y="365437"/>
                </a:cubicBezTo>
                <a:cubicBezTo>
                  <a:pt x="89" y="365260"/>
                  <a:pt x="89" y="365082"/>
                  <a:pt x="0" y="364904"/>
                </a:cubicBezTo>
                <a:cubicBezTo>
                  <a:pt x="0" y="364726"/>
                  <a:pt x="0" y="364549"/>
                  <a:pt x="0" y="364371"/>
                </a:cubicBezTo>
                <a:cubicBezTo>
                  <a:pt x="0" y="364282"/>
                  <a:pt x="0" y="364193"/>
                  <a:pt x="0" y="364104"/>
                </a:cubicBezTo>
                <a:lnTo>
                  <a:pt x="0" y="242529"/>
                </a:lnTo>
                <a:cubicBezTo>
                  <a:pt x="0" y="237285"/>
                  <a:pt x="4272" y="233020"/>
                  <a:pt x="9523" y="233020"/>
                </a:cubicBezTo>
                <a:lnTo>
                  <a:pt x="118372" y="233020"/>
                </a:lnTo>
                <a:lnTo>
                  <a:pt x="375499" y="67364"/>
                </a:lnTo>
                <a:lnTo>
                  <a:pt x="375499" y="9509"/>
                </a:lnTo>
                <a:cubicBezTo>
                  <a:pt x="375499" y="4266"/>
                  <a:pt x="379682" y="0"/>
                  <a:pt x="384933"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cxnSp>
        <p:nvCxnSpPr>
          <p:cNvPr id="5" name="直接连接符 4"/>
          <p:cNvCxnSpPr/>
          <p:nvPr/>
        </p:nvCxnSpPr>
        <p:spPr>
          <a:xfrm>
            <a:off x="5405310" y="2735052"/>
            <a:ext cx="5282141"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圆角矩形 12"/>
          <p:cNvSpPr/>
          <p:nvPr/>
        </p:nvSpPr>
        <p:spPr>
          <a:xfrm>
            <a:off x="394202" y="1926273"/>
            <a:ext cx="3852428" cy="3915815"/>
          </a:xfrm>
          <a:prstGeom prst="roundRect">
            <a:avLst>
              <a:gd name="adj" fmla="val 5000"/>
            </a:avLst>
          </a:prstGeom>
          <a:blipFill dpi="0" rotWithShape="1">
            <a:blip r:embed="rId4"/>
            <a:srcRect/>
            <a:stretch>
              <a:fillRect l="-26234" r="-26234"/>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圆角矩形 3"/>
          <p:cNvSpPr/>
          <p:nvPr/>
        </p:nvSpPr>
        <p:spPr>
          <a:xfrm>
            <a:off x="3706875" y="466241"/>
            <a:ext cx="4778249" cy="659500"/>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accent1"/>
                </a:solidFill>
                <a:latin typeface="微软雅黑" panose="020B0503020204020204" pitchFamily="34" charset="-122"/>
                <a:ea typeface="微软雅黑" panose="020B0503020204020204" pitchFamily="34" charset="-122"/>
              </a:rPr>
              <a:t>文件与流</a:t>
            </a:r>
            <a:endParaRPr lang="zh-CN" altLang="en-US" sz="2400" b="1" spc="3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9300450"/>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1" presetClass="entr" presetSubtype="1"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100"/>
                                        <p:tgtEl>
                                          <p:spTgt spid="8"/>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par>
                          <p:cTn id="24" fill="hold">
                            <p:stCondLst>
                              <p:cond delay="1500"/>
                            </p:stCondLst>
                            <p:childTnLst>
                              <p:par>
                                <p:cTn id="25" presetID="37"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900" decel="100000" fill="hold"/>
                                        <p:tgtEl>
                                          <p:spTgt spid="5"/>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31" presetID="37" presetClass="entr" presetSubtype="0" fill="hold" grpId="0" nodeType="withEffect">
                                  <p:stCondLst>
                                    <p:cond delay="60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900" decel="100000" fill="hold"/>
                                        <p:tgtEl>
                                          <p:spTgt spid="11"/>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par>
                          <p:cTn id="37" fill="hold">
                            <p:stCondLst>
                              <p:cond delay="3100"/>
                            </p:stCondLst>
                            <p:childTnLst>
                              <p:par>
                                <p:cTn id="38" presetID="10" presetClass="entr" presetSubtype="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8" grpId="0" animBg="1"/>
      <p:bldP spid="17" grpId="0" animBg="1"/>
      <p:bldP spid="6"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
          <p:cNvSpPr txBox="1"/>
          <p:nvPr/>
        </p:nvSpPr>
        <p:spPr>
          <a:xfrm>
            <a:off x="6809466" y="1356706"/>
            <a:ext cx="5068590" cy="1077218"/>
          </a:xfrm>
          <a:prstGeom prst="rect">
            <a:avLst/>
          </a:prstGeom>
          <a:noFill/>
        </p:spPr>
        <p:txBody>
          <a:bodyPr wrap="none">
            <a:normAutofit/>
          </a:bodyPr>
          <a:lstStyle/>
          <a:p>
            <a:r>
              <a:rPr lang="zh-CN" altLang="en-US" sz="2000" dirty="0">
                <a:solidFill>
                  <a:schemeClr val="tx1">
                    <a:lumMod val="60000"/>
                    <a:lumOff val="40000"/>
                  </a:schemeClr>
                </a:solidFill>
              </a:rPr>
              <a:t>二进制文件与文本文件的区别</a:t>
            </a:r>
          </a:p>
        </p:txBody>
      </p:sp>
      <p:sp>
        <p:nvSpPr>
          <p:cNvPr id="11" name="千图PPT彼岸天：ID 8661124矩形 10"/>
          <p:cNvSpPr/>
          <p:nvPr>
            <p:custDataLst>
              <p:tags r:id="rId1"/>
            </p:custDataLst>
          </p:nvPr>
        </p:nvSpPr>
        <p:spPr>
          <a:xfrm>
            <a:off x="3930513" y="2510263"/>
            <a:ext cx="5757905" cy="1124001"/>
          </a:xfrm>
          <a:prstGeom prst="rect">
            <a:avLst/>
          </a:prstGeom>
        </p:spPr>
        <p:txBody>
          <a:bodyPr wrap="none">
            <a:noAutofit/>
          </a:bodyPr>
          <a:lstStyle/>
          <a:p>
            <a:pPr marL="620713" lvl="1" indent="-228600" fontAlgn="base">
              <a:lnSpc>
                <a:spcPct val="90000"/>
              </a:lnSpc>
              <a:spcBef>
                <a:spcPct val="20000"/>
              </a:spcBef>
              <a:spcAft>
                <a:spcPct val="0"/>
              </a:spcAft>
              <a:buClr>
                <a:srgbClr val="333399"/>
              </a:buClr>
              <a:buFont typeface="Wingdings" panose="05000000000000000000" pitchFamily="2" charset="2"/>
              <a:buChar char="¢"/>
            </a:pPr>
            <a:r>
              <a:rPr lang="zh-CN" altLang="en-US" sz="2600" b="1" dirty="0">
                <a:solidFill>
                  <a:srgbClr val="333399"/>
                </a:solidFill>
                <a:latin typeface="黑体" panose="02010609060101010101" pitchFamily="49" charset="-122"/>
                <a:ea typeface="黑体" panose="02010609060101010101" pitchFamily="49" charset="-122"/>
              </a:rPr>
              <a:t>在读文件时，它们判定文件结束标志的方法</a:t>
            </a:r>
            <a:endParaRPr lang="en-US" altLang="zh-CN" sz="2600" b="1" dirty="0">
              <a:solidFill>
                <a:srgbClr val="333399"/>
              </a:solidFill>
              <a:latin typeface="黑体" panose="02010609060101010101" pitchFamily="49" charset="-122"/>
              <a:ea typeface="黑体" panose="02010609060101010101" pitchFamily="49" charset="-122"/>
            </a:endParaRPr>
          </a:p>
          <a:p>
            <a:pPr marL="392113" lvl="1" fontAlgn="base">
              <a:lnSpc>
                <a:spcPct val="90000"/>
              </a:lnSpc>
              <a:spcBef>
                <a:spcPct val="20000"/>
              </a:spcBef>
              <a:spcAft>
                <a:spcPct val="0"/>
              </a:spcAft>
              <a:buClr>
                <a:srgbClr val="333399"/>
              </a:buClr>
            </a:pPr>
            <a:r>
              <a:rPr lang="zh-CN" altLang="en-US" sz="2600" b="1" dirty="0">
                <a:solidFill>
                  <a:srgbClr val="333399"/>
                </a:solidFill>
                <a:latin typeface="黑体" panose="02010609060101010101" pitchFamily="49" charset="-122"/>
                <a:ea typeface="黑体" panose="02010609060101010101" pitchFamily="49" charset="-122"/>
              </a:rPr>
              <a:t>存在区别</a:t>
            </a:r>
            <a:endParaRPr lang="en-US" altLang="zh-CN" sz="2600" b="1" dirty="0">
              <a:solidFill>
                <a:srgbClr val="333399"/>
              </a:solidFill>
              <a:latin typeface="黑体" panose="02010609060101010101" pitchFamily="49" charset="-122"/>
              <a:ea typeface="黑体" panose="02010609060101010101" pitchFamily="49" charset="-122"/>
            </a:endParaRPr>
          </a:p>
          <a:p>
            <a:pPr marL="858838" lvl="2" indent="-228600" fontAlgn="base">
              <a:lnSpc>
                <a:spcPct val="90000"/>
              </a:lnSpc>
              <a:spcBef>
                <a:spcPct val="20000"/>
              </a:spcBef>
              <a:spcAft>
                <a:spcPct val="0"/>
              </a:spcAft>
              <a:buFontTx/>
              <a:buChar char="•"/>
            </a:pPr>
            <a:r>
              <a:rPr lang="zh-CN" altLang="en-US" sz="2200" dirty="0">
                <a:solidFill>
                  <a:srgbClr val="000000"/>
                </a:solidFill>
                <a:ea typeface="宋体"/>
              </a:rPr>
              <a:t>在读文本文件的过程中，当</a:t>
            </a:r>
            <a:r>
              <a:rPr lang="en-US" altLang="zh-CN" sz="2200" dirty="0">
                <a:solidFill>
                  <a:srgbClr val="000000"/>
                </a:solidFill>
                <a:ea typeface="宋体"/>
              </a:rPr>
              <a:t>get </a:t>
            </a:r>
            <a:r>
              <a:rPr lang="zh-CN" altLang="en-US" sz="2200" dirty="0">
                <a:solidFill>
                  <a:srgbClr val="000000"/>
                </a:solidFill>
                <a:ea typeface="宋体"/>
              </a:rPr>
              <a:t>之类的成员函数遇到文件结</a:t>
            </a:r>
            <a:endParaRPr lang="en-US" altLang="zh-CN" sz="2200" dirty="0">
              <a:solidFill>
                <a:srgbClr val="000000"/>
              </a:solidFill>
              <a:ea typeface="宋体"/>
            </a:endParaRPr>
          </a:p>
          <a:p>
            <a:pPr marL="630238" lvl="2" fontAlgn="base">
              <a:lnSpc>
                <a:spcPct val="90000"/>
              </a:lnSpc>
              <a:spcBef>
                <a:spcPct val="20000"/>
              </a:spcBef>
              <a:spcAft>
                <a:spcPct val="0"/>
              </a:spcAft>
            </a:pPr>
            <a:r>
              <a:rPr lang="zh-CN" altLang="en-US" sz="2200" dirty="0">
                <a:solidFill>
                  <a:srgbClr val="000000"/>
                </a:solidFill>
                <a:ea typeface="宋体"/>
              </a:rPr>
              <a:t>束符时，它返回常量</a:t>
            </a:r>
            <a:r>
              <a:rPr lang="en-US" altLang="zh-CN" sz="2200" dirty="0">
                <a:solidFill>
                  <a:srgbClr val="000000"/>
                </a:solidFill>
                <a:ea typeface="宋体"/>
              </a:rPr>
              <a:t>EOF</a:t>
            </a:r>
            <a:r>
              <a:rPr lang="zh-CN" altLang="en-US" sz="2200" dirty="0">
                <a:solidFill>
                  <a:srgbClr val="000000"/>
                </a:solidFill>
                <a:ea typeface="宋体"/>
              </a:rPr>
              <a:t>作为文件结束标志，但二进制文件</a:t>
            </a:r>
            <a:endParaRPr lang="en-US" altLang="zh-CN" sz="2200" dirty="0">
              <a:solidFill>
                <a:srgbClr val="000000"/>
              </a:solidFill>
              <a:ea typeface="宋体"/>
            </a:endParaRPr>
          </a:p>
          <a:p>
            <a:pPr marL="630238" lvl="2" fontAlgn="base">
              <a:lnSpc>
                <a:spcPct val="90000"/>
              </a:lnSpc>
              <a:spcBef>
                <a:spcPct val="20000"/>
              </a:spcBef>
              <a:spcAft>
                <a:spcPct val="0"/>
              </a:spcAft>
            </a:pPr>
            <a:r>
              <a:rPr lang="zh-CN" altLang="en-US" sz="2200" dirty="0">
                <a:solidFill>
                  <a:srgbClr val="000000"/>
                </a:solidFill>
                <a:ea typeface="宋体"/>
              </a:rPr>
              <a:t>不能用</a:t>
            </a:r>
            <a:r>
              <a:rPr lang="en-US" altLang="zh-CN" sz="2200" dirty="0">
                <a:solidFill>
                  <a:srgbClr val="000000"/>
                </a:solidFill>
                <a:ea typeface="宋体"/>
              </a:rPr>
              <a:t>EOF</a:t>
            </a:r>
            <a:r>
              <a:rPr lang="zh-CN" altLang="en-US" sz="2200" dirty="0">
                <a:solidFill>
                  <a:srgbClr val="000000"/>
                </a:solidFill>
                <a:ea typeface="宋体"/>
              </a:rPr>
              <a:t>作为文件结束的判定值。因为</a:t>
            </a:r>
            <a:r>
              <a:rPr lang="en-US" altLang="zh-CN" sz="2200" dirty="0">
                <a:solidFill>
                  <a:srgbClr val="000000"/>
                </a:solidFill>
                <a:ea typeface="宋体"/>
              </a:rPr>
              <a:t>EOF</a:t>
            </a:r>
            <a:r>
              <a:rPr lang="zh-CN" altLang="en-US" sz="2200" dirty="0">
                <a:solidFill>
                  <a:srgbClr val="000000"/>
                </a:solidFill>
                <a:ea typeface="宋体"/>
              </a:rPr>
              <a:t>的值是</a:t>
            </a:r>
            <a:r>
              <a:rPr lang="zh-CN" altLang="en-US" sz="2200" dirty="0">
                <a:solidFill>
                  <a:srgbClr val="000000"/>
                </a:solidFill>
                <a:ea typeface="宋体"/>
                <a:sym typeface="Symbol" panose="05050102010706020507" pitchFamily="18" charset="2"/>
              </a:rPr>
              <a:t></a:t>
            </a:r>
            <a:r>
              <a:rPr lang="en-US" altLang="zh-CN" sz="2200" dirty="0">
                <a:solidFill>
                  <a:srgbClr val="000000"/>
                </a:solidFill>
                <a:ea typeface="宋体"/>
              </a:rPr>
              <a:t>1</a:t>
            </a:r>
            <a:r>
              <a:rPr lang="zh-CN" altLang="en-US" sz="2200" dirty="0">
                <a:solidFill>
                  <a:srgbClr val="000000"/>
                </a:solidFill>
                <a:ea typeface="宋体"/>
              </a:rPr>
              <a:t>，</a:t>
            </a:r>
            <a:endParaRPr lang="en-US" altLang="zh-CN" sz="2200" dirty="0">
              <a:solidFill>
                <a:srgbClr val="000000"/>
              </a:solidFill>
              <a:ea typeface="宋体"/>
            </a:endParaRPr>
          </a:p>
          <a:p>
            <a:pPr marL="630238" lvl="2" fontAlgn="base">
              <a:lnSpc>
                <a:spcPct val="90000"/>
              </a:lnSpc>
              <a:spcBef>
                <a:spcPct val="20000"/>
              </a:spcBef>
              <a:spcAft>
                <a:spcPct val="0"/>
              </a:spcAft>
            </a:pPr>
            <a:r>
              <a:rPr lang="zh-CN" altLang="en-US" sz="2200" dirty="0">
                <a:solidFill>
                  <a:srgbClr val="000000"/>
                </a:solidFill>
                <a:ea typeface="宋体"/>
              </a:rPr>
              <a:t>若文件中某个字节的值为</a:t>
            </a:r>
            <a:r>
              <a:rPr lang="zh-CN" altLang="en-US" sz="2200" dirty="0">
                <a:solidFill>
                  <a:srgbClr val="000000"/>
                </a:solidFill>
                <a:ea typeface="宋体"/>
                <a:sym typeface="Symbol" panose="05050102010706020507" pitchFamily="18" charset="2"/>
              </a:rPr>
              <a:t></a:t>
            </a:r>
            <a:r>
              <a:rPr lang="en-US" altLang="zh-CN" sz="2200" dirty="0">
                <a:solidFill>
                  <a:srgbClr val="000000"/>
                </a:solidFill>
                <a:ea typeface="宋体"/>
              </a:rPr>
              <a:t>1</a:t>
            </a:r>
            <a:r>
              <a:rPr lang="zh-CN" altLang="en-US" sz="2200" dirty="0">
                <a:solidFill>
                  <a:srgbClr val="000000"/>
                </a:solidFill>
                <a:ea typeface="宋体"/>
              </a:rPr>
              <a:t>，就会被误认为是文件结束符。</a:t>
            </a:r>
            <a:endParaRPr lang="en-US" altLang="zh-CN" sz="2200" dirty="0">
              <a:solidFill>
                <a:srgbClr val="000000"/>
              </a:solidFill>
              <a:ea typeface="宋体"/>
            </a:endParaRPr>
          </a:p>
          <a:p>
            <a:pPr marL="620713" lvl="1" indent="-228600" fontAlgn="base">
              <a:lnSpc>
                <a:spcPct val="90000"/>
              </a:lnSpc>
              <a:spcBef>
                <a:spcPct val="20000"/>
              </a:spcBef>
              <a:spcAft>
                <a:spcPct val="0"/>
              </a:spcAft>
              <a:buClr>
                <a:srgbClr val="333399"/>
              </a:buClr>
              <a:buFont typeface="Wingdings" panose="05000000000000000000" pitchFamily="2" charset="2"/>
              <a:buChar char="¢"/>
            </a:pPr>
            <a:r>
              <a:rPr lang="en-US" altLang="zh-CN" sz="2600" b="1" dirty="0">
                <a:solidFill>
                  <a:srgbClr val="333399"/>
                </a:solidFill>
                <a:latin typeface="黑体" panose="02010609060101010101" pitchFamily="49" charset="-122"/>
                <a:ea typeface="黑体" panose="02010609060101010101" pitchFamily="49" charset="-122"/>
              </a:rPr>
              <a:t>C++</a:t>
            </a:r>
            <a:r>
              <a:rPr lang="zh-CN" altLang="en-US" sz="2600" b="1" dirty="0">
                <a:solidFill>
                  <a:srgbClr val="333399"/>
                </a:solidFill>
                <a:latin typeface="黑体" panose="02010609060101010101" pitchFamily="49" charset="-122"/>
                <a:ea typeface="黑体" panose="02010609060101010101" pitchFamily="49" charset="-122"/>
              </a:rPr>
              <a:t>提供了一个成员函数</a:t>
            </a:r>
            <a:r>
              <a:rPr lang="en-US" altLang="zh-CN" sz="2600" b="1" dirty="0" err="1">
                <a:solidFill>
                  <a:srgbClr val="333399"/>
                </a:solidFill>
                <a:latin typeface="黑体" panose="02010609060101010101" pitchFamily="49" charset="-122"/>
                <a:ea typeface="黑体" panose="02010609060101010101" pitchFamily="49" charset="-122"/>
              </a:rPr>
              <a:t>eof</a:t>
            </a:r>
            <a:r>
              <a:rPr lang="zh-CN" altLang="en-US" sz="2600" b="1" dirty="0">
                <a:solidFill>
                  <a:srgbClr val="333399"/>
                </a:solidFill>
                <a:latin typeface="黑体" panose="02010609060101010101" pitchFamily="49" charset="-122"/>
                <a:ea typeface="黑体" panose="02010609060101010101" pitchFamily="49" charset="-122"/>
              </a:rPr>
              <a:t>来解决这个问题，</a:t>
            </a:r>
            <a:endParaRPr lang="en-US" altLang="zh-CN" sz="2600" b="1" dirty="0">
              <a:solidFill>
                <a:srgbClr val="333399"/>
              </a:solidFill>
              <a:latin typeface="黑体" panose="02010609060101010101" pitchFamily="49" charset="-122"/>
              <a:ea typeface="黑体" panose="02010609060101010101" pitchFamily="49" charset="-122"/>
            </a:endParaRPr>
          </a:p>
          <a:p>
            <a:pPr marL="392113" lvl="1" fontAlgn="base">
              <a:lnSpc>
                <a:spcPct val="90000"/>
              </a:lnSpc>
              <a:spcBef>
                <a:spcPct val="20000"/>
              </a:spcBef>
              <a:spcAft>
                <a:spcPct val="0"/>
              </a:spcAft>
              <a:buClr>
                <a:srgbClr val="333399"/>
              </a:buClr>
            </a:pPr>
            <a:r>
              <a:rPr lang="zh-CN" altLang="en-US" sz="2600" b="1" dirty="0">
                <a:solidFill>
                  <a:srgbClr val="333399"/>
                </a:solidFill>
                <a:latin typeface="黑体" panose="02010609060101010101" pitchFamily="49" charset="-122"/>
                <a:ea typeface="黑体" panose="02010609060101010101" pitchFamily="49" charset="-122"/>
              </a:rPr>
              <a:t>它的用法如下：</a:t>
            </a:r>
          </a:p>
          <a:p>
            <a:pPr marL="620713" lvl="1" indent="-228600" fontAlgn="base">
              <a:lnSpc>
                <a:spcPct val="90000"/>
              </a:lnSpc>
              <a:spcBef>
                <a:spcPct val="20000"/>
              </a:spcBef>
              <a:spcAft>
                <a:spcPct val="0"/>
              </a:spcAft>
              <a:buClr>
                <a:srgbClr val="333399"/>
              </a:buClr>
              <a:buFont typeface="Wingdings" panose="05000000000000000000" pitchFamily="2" charset="2"/>
              <a:buChar char="¢"/>
            </a:pPr>
            <a:r>
              <a:rPr lang="en-US" altLang="zh-CN" sz="2600" b="1" dirty="0">
                <a:solidFill>
                  <a:srgbClr val="333399"/>
                </a:solidFill>
                <a:latin typeface="黑体" panose="02010609060101010101" pitchFamily="49" charset="-122"/>
                <a:ea typeface="黑体" panose="02010609060101010101" pitchFamily="49" charset="-122"/>
              </a:rPr>
              <a:t>int xx::</a:t>
            </a:r>
            <a:r>
              <a:rPr lang="en-US" altLang="zh-CN" sz="2600" b="1" dirty="0" err="1">
                <a:solidFill>
                  <a:srgbClr val="333399"/>
                </a:solidFill>
                <a:latin typeface="黑体" panose="02010609060101010101" pitchFamily="49" charset="-122"/>
                <a:ea typeface="黑体" panose="02010609060101010101" pitchFamily="49" charset="-122"/>
              </a:rPr>
              <a:t>eof</a:t>
            </a:r>
            <a:r>
              <a:rPr lang="en-US" altLang="zh-CN" sz="2600" b="1" dirty="0">
                <a:solidFill>
                  <a:srgbClr val="333399"/>
                </a:solidFill>
                <a:latin typeface="黑体" panose="02010609060101010101" pitchFamily="49" charset="-122"/>
                <a:ea typeface="黑体" panose="02010609060101010101" pitchFamily="49" charset="-122"/>
              </a:rPr>
              <a:t>()</a:t>
            </a:r>
          </a:p>
          <a:p>
            <a:pPr marL="858838" lvl="2" indent="-228600" fontAlgn="base">
              <a:lnSpc>
                <a:spcPct val="90000"/>
              </a:lnSpc>
              <a:spcBef>
                <a:spcPct val="20000"/>
              </a:spcBef>
              <a:spcAft>
                <a:spcPct val="0"/>
              </a:spcAft>
              <a:buFontTx/>
              <a:buChar char="•"/>
            </a:pPr>
            <a:r>
              <a:rPr lang="zh-CN" altLang="en-US" sz="2200" dirty="0">
                <a:solidFill>
                  <a:srgbClr val="000000"/>
                </a:solidFill>
                <a:ea typeface="宋体"/>
              </a:rPr>
              <a:t>其中，</a:t>
            </a:r>
            <a:r>
              <a:rPr lang="en-US" altLang="zh-CN" sz="2200" dirty="0">
                <a:solidFill>
                  <a:srgbClr val="000000"/>
                </a:solidFill>
                <a:ea typeface="宋体"/>
              </a:rPr>
              <a:t>xx</a:t>
            </a:r>
            <a:r>
              <a:rPr lang="zh-CN" altLang="en-US" sz="2200" dirty="0">
                <a:solidFill>
                  <a:srgbClr val="000000"/>
                </a:solidFill>
                <a:ea typeface="宋体"/>
              </a:rPr>
              <a:t>代表输入流对象，到达文件末尾时，</a:t>
            </a:r>
            <a:endParaRPr lang="en-US" altLang="zh-CN" sz="2200" dirty="0">
              <a:solidFill>
                <a:srgbClr val="000000"/>
              </a:solidFill>
              <a:ea typeface="宋体"/>
            </a:endParaRPr>
          </a:p>
          <a:p>
            <a:pPr marL="858838" lvl="2" indent="-228600" fontAlgn="base">
              <a:lnSpc>
                <a:spcPct val="90000"/>
              </a:lnSpc>
              <a:spcBef>
                <a:spcPct val="20000"/>
              </a:spcBef>
              <a:spcAft>
                <a:spcPct val="0"/>
              </a:spcAft>
              <a:buFontTx/>
              <a:buChar char="•"/>
            </a:pPr>
            <a:r>
              <a:rPr lang="zh-CN" altLang="en-US" sz="2200" dirty="0">
                <a:solidFill>
                  <a:srgbClr val="000000"/>
                </a:solidFill>
                <a:ea typeface="宋体"/>
              </a:rPr>
              <a:t>返回一个非</a:t>
            </a:r>
            <a:r>
              <a:rPr lang="en-US" altLang="zh-CN" sz="2200" dirty="0">
                <a:solidFill>
                  <a:srgbClr val="000000"/>
                </a:solidFill>
                <a:ea typeface="宋体"/>
              </a:rPr>
              <a:t>0</a:t>
            </a:r>
            <a:r>
              <a:rPr lang="zh-CN" altLang="en-US" sz="2200" dirty="0">
                <a:solidFill>
                  <a:srgbClr val="000000"/>
                </a:solidFill>
                <a:ea typeface="宋体"/>
              </a:rPr>
              <a:t>值，否则返回</a:t>
            </a:r>
            <a:r>
              <a:rPr lang="en-US" altLang="zh-CN" sz="2200" dirty="0">
                <a:solidFill>
                  <a:srgbClr val="000000"/>
                </a:solidFill>
                <a:ea typeface="宋体"/>
              </a:rPr>
              <a:t>0</a:t>
            </a:r>
            <a:r>
              <a:rPr lang="zh-CN" altLang="en-US" sz="2200" dirty="0">
                <a:solidFill>
                  <a:srgbClr val="000000"/>
                </a:solidFill>
                <a:ea typeface="宋体"/>
              </a:rPr>
              <a:t>。</a:t>
            </a:r>
          </a:p>
        </p:txBody>
      </p:sp>
      <p:sp>
        <p:nvSpPr>
          <p:cNvPr id="8" name="圆角矩形 6"/>
          <p:cNvSpPr/>
          <p:nvPr/>
        </p:nvSpPr>
        <p:spPr>
          <a:xfrm>
            <a:off x="5339914" y="1322403"/>
            <a:ext cx="1223393" cy="122400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任意多边形 8"/>
          <p:cNvSpPr/>
          <p:nvPr/>
        </p:nvSpPr>
        <p:spPr>
          <a:xfrm>
            <a:off x="5583584" y="1554216"/>
            <a:ext cx="736053" cy="760374"/>
          </a:xfrm>
          <a:custGeom>
            <a:avLst/>
            <a:gdLst>
              <a:gd name="connsiteX0" fmla="*/ 130655 w 587316"/>
              <a:gd name="connsiteY0" fmla="*/ 434401 h 606722"/>
              <a:gd name="connsiteX1" fmla="*/ 130655 w 587316"/>
              <a:gd name="connsiteY1" fmla="*/ 466128 h 606722"/>
              <a:gd name="connsiteX2" fmla="*/ 142047 w 587316"/>
              <a:gd name="connsiteY2" fmla="*/ 466128 h 606722"/>
              <a:gd name="connsiteX3" fmla="*/ 142047 w 587316"/>
              <a:gd name="connsiteY3" fmla="*/ 434401 h 606722"/>
              <a:gd name="connsiteX4" fmla="*/ 20648 w 587316"/>
              <a:gd name="connsiteY4" fmla="*/ 373614 h 606722"/>
              <a:gd name="connsiteX5" fmla="*/ 48061 w 587316"/>
              <a:gd name="connsiteY5" fmla="*/ 547178 h 606722"/>
              <a:gd name="connsiteX6" fmla="*/ 111608 w 587316"/>
              <a:gd name="connsiteY6" fmla="*/ 547178 h 606722"/>
              <a:gd name="connsiteX7" fmla="*/ 111608 w 587316"/>
              <a:gd name="connsiteY7" fmla="*/ 475637 h 606722"/>
              <a:gd name="connsiteX8" fmla="*/ 111608 w 587316"/>
              <a:gd name="connsiteY8" fmla="*/ 424981 h 606722"/>
              <a:gd name="connsiteX9" fmla="*/ 111608 w 587316"/>
              <a:gd name="connsiteY9" fmla="*/ 373614 h 606722"/>
              <a:gd name="connsiteX10" fmla="*/ 518778 w 587316"/>
              <a:gd name="connsiteY10" fmla="*/ 371157 h 606722"/>
              <a:gd name="connsiteX11" fmla="*/ 553937 w 587316"/>
              <a:gd name="connsiteY11" fmla="*/ 391400 h 606722"/>
              <a:gd name="connsiteX12" fmla="*/ 557497 w 587316"/>
              <a:gd name="connsiteY12" fmla="*/ 404362 h 606722"/>
              <a:gd name="connsiteX13" fmla="*/ 549219 w 587316"/>
              <a:gd name="connsiteY13" fmla="*/ 409068 h 606722"/>
              <a:gd name="connsiteX14" fmla="*/ 544502 w 587316"/>
              <a:gd name="connsiteY14" fmla="*/ 407825 h 606722"/>
              <a:gd name="connsiteX15" fmla="*/ 509344 w 587316"/>
              <a:gd name="connsiteY15" fmla="*/ 387582 h 606722"/>
              <a:gd name="connsiteX16" fmla="*/ 505783 w 587316"/>
              <a:gd name="connsiteY16" fmla="*/ 374619 h 606722"/>
              <a:gd name="connsiteX17" fmla="*/ 518778 w 587316"/>
              <a:gd name="connsiteY17" fmla="*/ 371157 h 606722"/>
              <a:gd name="connsiteX18" fmla="*/ 537211 w 587316"/>
              <a:gd name="connsiteY18" fmla="*/ 283673 h 606722"/>
              <a:gd name="connsiteX19" fmla="*/ 577793 w 587316"/>
              <a:gd name="connsiteY19" fmla="*/ 283673 h 606722"/>
              <a:gd name="connsiteX20" fmla="*/ 587316 w 587316"/>
              <a:gd name="connsiteY20" fmla="*/ 293200 h 606722"/>
              <a:gd name="connsiteX21" fmla="*/ 577793 w 587316"/>
              <a:gd name="connsiteY21" fmla="*/ 302726 h 606722"/>
              <a:gd name="connsiteX22" fmla="*/ 537211 w 587316"/>
              <a:gd name="connsiteY22" fmla="*/ 302726 h 606722"/>
              <a:gd name="connsiteX23" fmla="*/ 527688 w 587316"/>
              <a:gd name="connsiteY23" fmla="*/ 293200 h 606722"/>
              <a:gd name="connsiteX24" fmla="*/ 537211 w 587316"/>
              <a:gd name="connsiteY24" fmla="*/ 283673 h 606722"/>
              <a:gd name="connsiteX25" fmla="*/ 50098 w 587316"/>
              <a:gd name="connsiteY25" fmla="*/ 273582 h 606722"/>
              <a:gd name="connsiteX26" fmla="*/ 90680 w 587316"/>
              <a:gd name="connsiteY26" fmla="*/ 273582 h 606722"/>
              <a:gd name="connsiteX27" fmla="*/ 100203 w 587316"/>
              <a:gd name="connsiteY27" fmla="*/ 283073 h 606722"/>
              <a:gd name="connsiteX28" fmla="*/ 90680 w 587316"/>
              <a:gd name="connsiteY28" fmla="*/ 292564 h 606722"/>
              <a:gd name="connsiteX29" fmla="*/ 50098 w 587316"/>
              <a:gd name="connsiteY29" fmla="*/ 292564 h 606722"/>
              <a:gd name="connsiteX30" fmla="*/ 40575 w 587316"/>
              <a:gd name="connsiteY30" fmla="*/ 283073 h 606722"/>
              <a:gd name="connsiteX31" fmla="*/ 50098 w 587316"/>
              <a:gd name="connsiteY31" fmla="*/ 273582 h 606722"/>
              <a:gd name="connsiteX32" fmla="*/ 19046 w 587316"/>
              <a:gd name="connsiteY32" fmla="*/ 252038 h 606722"/>
              <a:gd name="connsiteX33" fmla="*/ 19046 w 587316"/>
              <a:gd name="connsiteY33" fmla="*/ 354684 h 606722"/>
              <a:gd name="connsiteX34" fmla="*/ 111608 w 587316"/>
              <a:gd name="connsiteY34" fmla="*/ 354684 h 606722"/>
              <a:gd name="connsiteX35" fmla="*/ 111608 w 587316"/>
              <a:gd name="connsiteY35" fmla="*/ 252038 h 606722"/>
              <a:gd name="connsiteX36" fmla="*/ 445913 w 587316"/>
              <a:gd name="connsiteY36" fmla="*/ 202664 h 606722"/>
              <a:gd name="connsiteX37" fmla="*/ 455359 w 587316"/>
              <a:gd name="connsiteY37" fmla="*/ 212170 h 606722"/>
              <a:gd name="connsiteX38" fmla="*/ 455359 w 587316"/>
              <a:gd name="connsiteY38" fmla="*/ 262806 h 606722"/>
              <a:gd name="connsiteX39" fmla="*/ 445913 w 587316"/>
              <a:gd name="connsiteY39" fmla="*/ 272312 h 606722"/>
              <a:gd name="connsiteX40" fmla="*/ 436377 w 587316"/>
              <a:gd name="connsiteY40" fmla="*/ 262806 h 606722"/>
              <a:gd name="connsiteX41" fmla="*/ 436377 w 587316"/>
              <a:gd name="connsiteY41" fmla="*/ 212170 h 606722"/>
              <a:gd name="connsiteX42" fmla="*/ 445913 w 587316"/>
              <a:gd name="connsiteY42" fmla="*/ 202664 h 606722"/>
              <a:gd name="connsiteX43" fmla="*/ 544502 w 587316"/>
              <a:gd name="connsiteY43" fmla="*/ 178654 h 606722"/>
              <a:gd name="connsiteX44" fmla="*/ 557497 w 587316"/>
              <a:gd name="connsiteY44" fmla="*/ 182116 h 606722"/>
              <a:gd name="connsiteX45" fmla="*/ 553937 w 587316"/>
              <a:gd name="connsiteY45" fmla="*/ 195079 h 606722"/>
              <a:gd name="connsiteX46" fmla="*/ 518778 w 587316"/>
              <a:gd name="connsiteY46" fmla="*/ 215322 h 606722"/>
              <a:gd name="connsiteX47" fmla="*/ 514061 w 587316"/>
              <a:gd name="connsiteY47" fmla="*/ 216565 h 606722"/>
              <a:gd name="connsiteX48" fmla="*/ 505783 w 587316"/>
              <a:gd name="connsiteY48" fmla="*/ 211859 h 606722"/>
              <a:gd name="connsiteX49" fmla="*/ 509344 w 587316"/>
              <a:gd name="connsiteY49" fmla="*/ 198897 h 606722"/>
              <a:gd name="connsiteX50" fmla="*/ 375499 w 587316"/>
              <a:gd name="connsiteY50" fmla="*/ 90026 h 606722"/>
              <a:gd name="connsiteX51" fmla="*/ 130655 w 587316"/>
              <a:gd name="connsiteY51" fmla="*/ 247683 h 606722"/>
              <a:gd name="connsiteX52" fmla="*/ 130655 w 587316"/>
              <a:gd name="connsiteY52" fmla="*/ 359128 h 606722"/>
              <a:gd name="connsiteX53" fmla="*/ 375499 w 587316"/>
              <a:gd name="connsiteY53" fmla="*/ 524694 h 606722"/>
              <a:gd name="connsiteX54" fmla="*/ 445913 w 587316"/>
              <a:gd name="connsiteY54" fmla="*/ 40505 h 606722"/>
              <a:gd name="connsiteX55" fmla="*/ 455359 w 587316"/>
              <a:gd name="connsiteY55" fmla="*/ 50017 h 606722"/>
              <a:gd name="connsiteX56" fmla="*/ 455359 w 587316"/>
              <a:gd name="connsiteY56" fmla="*/ 171630 h 606722"/>
              <a:gd name="connsiteX57" fmla="*/ 445913 w 587316"/>
              <a:gd name="connsiteY57" fmla="*/ 181142 h 606722"/>
              <a:gd name="connsiteX58" fmla="*/ 436377 w 587316"/>
              <a:gd name="connsiteY58" fmla="*/ 171630 h 606722"/>
              <a:gd name="connsiteX59" fmla="*/ 436377 w 587316"/>
              <a:gd name="connsiteY59" fmla="*/ 50017 h 606722"/>
              <a:gd name="connsiteX60" fmla="*/ 445913 w 587316"/>
              <a:gd name="connsiteY60" fmla="*/ 40505 h 606722"/>
              <a:gd name="connsiteX61" fmla="*/ 394456 w 587316"/>
              <a:gd name="connsiteY61" fmla="*/ 19018 h 606722"/>
              <a:gd name="connsiteX62" fmla="*/ 394456 w 587316"/>
              <a:gd name="connsiteY62" fmla="*/ 72608 h 606722"/>
              <a:gd name="connsiteX63" fmla="*/ 394456 w 587316"/>
              <a:gd name="connsiteY63" fmla="*/ 542646 h 606722"/>
              <a:gd name="connsiteX64" fmla="*/ 394456 w 587316"/>
              <a:gd name="connsiteY64" fmla="*/ 587704 h 606722"/>
              <a:gd name="connsiteX65" fmla="*/ 466815 w 587316"/>
              <a:gd name="connsiteY65" fmla="*/ 587704 h 606722"/>
              <a:gd name="connsiteX66" fmla="*/ 466815 w 587316"/>
              <a:gd name="connsiteY66" fmla="*/ 19018 h 606722"/>
              <a:gd name="connsiteX67" fmla="*/ 384933 w 587316"/>
              <a:gd name="connsiteY67" fmla="*/ 0 h 606722"/>
              <a:gd name="connsiteX68" fmla="*/ 476338 w 587316"/>
              <a:gd name="connsiteY68" fmla="*/ 0 h 606722"/>
              <a:gd name="connsiteX69" fmla="*/ 485772 w 587316"/>
              <a:gd name="connsiteY69" fmla="*/ 9509 h 606722"/>
              <a:gd name="connsiteX70" fmla="*/ 485772 w 587316"/>
              <a:gd name="connsiteY70" fmla="*/ 597213 h 606722"/>
              <a:gd name="connsiteX71" fmla="*/ 476338 w 587316"/>
              <a:gd name="connsiteY71" fmla="*/ 606722 h 606722"/>
              <a:gd name="connsiteX72" fmla="*/ 384933 w 587316"/>
              <a:gd name="connsiteY72" fmla="*/ 606722 h 606722"/>
              <a:gd name="connsiteX73" fmla="*/ 375499 w 587316"/>
              <a:gd name="connsiteY73" fmla="*/ 597213 h 606722"/>
              <a:gd name="connsiteX74" fmla="*/ 375499 w 587316"/>
              <a:gd name="connsiteY74" fmla="*/ 547623 h 606722"/>
              <a:gd name="connsiteX75" fmla="*/ 130655 w 587316"/>
              <a:gd name="connsiteY75" fmla="*/ 382056 h 606722"/>
              <a:gd name="connsiteX76" fmla="*/ 130655 w 587316"/>
              <a:gd name="connsiteY76" fmla="*/ 415472 h 606722"/>
              <a:gd name="connsiteX77" fmla="*/ 151570 w 587316"/>
              <a:gd name="connsiteY77" fmla="*/ 415472 h 606722"/>
              <a:gd name="connsiteX78" fmla="*/ 161093 w 587316"/>
              <a:gd name="connsiteY78" fmla="*/ 424981 h 606722"/>
              <a:gd name="connsiteX79" fmla="*/ 161093 w 587316"/>
              <a:gd name="connsiteY79" fmla="*/ 475637 h 606722"/>
              <a:gd name="connsiteX80" fmla="*/ 151570 w 587316"/>
              <a:gd name="connsiteY80" fmla="*/ 485147 h 606722"/>
              <a:gd name="connsiteX81" fmla="*/ 130655 w 587316"/>
              <a:gd name="connsiteY81" fmla="*/ 485147 h 606722"/>
              <a:gd name="connsiteX82" fmla="*/ 130655 w 587316"/>
              <a:gd name="connsiteY82" fmla="*/ 556688 h 606722"/>
              <a:gd name="connsiteX83" fmla="*/ 121131 w 587316"/>
              <a:gd name="connsiteY83" fmla="*/ 566197 h 606722"/>
              <a:gd name="connsiteX84" fmla="*/ 39962 w 587316"/>
              <a:gd name="connsiteY84" fmla="*/ 566197 h 606722"/>
              <a:gd name="connsiteX85" fmla="*/ 30528 w 587316"/>
              <a:gd name="connsiteY85" fmla="*/ 558110 h 606722"/>
              <a:gd name="connsiteX86" fmla="*/ 89 w 587316"/>
              <a:gd name="connsiteY86" fmla="*/ 365615 h 606722"/>
              <a:gd name="connsiteX87" fmla="*/ 89 w 587316"/>
              <a:gd name="connsiteY87" fmla="*/ 365437 h 606722"/>
              <a:gd name="connsiteX88" fmla="*/ 0 w 587316"/>
              <a:gd name="connsiteY88" fmla="*/ 364904 h 606722"/>
              <a:gd name="connsiteX89" fmla="*/ 0 w 587316"/>
              <a:gd name="connsiteY89" fmla="*/ 364371 h 606722"/>
              <a:gd name="connsiteX90" fmla="*/ 0 w 587316"/>
              <a:gd name="connsiteY90" fmla="*/ 364104 h 606722"/>
              <a:gd name="connsiteX91" fmla="*/ 0 w 587316"/>
              <a:gd name="connsiteY91" fmla="*/ 242529 h 606722"/>
              <a:gd name="connsiteX92" fmla="*/ 9523 w 587316"/>
              <a:gd name="connsiteY92" fmla="*/ 233020 h 606722"/>
              <a:gd name="connsiteX93" fmla="*/ 118372 w 587316"/>
              <a:gd name="connsiteY93" fmla="*/ 233020 h 606722"/>
              <a:gd name="connsiteX94" fmla="*/ 375499 w 587316"/>
              <a:gd name="connsiteY94" fmla="*/ 67364 h 606722"/>
              <a:gd name="connsiteX95" fmla="*/ 375499 w 587316"/>
              <a:gd name="connsiteY95" fmla="*/ 9509 h 606722"/>
              <a:gd name="connsiteX96" fmla="*/ 384933 w 587316"/>
              <a:gd name="connsiteY96"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587316" h="606722">
                <a:moveTo>
                  <a:pt x="130655" y="434401"/>
                </a:moveTo>
                <a:lnTo>
                  <a:pt x="130655" y="466128"/>
                </a:lnTo>
                <a:lnTo>
                  <a:pt x="142047" y="466128"/>
                </a:lnTo>
                <a:lnTo>
                  <a:pt x="142047" y="434401"/>
                </a:lnTo>
                <a:close/>
                <a:moveTo>
                  <a:pt x="20648" y="373614"/>
                </a:moveTo>
                <a:lnTo>
                  <a:pt x="48061" y="547178"/>
                </a:lnTo>
                <a:lnTo>
                  <a:pt x="111608" y="547178"/>
                </a:lnTo>
                <a:lnTo>
                  <a:pt x="111608" y="475637"/>
                </a:lnTo>
                <a:lnTo>
                  <a:pt x="111608" y="424981"/>
                </a:lnTo>
                <a:lnTo>
                  <a:pt x="111608" y="373614"/>
                </a:lnTo>
                <a:close/>
                <a:moveTo>
                  <a:pt x="518778" y="371157"/>
                </a:moveTo>
                <a:lnTo>
                  <a:pt x="553937" y="391400"/>
                </a:lnTo>
                <a:cubicBezTo>
                  <a:pt x="558565" y="393974"/>
                  <a:pt x="560078" y="399834"/>
                  <a:pt x="557497" y="404362"/>
                </a:cubicBezTo>
                <a:cubicBezTo>
                  <a:pt x="555717" y="407381"/>
                  <a:pt x="552512" y="409068"/>
                  <a:pt x="549219" y="409068"/>
                </a:cubicBezTo>
                <a:cubicBezTo>
                  <a:pt x="547617" y="409068"/>
                  <a:pt x="545926" y="408713"/>
                  <a:pt x="544502" y="407825"/>
                </a:cubicBezTo>
                <a:lnTo>
                  <a:pt x="509344" y="387582"/>
                </a:lnTo>
                <a:cubicBezTo>
                  <a:pt x="504715" y="384918"/>
                  <a:pt x="503202" y="379147"/>
                  <a:pt x="505783" y="374619"/>
                </a:cubicBezTo>
                <a:cubicBezTo>
                  <a:pt x="508454" y="370091"/>
                  <a:pt x="514239" y="368493"/>
                  <a:pt x="518778" y="371157"/>
                </a:cubicBezTo>
                <a:close/>
                <a:moveTo>
                  <a:pt x="537211" y="283673"/>
                </a:moveTo>
                <a:lnTo>
                  <a:pt x="577793" y="283673"/>
                </a:lnTo>
                <a:cubicBezTo>
                  <a:pt x="583044" y="283673"/>
                  <a:pt x="587316" y="287947"/>
                  <a:pt x="587316" y="293200"/>
                </a:cubicBezTo>
                <a:cubicBezTo>
                  <a:pt x="587316" y="298452"/>
                  <a:pt x="583044" y="302726"/>
                  <a:pt x="577793" y="302726"/>
                </a:cubicBezTo>
                <a:lnTo>
                  <a:pt x="537211" y="302726"/>
                </a:lnTo>
                <a:cubicBezTo>
                  <a:pt x="531960" y="302726"/>
                  <a:pt x="527688" y="298452"/>
                  <a:pt x="527688" y="293200"/>
                </a:cubicBezTo>
                <a:cubicBezTo>
                  <a:pt x="527688" y="287947"/>
                  <a:pt x="531960" y="283673"/>
                  <a:pt x="537211" y="283673"/>
                </a:cubicBezTo>
                <a:close/>
                <a:moveTo>
                  <a:pt x="50098" y="273582"/>
                </a:moveTo>
                <a:lnTo>
                  <a:pt x="90680" y="273582"/>
                </a:lnTo>
                <a:cubicBezTo>
                  <a:pt x="95931" y="273582"/>
                  <a:pt x="100203" y="277840"/>
                  <a:pt x="100203" y="283073"/>
                </a:cubicBezTo>
                <a:cubicBezTo>
                  <a:pt x="100203" y="288306"/>
                  <a:pt x="95931" y="292564"/>
                  <a:pt x="90680" y="292564"/>
                </a:cubicBezTo>
                <a:lnTo>
                  <a:pt x="50098" y="292564"/>
                </a:lnTo>
                <a:cubicBezTo>
                  <a:pt x="44847" y="292564"/>
                  <a:pt x="40575" y="288306"/>
                  <a:pt x="40575" y="283073"/>
                </a:cubicBezTo>
                <a:cubicBezTo>
                  <a:pt x="40575" y="277840"/>
                  <a:pt x="44847" y="273582"/>
                  <a:pt x="50098" y="273582"/>
                </a:cubicBezTo>
                <a:close/>
                <a:moveTo>
                  <a:pt x="19046" y="252038"/>
                </a:moveTo>
                <a:lnTo>
                  <a:pt x="19046" y="354684"/>
                </a:lnTo>
                <a:lnTo>
                  <a:pt x="111608" y="354684"/>
                </a:lnTo>
                <a:lnTo>
                  <a:pt x="111608" y="252038"/>
                </a:lnTo>
                <a:close/>
                <a:moveTo>
                  <a:pt x="445913" y="202664"/>
                </a:moveTo>
                <a:cubicBezTo>
                  <a:pt x="451171" y="202664"/>
                  <a:pt x="455359" y="206928"/>
                  <a:pt x="455359" y="212170"/>
                </a:cubicBezTo>
                <a:lnTo>
                  <a:pt x="455359" y="262806"/>
                </a:lnTo>
                <a:cubicBezTo>
                  <a:pt x="455359" y="268048"/>
                  <a:pt x="451171" y="272312"/>
                  <a:pt x="445913" y="272312"/>
                </a:cubicBezTo>
                <a:cubicBezTo>
                  <a:pt x="440655" y="272312"/>
                  <a:pt x="436377" y="268048"/>
                  <a:pt x="436377" y="262806"/>
                </a:cubicBezTo>
                <a:lnTo>
                  <a:pt x="436377" y="212170"/>
                </a:lnTo>
                <a:cubicBezTo>
                  <a:pt x="436377" y="206928"/>
                  <a:pt x="440655" y="202664"/>
                  <a:pt x="445913" y="202664"/>
                </a:cubicBezTo>
                <a:close/>
                <a:moveTo>
                  <a:pt x="544502" y="178654"/>
                </a:moveTo>
                <a:cubicBezTo>
                  <a:pt x="549041" y="175990"/>
                  <a:pt x="554827" y="177588"/>
                  <a:pt x="557497" y="182116"/>
                </a:cubicBezTo>
                <a:cubicBezTo>
                  <a:pt x="560078" y="186644"/>
                  <a:pt x="558565" y="192415"/>
                  <a:pt x="553937" y="195079"/>
                </a:cubicBezTo>
                <a:lnTo>
                  <a:pt x="518778" y="215322"/>
                </a:lnTo>
                <a:cubicBezTo>
                  <a:pt x="517354" y="216121"/>
                  <a:pt x="515663" y="216565"/>
                  <a:pt x="514061" y="216565"/>
                </a:cubicBezTo>
                <a:cubicBezTo>
                  <a:pt x="510768" y="216565"/>
                  <a:pt x="507564" y="214878"/>
                  <a:pt x="505783" y="211859"/>
                </a:cubicBezTo>
                <a:cubicBezTo>
                  <a:pt x="503202" y="207331"/>
                  <a:pt x="504715" y="201471"/>
                  <a:pt x="509344" y="198897"/>
                </a:cubicBezTo>
                <a:close/>
                <a:moveTo>
                  <a:pt x="375499" y="90026"/>
                </a:moveTo>
                <a:lnTo>
                  <a:pt x="130655" y="247683"/>
                </a:lnTo>
                <a:lnTo>
                  <a:pt x="130655" y="359128"/>
                </a:lnTo>
                <a:lnTo>
                  <a:pt x="375499" y="524694"/>
                </a:lnTo>
                <a:close/>
                <a:moveTo>
                  <a:pt x="445913" y="40505"/>
                </a:moveTo>
                <a:cubicBezTo>
                  <a:pt x="451171" y="40505"/>
                  <a:pt x="455359" y="44772"/>
                  <a:pt x="455359" y="50017"/>
                </a:cubicBezTo>
                <a:lnTo>
                  <a:pt x="455359" y="171630"/>
                </a:lnTo>
                <a:cubicBezTo>
                  <a:pt x="455359" y="176875"/>
                  <a:pt x="451171" y="181142"/>
                  <a:pt x="445913" y="181142"/>
                </a:cubicBezTo>
                <a:cubicBezTo>
                  <a:pt x="440655" y="181142"/>
                  <a:pt x="436377" y="176875"/>
                  <a:pt x="436377" y="171630"/>
                </a:cubicBezTo>
                <a:lnTo>
                  <a:pt x="436377" y="50017"/>
                </a:lnTo>
                <a:cubicBezTo>
                  <a:pt x="436377" y="44772"/>
                  <a:pt x="440655" y="40505"/>
                  <a:pt x="445913" y="40505"/>
                </a:cubicBezTo>
                <a:close/>
                <a:moveTo>
                  <a:pt x="394456" y="19018"/>
                </a:moveTo>
                <a:lnTo>
                  <a:pt x="394456" y="72608"/>
                </a:lnTo>
                <a:lnTo>
                  <a:pt x="394456" y="542646"/>
                </a:lnTo>
                <a:lnTo>
                  <a:pt x="394456" y="587704"/>
                </a:lnTo>
                <a:lnTo>
                  <a:pt x="466815" y="587704"/>
                </a:lnTo>
                <a:lnTo>
                  <a:pt x="466815" y="19018"/>
                </a:lnTo>
                <a:close/>
                <a:moveTo>
                  <a:pt x="384933" y="0"/>
                </a:moveTo>
                <a:lnTo>
                  <a:pt x="476338" y="0"/>
                </a:lnTo>
                <a:cubicBezTo>
                  <a:pt x="481589" y="0"/>
                  <a:pt x="485772" y="4266"/>
                  <a:pt x="485772" y="9509"/>
                </a:cubicBezTo>
                <a:lnTo>
                  <a:pt x="485772" y="597213"/>
                </a:lnTo>
                <a:cubicBezTo>
                  <a:pt x="485772" y="602456"/>
                  <a:pt x="481589" y="606722"/>
                  <a:pt x="476338" y="606722"/>
                </a:cubicBezTo>
                <a:lnTo>
                  <a:pt x="384933" y="606722"/>
                </a:lnTo>
                <a:cubicBezTo>
                  <a:pt x="379682" y="606722"/>
                  <a:pt x="375499" y="602456"/>
                  <a:pt x="375499" y="597213"/>
                </a:cubicBezTo>
                <a:lnTo>
                  <a:pt x="375499" y="547623"/>
                </a:lnTo>
                <a:lnTo>
                  <a:pt x="130655" y="382056"/>
                </a:lnTo>
                <a:lnTo>
                  <a:pt x="130655" y="415472"/>
                </a:lnTo>
                <a:lnTo>
                  <a:pt x="151570" y="415472"/>
                </a:lnTo>
                <a:cubicBezTo>
                  <a:pt x="156821" y="415472"/>
                  <a:pt x="161093" y="419738"/>
                  <a:pt x="161093" y="424981"/>
                </a:cubicBezTo>
                <a:lnTo>
                  <a:pt x="161093" y="475637"/>
                </a:lnTo>
                <a:cubicBezTo>
                  <a:pt x="161093" y="480881"/>
                  <a:pt x="156821" y="485147"/>
                  <a:pt x="151570" y="485147"/>
                </a:cubicBezTo>
                <a:lnTo>
                  <a:pt x="130655" y="485147"/>
                </a:lnTo>
                <a:lnTo>
                  <a:pt x="130655" y="556688"/>
                </a:lnTo>
                <a:cubicBezTo>
                  <a:pt x="130655" y="561931"/>
                  <a:pt x="126382" y="566197"/>
                  <a:pt x="121131" y="566197"/>
                </a:cubicBezTo>
                <a:lnTo>
                  <a:pt x="39962" y="566197"/>
                </a:lnTo>
                <a:cubicBezTo>
                  <a:pt x="35245" y="566197"/>
                  <a:pt x="31329" y="562731"/>
                  <a:pt x="30528" y="558110"/>
                </a:cubicBezTo>
                <a:lnTo>
                  <a:pt x="89" y="365615"/>
                </a:lnTo>
                <a:cubicBezTo>
                  <a:pt x="89" y="365526"/>
                  <a:pt x="89" y="365437"/>
                  <a:pt x="89" y="365437"/>
                </a:cubicBezTo>
                <a:cubicBezTo>
                  <a:pt x="89" y="365260"/>
                  <a:pt x="89" y="365082"/>
                  <a:pt x="0" y="364904"/>
                </a:cubicBezTo>
                <a:cubicBezTo>
                  <a:pt x="0" y="364726"/>
                  <a:pt x="0" y="364549"/>
                  <a:pt x="0" y="364371"/>
                </a:cubicBezTo>
                <a:cubicBezTo>
                  <a:pt x="0" y="364282"/>
                  <a:pt x="0" y="364193"/>
                  <a:pt x="0" y="364104"/>
                </a:cubicBezTo>
                <a:lnTo>
                  <a:pt x="0" y="242529"/>
                </a:lnTo>
                <a:cubicBezTo>
                  <a:pt x="0" y="237285"/>
                  <a:pt x="4272" y="233020"/>
                  <a:pt x="9523" y="233020"/>
                </a:cubicBezTo>
                <a:lnTo>
                  <a:pt x="118372" y="233020"/>
                </a:lnTo>
                <a:lnTo>
                  <a:pt x="375499" y="67364"/>
                </a:lnTo>
                <a:lnTo>
                  <a:pt x="375499" y="9509"/>
                </a:lnTo>
                <a:cubicBezTo>
                  <a:pt x="375499" y="4266"/>
                  <a:pt x="379682" y="0"/>
                  <a:pt x="384933"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6" name="圆角矩形 12"/>
          <p:cNvSpPr/>
          <p:nvPr/>
        </p:nvSpPr>
        <p:spPr>
          <a:xfrm>
            <a:off x="394202" y="1926273"/>
            <a:ext cx="3852428" cy="3915815"/>
          </a:xfrm>
          <a:prstGeom prst="roundRect">
            <a:avLst>
              <a:gd name="adj" fmla="val 5000"/>
            </a:avLst>
          </a:prstGeom>
          <a:blipFill dpi="0" rotWithShape="1">
            <a:blip r:embed="rId4"/>
            <a:srcRect/>
            <a:stretch>
              <a:fillRect l="-26234" r="-26234"/>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圆角矩形 3"/>
          <p:cNvSpPr/>
          <p:nvPr/>
        </p:nvSpPr>
        <p:spPr>
          <a:xfrm>
            <a:off x="3706875" y="466241"/>
            <a:ext cx="4778249" cy="659500"/>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accent1"/>
                </a:solidFill>
                <a:latin typeface="微软雅黑" panose="020B0503020204020204" pitchFamily="34" charset="-122"/>
                <a:ea typeface="微软雅黑" panose="020B0503020204020204" pitchFamily="34" charset="-122"/>
              </a:rPr>
              <a:t>二进制文件</a:t>
            </a:r>
            <a:endParaRPr lang="zh-CN" altLang="en-US" sz="2400" b="1" spc="3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03923593"/>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1" presetClass="entr" presetSubtype="1"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100"/>
                                        <p:tgtEl>
                                          <p:spTgt spid="8"/>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par>
                                <p:cTn id="24" presetID="37" presetClass="entr" presetSubtype="0" fill="hold" grpId="0" nodeType="withEffect">
                                  <p:stCondLst>
                                    <p:cond delay="60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900" decel="100000" fill="hold"/>
                                        <p:tgtEl>
                                          <p:spTgt spid="11"/>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par>
                          <p:cTn id="30" fill="hold">
                            <p:stCondLst>
                              <p:cond delay="2600"/>
                            </p:stCondLst>
                            <p:childTnLst>
                              <p:par>
                                <p:cTn id="31" presetID="10"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8" grpId="0" animBg="1"/>
      <p:bldP spid="17" grpId="0" animBg="1"/>
      <p:bldP spid="6"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千图PPT彼岸天：ID 8661124椭圆 2"/>
          <p:cNvSpPr/>
          <p:nvPr>
            <p:custDataLst>
              <p:tags r:id="rId1"/>
            </p:custDataLst>
          </p:nvPr>
        </p:nvSpPr>
        <p:spPr>
          <a:xfrm>
            <a:off x="4852201" y="2387333"/>
            <a:ext cx="2487600" cy="2486773"/>
          </a:xfrm>
          <a:prstGeom prst="ellipse">
            <a:avLst/>
          </a:prstGeom>
          <a:blipFill dpi="0" rotWithShape="1">
            <a:blip r:embed="rId18"/>
            <a:srcRect/>
            <a:stretch>
              <a:fillRect l="-19352" r="-19352"/>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5" name="千图PPT彼岸天：ID 8661124直接连接符 1"/>
          <p:cNvCxnSpPr/>
          <p:nvPr>
            <p:custDataLst>
              <p:tags r:id="rId2"/>
            </p:custDataLst>
          </p:nvPr>
        </p:nvCxnSpPr>
        <p:spPr>
          <a:xfrm>
            <a:off x="7617238" y="3609020"/>
            <a:ext cx="3706477" cy="0"/>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grpSp>
        <p:nvGrpSpPr>
          <p:cNvPr id="3" name="千图PPT彼岸天：ID 8661124组合 2"/>
          <p:cNvGrpSpPr/>
          <p:nvPr>
            <p:custDataLst>
              <p:tags r:id="rId3"/>
            </p:custDataLst>
          </p:nvPr>
        </p:nvGrpSpPr>
        <p:grpSpPr>
          <a:xfrm>
            <a:off x="4094595" y="1611764"/>
            <a:ext cx="3998015" cy="3998013"/>
            <a:chOff x="4094595" y="1611764"/>
            <a:chExt cx="3998015" cy="3998013"/>
          </a:xfrm>
        </p:grpSpPr>
        <p:sp>
          <p:nvSpPr>
            <p:cNvPr id="6" name="Block Arc 7"/>
            <p:cNvSpPr/>
            <p:nvPr/>
          </p:nvSpPr>
          <p:spPr>
            <a:xfrm flipH="1" flipV="1">
              <a:off x="4094595" y="1611764"/>
              <a:ext cx="3998015" cy="3998013"/>
            </a:xfrm>
            <a:prstGeom prst="blockArc">
              <a:avLst>
                <a:gd name="adj1" fmla="val 21599999"/>
                <a:gd name="adj2" fmla="val 8180671"/>
                <a:gd name="adj3" fmla="val 119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Isosceles Triangle 8"/>
            <p:cNvSpPr/>
            <p:nvPr/>
          </p:nvSpPr>
          <p:spPr>
            <a:xfrm rot="18900000" flipH="1" flipV="1">
              <a:off x="7188463" y="2267181"/>
              <a:ext cx="821422" cy="70812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 name="千图PPT彼岸天：ID 8661124组合 1"/>
          <p:cNvGrpSpPr/>
          <p:nvPr>
            <p:custDataLst>
              <p:tags r:id="rId4"/>
            </p:custDataLst>
          </p:nvPr>
        </p:nvGrpSpPr>
        <p:grpSpPr>
          <a:xfrm>
            <a:off x="4094595" y="1611764"/>
            <a:ext cx="3998015" cy="3998013"/>
            <a:chOff x="4094595" y="1611764"/>
            <a:chExt cx="3998015" cy="3998013"/>
          </a:xfrm>
        </p:grpSpPr>
        <p:sp>
          <p:nvSpPr>
            <p:cNvPr id="23" name="Block Arc 10"/>
            <p:cNvSpPr/>
            <p:nvPr/>
          </p:nvSpPr>
          <p:spPr>
            <a:xfrm>
              <a:off x="4094595" y="1611764"/>
              <a:ext cx="3998015" cy="3998013"/>
            </a:xfrm>
            <a:prstGeom prst="blockArc">
              <a:avLst>
                <a:gd name="adj1" fmla="val 21599999"/>
                <a:gd name="adj2" fmla="val 8180671"/>
                <a:gd name="adj3" fmla="val 119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Isosceles Triangle 11"/>
            <p:cNvSpPr/>
            <p:nvPr/>
          </p:nvSpPr>
          <p:spPr>
            <a:xfrm rot="8100000" flipV="1">
              <a:off x="4187398" y="4266807"/>
              <a:ext cx="821421" cy="70812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cxnSp>
        <p:nvCxnSpPr>
          <p:cNvPr id="9" name="千图PPT彼岸天：ID 8661124直接连接符 12"/>
          <p:cNvCxnSpPr/>
          <p:nvPr>
            <p:custDataLst>
              <p:tags r:id="rId5"/>
            </p:custDataLst>
          </p:nvPr>
        </p:nvCxnSpPr>
        <p:spPr>
          <a:xfrm flipH="1">
            <a:off x="879330" y="3595748"/>
            <a:ext cx="3678364" cy="0"/>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1" name="千图PPT彼岸天：ID 8661124文本框 15"/>
          <p:cNvSpPr txBox="1"/>
          <p:nvPr>
            <p:custDataLst>
              <p:tags r:id="rId6"/>
            </p:custDataLst>
          </p:nvPr>
        </p:nvSpPr>
        <p:spPr>
          <a:xfrm>
            <a:off x="7985915" y="3429000"/>
            <a:ext cx="4326880" cy="952390"/>
          </a:xfrm>
          <a:prstGeom prst="rect">
            <a:avLst/>
          </a:prstGeom>
          <a:noFill/>
          <a:effectLst/>
        </p:spPr>
        <p:txBody>
          <a:bodyPr wrap="none" lIns="0" tIns="0" rIns="0" bIns="0" anchor="ctr">
            <a:normAutofit/>
            <a:scene3d>
              <a:camera prst="orthographicFront">
                <a:rot lat="0" lon="0" rev="0"/>
              </a:camera>
              <a:lightRig rig="glow" dir="t">
                <a:rot lat="0" lon="0" rev="3600000"/>
              </a:lightRig>
            </a:scene3d>
            <a:sp3d prstMaterial="softEdge">
              <a:contourClr>
                <a:schemeClr val="accent4">
                  <a:alpha val="95000"/>
                </a:schemeClr>
              </a:contourClr>
            </a:sp3d>
          </a:bodyPr>
          <a:lstStyle/>
          <a:p>
            <a:pPr lvl="1"/>
            <a:r>
              <a:rPr lang="zh-CN" altLang="en-US" sz="2135" dirty="0">
                <a:solidFill>
                  <a:schemeClr val="accent2"/>
                </a:solidFill>
              </a:rPr>
              <a:t>随机文件访问方式</a:t>
            </a:r>
          </a:p>
        </p:txBody>
      </p:sp>
      <p:sp>
        <p:nvSpPr>
          <p:cNvPr id="22" name="千图PPT彼岸天：ID 8661124文本框 28"/>
          <p:cNvSpPr txBox="1"/>
          <p:nvPr>
            <p:custDataLst>
              <p:tags r:id="rId7"/>
            </p:custDataLst>
          </p:nvPr>
        </p:nvSpPr>
        <p:spPr bwMode="auto">
          <a:xfrm>
            <a:off x="755147" y="1534819"/>
            <a:ext cx="3108170" cy="832128"/>
          </a:xfrm>
          <a:prstGeom prst="rect">
            <a:avLst/>
          </a:prstGeom>
        </p:spPr>
        <p:txBody>
          <a:bodyPr wrap="square" lIns="0" tIns="0" rIns="0" bIns="0" anchor="t" anchorCtr="0">
            <a:noAutofit/>
          </a:bodyPr>
          <a:lstStyle/>
          <a:p>
            <a:pPr marL="285750" indent="-285750">
              <a:lnSpc>
                <a:spcPct val="120000"/>
              </a:lnSpc>
              <a:buFont typeface="Arial" panose="020B0604020202020204" pitchFamily="34" charset="0"/>
              <a:buChar char="•"/>
              <a:defRPr/>
            </a:pPr>
            <a:r>
              <a:rPr lang="zh-CN" altLang="en-US" sz="1600" dirty="0"/>
              <a:t>顺序访问是指按照从前到后的顺序依次对文件进行读写操作，有些存储设备只支持顺序访问，如磁带。 </a:t>
            </a:r>
          </a:p>
          <a:p>
            <a:pPr marL="285750" indent="-285750">
              <a:lnSpc>
                <a:spcPct val="120000"/>
              </a:lnSpc>
              <a:buFont typeface="Arial" panose="020B0604020202020204" pitchFamily="34" charset="0"/>
              <a:buChar char="•"/>
              <a:defRPr/>
            </a:pPr>
            <a:r>
              <a:rPr lang="zh-CN" altLang="en-US" sz="1600" dirty="0"/>
              <a:t>随机访问也称为直接访问，可以按任意次序对文件进行读写操作 </a:t>
            </a:r>
            <a:br>
              <a:rPr lang="zh-CN" altLang="en-US" sz="1400" dirty="0"/>
            </a:br>
            <a:endParaRPr lang="zh-CN" altLang="en-US" sz="1400" dirty="0"/>
          </a:p>
        </p:txBody>
      </p:sp>
      <p:sp>
        <p:nvSpPr>
          <p:cNvPr id="11" name="千图PPT彼岸天：ID 8661124文本框 18"/>
          <p:cNvSpPr txBox="1"/>
          <p:nvPr>
            <p:custDataLst>
              <p:tags r:id="rId8"/>
            </p:custDataLst>
          </p:nvPr>
        </p:nvSpPr>
        <p:spPr>
          <a:xfrm>
            <a:off x="1164427" y="847704"/>
            <a:ext cx="3108170" cy="904084"/>
          </a:xfrm>
          <a:prstGeom prst="rect">
            <a:avLst/>
          </a:prstGeom>
          <a:noFill/>
          <a:effectLst/>
        </p:spPr>
        <p:txBody>
          <a:bodyPr wrap="none" lIns="0" tIns="0" rIns="0" bIns="0" anchor="ctr">
            <a:normAutofit/>
            <a:scene3d>
              <a:camera prst="orthographicFront">
                <a:rot lat="0" lon="0" rev="0"/>
              </a:camera>
              <a:lightRig rig="glow" dir="t">
                <a:rot lat="0" lon="0" rev="3600000"/>
              </a:lightRig>
            </a:scene3d>
            <a:sp3d prstMaterial="softEdge">
              <a:contourClr>
                <a:schemeClr val="accent4">
                  <a:alpha val="95000"/>
                </a:schemeClr>
              </a:contourClr>
            </a:sp3d>
          </a:bodyPr>
          <a:lstStyle/>
          <a:p>
            <a:pPr lvl="1" algn="r"/>
            <a:r>
              <a:rPr lang="zh-CN" altLang="en-US" sz="2135" dirty="0">
                <a:solidFill>
                  <a:schemeClr val="accent1"/>
                </a:solidFill>
              </a:rPr>
              <a:t>顺序文件与随机文件</a:t>
            </a:r>
          </a:p>
        </p:txBody>
      </p:sp>
      <p:sp>
        <p:nvSpPr>
          <p:cNvPr id="17" name="千图PPT彼岸天：ID 8661124Freeform: Shape 20"/>
          <p:cNvSpPr/>
          <p:nvPr>
            <p:custDataLst>
              <p:tags r:id="rId9"/>
            </p:custDataLst>
          </p:nvPr>
        </p:nvSpPr>
        <p:spPr bwMode="auto">
          <a:xfrm>
            <a:off x="2027486" y="3815008"/>
            <a:ext cx="357709" cy="517963"/>
          </a:xfrm>
          <a:custGeom>
            <a:avLst/>
            <a:gdLst>
              <a:gd name="T0" fmla="*/ 47 w 250"/>
              <a:gd name="T1" fmla="*/ 0 h 362"/>
              <a:gd name="T2" fmla="*/ 36 w 250"/>
              <a:gd name="T3" fmla="*/ 2 h 362"/>
              <a:gd name="T4" fmla="*/ 20 w 250"/>
              <a:gd name="T5" fmla="*/ 9 h 362"/>
              <a:gd name="T6" fmla="*/ 9 w 250"/>
              <a:gd name="T7" fmla="*/ 21 h 362"/>
              <a:gd name="T8" fmla="*/ 1 w 250"/>
              <a:gd name="T9" fmla="*/ 37 h 362"/>
              <a:gd name="T10" fmla="*/ 0 w 250"/>
              <a:gd name="T11" fmla="*/ 317 h 362"/>
              <a:gd name="T12" fmla="*/ 1 w 250"/>
              <a:gd name="T13" fmla="*/ 327 h 362"/>
              <a:gd name="T14" fmla="*/ 9 w 250"/>
              <a:gd name="T15" fmla="*/ 343 h 362"/>
              <a:gd name="T16" fmla="*/ 20 w 250"/>
              <a:gd name="T17" fmla="*/ 355 h 362"/>
              <a:gd name="T18" fmla="*/ 36 w 250"/>
              <a:gd name="T19" fmla="*/ 362 h 362"/>
              <a:gd name="T20" fmla="*/ 204 w 250"/>
              <a:gd name="T21" fmla="*/ 362 h 362"/>
              <a:gd name="T22" fmla="*/ 214 w 250"/>
              <a:gd name="T23" fmla="*/ 362 h 362"/>
              <a:gd name="T24" fmla="*/ 230 w 250"/>
              <a:gd name="T25" fmla="*/ 355 h 362"/>
              <a:gd name="T26" fmla="*/ 242 w 250"/>
              <a:gd name="T27" fmla="*/ 343 h 362"/>
              <a:gd name="T28" fmla="*/ 249 w 250"/>
              <a:gd name="T29" fmla="*/ 327 h 362"/>
              <a:gd name="T30" fmla="*/ 250 w 250"/>
              <a:gd name="T31" fmla="*/ 45 h 362"/>
              <a:gd name="T32" fmla="*/ 249 w 250"/>
              <a:gd name="T33" fmla="*/ 37 h 362"/>
              <a:gd name="T34" fmla="*/ 242 w 250"/>
              <a:gd name="T35" fmla="*/ 21 h 362"/>
              <a:gd name="T36" fmla="*/ 230 w 250"/>
              <a:gd name="T37" fmla="*/ 9 h 362"/>
              <a:gd name="T38" fmla="*/ 214 w 250"/>
              <a:gd name="T39" fmla="*/ 2 h 362"/>
              <a:gd name="T40" fmla="*/ 204 w 250"/>
              <a:gd name="T41" fmla="*/ 0 h 362"/>
              <a:gd name="T42" fmla="*/ 159 w 250"/>
              <a:gd name="T43" fmla="*/ 24 h 362"/>
              <a:gd name="T44" fmla="*/ 163 w 250"/>
              <a:gd name="T45" fmla="*/ 25 h 362"/>
              <a:gd name="T46" fmla="*/ 170 w 250"/>
              <a:gd name="T47" fmla="*/ 31 h 362"/>
              <a:gd name="T48" fmla="*/ 170 w 250"/>
              <a:gd name="T49" fmla="*/ 35 h 362"/>
              <a:gd name="T50" fmla="*/ 167 w 250"/>
              <a:gd name="T51" fmla="*/ 42 h 362"/>
              <a:gd name="T52" fmla="*/ 159 w 250"/>
              <a:gd name="T53" fmla="*/ 45 h 362"/>
              <a:gd name="T54" fmla="*/ 92 w 250"/>
              <a:gd name="T55" fmla="*/ 45 h 362"/>
              <a:gd name="T56" fmla="*/ 83 w 250"/>
              <a:gd name="T57" fmla="*/ 42 h 362"/>
              <a:gd name="T58" fmla="*/ 80 w 250"/>
              <a:gd name="T59" fmla="*/ 35 h 362"/>
              <a:gd name="T60" fmla="*/ 80 w 250"/>
              <a:gd name="T61" fmla="*/ 31 h 362"/>
              <a:gd name="T62" fmla="*/ 87 w 250"/>
              <a:gd name="T63" fmla="*/ 25 h 362"/>
              <a:gd name="T64" fmla="*/ 92 w 250"/>
              <a:gd name="T65" fmla="*/ 24 h 362"/>
              <a:gd name="T66" fmla="*/ 125 w 250"/>
              <a:gd name="T67" fmla="*/ 346 h 362"/>
              <a:gd name="T68" fmla="*/ 112 w 250"/>
              <a:gd name="T69" fmla="*/ 342 h 362"/>
              <a:gd name="T70" fmla="*/ 108 w 250"/>
              <a:gd name="T71" fmla="*/ 329 h 362"/>
              <a:gd name="T72" fmla="*/ 109 w 250"/>
              <a:gd name="T73" fmla="*/ 322 h 362"/>
              <a:gd name="T74" fmla="*/ 118 w 250"/>
              <a:gd name="T75" fmla="*/ 313 h 362"/>
              <a:gd name="T76" fmla="*/ 125 w 250"/>
              <a:gd name="T77" fmla="*/ 311 h 362"/>
              <a:gd name="T78" fmla="*/ 138 w 250"/>
              <a:gd name="T79" fmla="*/ 316 h 362"/>
              <a:gd name="T80" fmla="*/ 143 w 250"/>
              <a:gd name="T81" fmla="*/ 329 h 362"/>
              <a:gd name="T82" fmla="*/ 141 w 250"/>
              <a:gd name="T83" fmla="*/ 336 h 362"/>
              <a:gd name="T84" fmla="*/ 132 w 250"/>
              <a:gd name="T85" fmla="*/ 345 h 362"/>
              <a:gd name="T86" fmla="*/ 125 w 250"/>
              <a:gd name="T87" fmla="*/ 346 h 362"/>
              <a:gd name="T88" fmla="*/ 47 w 250"/>
              <a:gd name="T89" fmla="*/ 295 h 362"/>
              <a:gd name="T90" fmla="*/ 204 w 250"/>
              <a:gd name="T91" fmla="*/ 69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0" h="362">
                <a:moveTo>
                  <a:pt x="204" y="0"/>
                </a:moveTo>
                <a:lnTo>
                  <a:pt x="47" y="0"/>
                </a:lnTo>
                <a:lnTo>
                  <a:pt x="47" y="0"/>
                </a:lnTo>
                <a:lnTo>
                  <a:pt x="36" y="2"/>
                </a:lnTo>
                <a:lnTo>
                  <a:pt x="28" y="5"/>
                </a:lnTo>
                <a:lnTo>
                  <a:pt x="20" y="9"/>
                </a:lnTo>
                <a:lnTo>
                  <a:pt x="15" y="13"/>
                </a:lnTo>
                <a:lnTo>
                  <a:pt x="9" y="21"/>
                </a:lnTo>
                <a:lnTo>
                  <a:pt x="4" y="28"/>
                </a:lnTo>
                <a:lnTo>
                  <a:pt x="1" y="37"/>
                </a:lnTo>
                <a:lnTo>
                  <a:pt x="0" y="45"/>
                </a:lnTo>
                <a:lnTo>
                  <a:pt x="0" y="317"/>
                </a:lnTo>
                <a:lnTo>
                  <a:pt x="0" y="317"/>
                </a:lnTo>
                <a:lnTo>
                  <a:pt x="1" y="327"/>
                </a:lnTo>
                <a:lnTo>
                  <a:pt x="4" y="335"/>
                </a:lnTo>
                <a:lnTo>
                  <a:pt x="9" y="343"/>
                </a:lnTo>
                <a:lnTo>
                  <a:pt x="15" y="349"/>
                </a:lnTo>
                <a:lnTo>
                  <a:pt x="20" y="355"/>
                </a:lnTo>
                <a:lnTo>
                  <a:pt x="28" y="359"/>
                </a:lnTo>
                <a:lnTo>
                  <a:pt x="36" y="362"/>
                </a:lnTo>
                <a:lnTo>
                  <a:pt x="47" y="362"/>
                </a:lnTo>
                <a:lnTo>
                  <a:pt x="204" y="362"/>
                </a:lnTo>
                <a:lnTo>
                  <a:pt x="204" y="362"/>
                </a:lnTo>
                <a:lnTo>
                  <a:pt x="214" y="362"/>
                </a:lnTo>
                <a:lnTo>
                  <a:pt x="223" y="359"/>
                </a:lnTo>
                <a:lnTo>
                  <a:pt x="230" y="355"/>
                </a:lnTo>
                <a:lnTo>
                  <a:pt x="236" y="349"/>
                </a:lnTo>
                <a:lnTo>
                  <a:pt x="242" y="343"/>
                </a:lnTo>
                <a:lnTo>
                  <a:pt x="246" y="335"/>
                </a:lnTo>
                <a:lnTo>
                  <a:pt x="249" y="327"/>
                </a:lnTo>
                <a:lnTo>
                  <a:pt x="250" y="317"/>
                </a:lnTo>
                <a:lnTo>
                  <a:pt x="250" y="45"/>
                </a:lnTo>
                <a:lnTo>
                  <a:pt x="250" y="45"/>
                </a:lnTo>
                <a:lnTo>
                  <a:pt x="249" y="37"/>
                </a:lnTo>
                <a:lnTo>
                  <a:pt x="246" y="28"/>
                </a:lnTo>
                <a:lnTo>
                  <a:pt x="242" y="21"/>
                </a:lnTo>
                <a:lnTo>
                  <a:pt x="236" y="13"/>
                </a:lnTo>
                <a:lnTo>
                  <a:pt x="230" y="9"/>
                </a:lnTo>
                <a:lnTo>
                  <a:pt x="223" y="5"/>
                </a:lnTo>
                <a:lnTo>
                  <a:pt x="214" y="2"/>
                </a:lnTo>
                <a:lnTo>
                  <a:pt x="204" y="0"/>
                </a:lnTo>
                <a:lnTo>
                  <a:pt x="204" y="0"/>
                </a:lnTo>
                <a:close/>
                <a:moveTo>
                  <a:pt x="92" y="24"/>
                </a:moveTo>
                <a:lnTo>
                  <a:pt x="159" y="24"/>
                </a:lnTo>
                <a:lnTo>
                  <a:pt x="159" y="24"/>
                </a:lnTo>
                <a:lnTo>
                  <a:pt x="163" y="25"/>
                </a:lnTo>
                <a:lnTo>
                  <a:pt x="167" y="26"/>
                </a:lnTo>
                <a:lnTo>
                  <a:pt x="170" y="31"/>
                </a:lnTo>
                <a:lnTo>
                  <a:pt x="170" y="35"/>
                </a:lnTo>
                <a:lnTo>
                  <a:pt x="170" y="35"/>
                </a:lnTo>
                <a:lnTo>
                  <a:pt x="170" y="40"/>
                </a:lnTo>
                <a:lnTo>
                  <a:pt x="167" y="42"/>
                </a:lnTo>
                <a:lnTo>
                  <a:pt x="163" y="45"/>
                </a:lnTo>
                <a:lnTo>
                  <a:pt x="159" y="45"/>
                </a:lnTo>
                <a:lnTo>
                  <a:pt x="92" y="45"/>
                </a:lnTo>
                <a:lnTo>
                  <a:pt x="92" y="45"/>
                </a:lnTo>
                <a:lnTo>
                  <a:pt x="87" y="45"/>
                </a:lnTo>
                <a:lnTo>
                  <a:pt x="83" y="42"/>
                </a:lnTo>
                <a:lnTo>
                  <a:pt x="80" y="40"/>
                </a:lnTo>
                <a:lnTo>
                  <a:pt x="80" y="35"/>
                </a:lnTo>
                <a:lnTo>
                  <a:pt x="80" y="35"/>
                </a:lnTo>
                <a:lnTo>
                  <a:pt x="80" y="31"/>
                </a:lnTo>
                <a:lnTo>
                  <a:pt x="83" y="26"/>
                </a:lnTo>
                <a:lnTo>
                  <a:pt x="87" y="25"/>
                </a:lnTo>
                <a:lnTo>
                  <a:pt x="92" y="24"/>
                </a:lnTo>
                <a:lnTo>
                  <a:pt x="92" y="24"/>
                </a:lnTo>
                <a:close/>
                <a:moveTo>
                  <a:pt x="125" y="346"/>
                </a:moveTo>
                <a:lnTo>
                  <a:pt x="125" y="346"/>
                </a:lnTo>
                <a:lnTo>
                  <a:pt x="118" y="345"/>
                </a:lnTo>
                <a:lnTo>
                  <a:pt x="112" y="342"/>
                </a:lnTo>
                <a:lnTo>
                  <a:pt x="109" y="336"/>
                </a:lnTo>
                <a:lnTo>
                  <a:pt x="108" y="329"/>
                </a:lnTo>
                <a:lnTo>
                  <a:pt x="108" y="329"/>
                </a:lnTo>
                <a:lnTo>
                  <a:pt x="109" y="322"/>
                </a:lnTo>
                <a:lnTo>
                  <a:pt x="112" y="316"/>
                </a:lnTo>
                <a:lnTo>
                  <a:pt x="118" y="313"/>
                </a:lnTo>
                <a:lnTo>
                  <a:pt x="125" y="311"/>
                </a:lnTo>
                <a:lnTo>
                  <a:pt x="125" y="311"/>
                </a:lnTo>
                <a:lnTo>
                  <a:pt x="132" y="313"/>
                </a:lnTo>
                <a:lnTo>
                  <a:pt x="138" y="316"/>
                </a:lnTo>
                <a:lnTo>
                  <a:pt x="141" y="322"/>
                </a:lnTo>
                <a:lnTo>
                  <a:pt x="143" y="329"/>
                </a:lnTo>
                <a:lnTo>
                  <a:pt x="143" y="329"/>
                </a:lnTo>
                <a:lnTo>
                  <a:pt x="141" y="336"/>
                </a:lnTo>
                <a:lnTo>
                  <a:pt x="138" y="342"/>
                </a:lnTo>
                <a:lnTo>
                  <a:pt x="132" y="345"/>
                </a:lnTo>
                <a:lnTo>
                  <a:pt x="125" y="346"/>
                </a:lnTo>
                <a:lnTo>
                  <a:pt x="125" y="346"/>
                </a:lnTo>
                <a:close/>
                <a:moveTo>
                  <a:pt x="204" y="295"/>
                </a:moveTo>
                <a:lnTo>
                  <a:pt x="47" y="295"/>
                </a:lnTo>
                <a:lnTo>
                  <a:pt x="47" y="69"/>
                </a:lnTo>
                <a:lnTo>
                  <a:pt x="204" y="69"/>
                </a:lnTo>
                <a:lnTo>
                  <a:pt x="204" y="295"/>
                </a:lnTo>
                <a:close/>
              </a:path>
            </a:pathLst>
          </a:custGeom>
          <a:solidFill>
            <a:schemeClr val="accent1"/>
          </a:solidFill>
          <a:ln>
            <a:noFill/>
          </a:ln>
        </p:spPr>
        <p:txBody>
          <a:bodyPr anchor="ctr"/>
          <a:lstStyle/>
          <a:p>
            <a:pPr algn="ctr"/>
            <a:endParaRPr/>
          </a:p>
        </p:txBody>
      </p:sp>
      <p:sp>
        <p:nvSpPr>
          <p:cNvPr id="18" name="千图PPT彼岸天：ID 8661124Freeform: Shape 21"/>
          <p:cNvSpPr/>
          <p:nvPr>
            <p:custDataLst>
              <p:tags r:id="rId10"/>
            </p:custDataLst>
          </p:nvPr>
        </p:nvSpPr>
        <p:spPr bwMode="auto">
          <a:xfrm>
            <a:off x="2664066" y="3922538"/>
            <a:ext cx="493826" cy="307976"/>
          </a:xfrm>
          <a:custGeom>
            <a:avLst/>
            <a:gdLst>
              <a:gd name="T0" fmla="*/ 326 w 372"/>
              <a:gd name="T1" fmla="*/ 232 h 232"/>
              <a:gd name="T2" fmla="*/ 334 w 372"/>
              <a:gd name="T3" fmla="*/ 231 h 232"/>
              <a:gd name="T4" fmla="*/ 348 w 372"/>
              <a:gd name="T5" fmla="*/ 226 h 232"/>
              <a:gd name="T6" fmla="*/ 358 w 372"/>
              <a:gd name="T7" fmla="*/ 216 h 232"/>
              <a:gd name="T8" fmla="*/ 367 w 372"/>
              <a:gd name="T9" fmla="*/ 199 h 232"/>
              <a:gd name="T10" fmla="*/ 371 w 372"/>
              <a:gd name="T11" fmla="*/ 174 h 232"/>
              <a:gd name="T12" fmla="*/ 372 w 372"/>
              <a:gd name="T13" fmla="*/ 161 h 232"/>
              <a:gd name="T14" fmla="*/ 368 w 372"/>
              <a:gd name="T15" fmla="*/ 144 h 232"/>
              <a:gd name="T16" fmla="*/ 361 w 372"/>
              <a:gd name="T17" fmla="*/ 129 h 232"/>
              <a:gd name="T18" fmla="*/ 349 w 372"/>
              <a:gd name="T19" fmla="*/ 119 h 232"/>
              <a:gd name="T20" fmla="*/ 326 w 372"/>
              <a:gd name="T21" fmla="*/ 107 h 232"/>
              <a:gd name="T22" fmla="*/ 304 w 372"/>
              <a:gd name="T23" fmla="*/ 103 h 232"/>
              <a:gd name="T24" fmla="*/ 307 w 372"/>
              <a:gd name="T25" fmla="*/ 91 h 232"/>
              <a:gd name="T26" fmla="*/ 308 w 372"/>
              <a:gd name="T27" fmla="*/ 62 h 232"/>
              <a:gd name="T28" fmla="*/ 302 w 372"/>
              <a:gd name="T29" fmla="*/ 46 h 232"/>
              <a:gd name="T30" fmla="*/ 292 w 372"/>
              <a:gd name="T31" fmla="*/ 30 h 232"/>
              <a:gd name="T32" fmla="*/ 273 w 372"/>
              <a:gd name="T33" fmla="*/ 14 h 232"/>
              <a:gd name="T34" fmla="*/ 246 w 372"/>
              <a:gd name="T35" fmla="*/ 3 h 232"/>
              <a:gd name="T36" fmla="*/ 234 w 372"/>
              <a:gd name="T37" fmla="*/ 0 h 232"/>
              <a:gd name="T38" fmla="*/ 212 w 372"/>
              <a:gd name="T39" fmla="*/ 0 h 232"/>
              <a:gd name="T40" fmla="*/ 195 w 372"/>
              <a:gd name="T41" fmla="*/ 6 h 232"/>
              <a:gd name="T42" fmla="*/ 180 w 372"/>
              <a:gd name="T43" fmla="*/ 16 h 232"/>
              <a:gd name="T44" fmla="*/ 164 w 372"/>
              <a:gd name="T45" fmla="*/ 32 h 232"/>
              <a:gd name="T46" fmla="*/ 152 w 372"/>
              <a:gd name="T47" fmla="*/ 53 h 232"/>
              <a:gd name="T48" fmla="*/ 148 w 372"/>
              <a:gd name="T49" fmla="*/ 48 h 232"/>
              <a:gd name="T50" fmla="*/ 138 w 372"/>
              <a:gd name="T51" fmla="*/ 35 h 232"/>
              <a:gd name="T52" fmla="*/ 118 w 372"/>
              <a:gd name="T53" fmla="*/ 26 h 232"/>
              <a:gd name="T54" fmla="*/ 103 w 372"/>
              <a:gd name="T55" fmla="*/ 24 h 232"/>
              <a:gd name="T56" fmla="*/ 87 w 372"/>
              <a:gd name="T57" fmla="*/ 29 h 232"/>
              <a:gd name="T58" fmla="*/ 77 w 372"/>
              <a:gd name="T59" fmla="*/ 32 h 232"/>
              <a:gd name="T60" fmla="*/ 64 w 372"/>
              <a:gd name="T61" fmla="*/ 42 h 232"/>
              <a:gd name="T62" fmla="*/ 53 w 372"/>
              <a:gd name="T63" fmla="*/ 53 h 232"/>
              <a:gd name="T64" fmla="*/ 45 w 372"/>
              <a:gd name="T65" fmla="*/ 72 h 232"/>
              <a:gd name="T66" fmla="*/ 42 w 372"/>
              <a:gd name="T67" fmla="*/ 94 h 232"/>
              <a:gd name="T68" fmla="*/ 43 w 372"/>
              <a:gd name="T69" fmla="*/ 104 h 232"/>
              <a:gd name="T70" fmla="*/ 29 w 372"/>
              <a:gd name="T71" fmla="*/ 109 h 232"/>
              <a:gd name="T72" fmla="*/ 13 w 372"/>
              <a:gd name="T73" fmla="*/ 120 h 232"/>
              <a:gd name="T74" fmla="*/ 3 w 372"/>
              <a:gd name="T75" fmla="*/ 135 h 232"/>
              <a:gd name="T76" fmla="*/ 0 w 372"/>
              <a:gd name="T77" fmla="*/ 148 h 232"/>
              <a:gd name="T78" fmla="*/ 0 w 372"/>
              <a:gd name="T79" fmla="*/ 155 h 232"/>
              <a:gd name="T80" fmla="*/ 1 w 372"/>
              <a:gd name="T81" fmla="*/ 177 h 232"/>
              <a:gd name="T82" fmla="*/ 5 w 372"/>
              <a:gd name="T83" fmla="*/ 195 h 232"/>
              <a:gd name="T84" fmla="*/ 21 w 372"/>
              <a:gd name="T85" fmla="*/ 218 h 232"/>
              <a:gd name="T86" fmla="*/ 36 w 372"/>
              <a:gd name="T87" fmla="*/ 229 h 232"/>
              <a:gd name="T88" fmla="*/ 43 w 372"/>
              <a:gd name="T89"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72" h="232">
                <a:moveTo>
                  <a:pt x="43" y="232"/>
                </a:moveTo>
                <a:lnTo>
                  <a:pt x="326" y="232"/>
                </a:lnTo>
                <a:lnTo>
                  <a:pt x="326" y="232"/>
                </a:lnTo>
                <a:lnTo>
                  <a:pt x="334" y="231"/>
                </a:lnTo>
                <a:lnTo>
                  <a:pt x="342" y="229"/>
                </a:lnTo>
                <a:lnTo>
                  <a:pt x="348" y="226"/>
                </a:lnTo>
                <a:lnTo>
                  <a:pt x="353" y="222"/>
                </a:lnTo>
                <a:lnTo>
                  <a:pt x="358" y="216"/>
                </a:lnTo>
                <a:lnTo>
                  <a:pt x="361" y="211"/>
                </a:lnTo>
                <a:lnTo>
                  <a:pt x="367" y="199"/>
                </a:lnTo>
                <a:lnTo>
                  <a:pt x="369" y="186"/>
                </a:lnTo>
                <a:lnTo>
                  <a:pt x="371" y="174"/>
                </a:lnTo>
                <a:lnTo>
                  <a:pt x="372" y="161"/>
                </a:lnTo>
                <a:lnTo>
                  <a:pt x="372" y="161"/>
                </a:lnTo>
                <a:lnTo>
                  <a:pt x="371" y="152"/>
                </a:lnTo>
                <a:lnTo>
                  <a:pt x="368" y="144"/>
                </a:lnTo>
                <a:lnTo>
                  <a:pt x="365" y="136"/>
                </a:lnTo>
                <a:lnTo>
                  <a:pt x="361" y="129"/>
                </a:lnTo>
                <a:lnTo>
                  <a:pt x="355" y="123"/>
                </a:lnTo>
                <a:lnTo>
                  <a:pt x="349" y="119"/>
                </a:lnTo>
                <a:lnTo>
                  <a:pt x="337" y="112"/>
                </a:lnTo>
                <a:lnTo>
                  <a:pt x="326" y="107"/>
                </a:lnTo>
                <a:lnTo>
                  <a:pt x="314" y="104"/>
                </a:lnTo>
                <a:lnTo>
                  <a:pt x="304" y="103"/>
                </a:lnTo>
                <a:lnTo>
                  <a:pt x="304" y="103"/>
                </a:lnTo>
                <a:lnTo>
                  <a:pt x="307" y="91"/>
                </a:lnTo>
                <a:lnTo>
                  <a:pt x="308" y="78"/>
                </a:lnTo>
                <a:lnTo>
                  <a:pt x="308" y="62"/>
                </a:lnTo>
                <a:lnTo>
                  <a:pt x="305" y="55"/>
                </a:lnTo>
                <a:lnTo>
                  <a:pt x="302" y="46"/>
                </a:lnTo>
                <a:lnTo>
                  <a:pt x="298" y="37"/>
                </a:lnTo>
                <a:lnTo>
                  <a:pt x="292" y="30"/>
                </a:lnTo>
                <a:lnTo>
                  <a:pt x="284" y="22"/>
                </a:lnTo>
                <a:lnTo>
                  <a:pt x="273" y="14"/>
                </a:lnTo>
                <a:lnTo>
                  <a:pt x="260" y="8"/>
                </a:lnTo>
                <a:lnTo>
                  <a:pt x="246" y="3"/>
                </a:lnTo>
                <a:lnTo>
                  <a:pt x="246" y="3"/>
                </a:lnTo>
                <a:lnTo>
                  <a:pt x="234" y="0"/>
                </a:lnTo>
                <a:lnTo>
                  <a:pt x="222" y="0"/>
                </a:lnTo>
                <a:lnTo>
                  <a:pt x="212" y="0"/>
                </a:lnTo>
                <a:lnTo>
                  <a:pt x="203" y="3"/>
                </a:lnTo>
                <a:lnTo>
                  <a:pt x="195" y="6"/>
                </a:lnTo>
                <a:lnTo>
                  <a:pt x="187" y="10"/>
                </a:lnTo>
                <a:lnTo>
                  <a:pt x="180" y="16"/>
                </a:lnTo>
                <a:lnTo>
                  <a:pt x="174" y="20"/>
                </a:lnTo>
                <a:lnTo>
                  <a:pt x="164" y="32"/>
                </a:lnTo>
                <a:lnTo>
                  <a:pt x="157" y="42"/>
                </a:lnTo>
                <a:lnTo>
                  <a:pt x="152" y="53"/>
                </a:lnTo>
                <a:lnTo>
                  <a:pt x="152" y="53"/>
                </a:lnTo>
                <a:lnTo>
                  <a:pt x="148" y="48"/>
                </a:lnTo>
                <a:lnTo>
                  <a:pt x="144" y="40"/>
                </a:lnTo>
                <a:lnTo>
                  <a:pt x="138" y="35"/>
                </a:lnTo>
                <a:lnTo>
                  <a:pt x="129" y="29"/>
                </a:lnTo>
                <a:lnTo>
                  <a:pt x="118" y="26"/>
                </a:lnTo>
                <a:lnTo>
                  <a:pt x="110" y="24"/>
                </a:lnTo>
                <a:lnTo>
                  <a:pt x="103" y="24"/>
                </a:lnTo>
                <a:lnTo>
                  <a:pt x="96" y="26"/>
                </a:lnTo>
                <a:lnTo>
                  <a:pt x="87" y="29"/>
                </a:lnTo>
                <a:lnTo>
                  <a:pt x="87" y="29"/>
                </a:lnTo>
                <a:lnTo>
                  <a:pt x="77" y="32"/>
                </a:lnTo>
                <a:lnTo>
                  <a:pt x="69" y="36"/>
                </a:lnTo>
                <a:lnTo>
                  <a:pt x="64" y="42"/>
                </a:lnTo>
                <a:lnTo>
                  <a:pt x="58" y="48"/>
                </a:lnTo>
                <a:lnTo>
                  <a:pt x="53" y="53"/>
                </a:lnTo>
                <a:lnTo>
                  <a:pt x="51" y="59"/>
                </a:lnTo>
                <a:lnTo>
                  <a:pt x="45" y="72"/>
                </a:lnTo>
                <a:lnTo>
                  <a:pt x="43" y="84"/>
                </a:lnTo>
                <a:lnTo>
                  <a:pt x="42" y="94"/>
                </a:lnTo>
                <a:lnTo>
                  <a:pt x="43" y="104"/>
                </a:lnTo>
                <a:lnTo>
                  <a:pt x="43" y="104"/>
                </a:lnTo>
                <a:lnTo>
                  <a:pt x="36" y="106"/>
                </a:lnTo>
                <a:lnTo>
                  <a:pt x="29" y="109"/>
                </a:lnTo>
                <a:lnTo>
                  <a:pt x="21" y="115"/>
                </a:lnTo>
                <a:lnTo>
                  <a:pt x="13" y="120"/>
                </a:lnTo>
                <a:lnTo>
                  <a:pt x="5" y="129"/>
                </a:lnTo>
                <a:lnTo>
                  <a:pt x="3" y="135"/>
                </a:lnTo>
                <a:lnTo>
                  <a:pt x="1" y="141"/>
                </a:lnTo>
                <a:lnTo>
                  <a:pt x="0" y="148"/>
                </a:lnTo>
                <a:lnTo>
                  <a:pt x="0" y="155"/>
                </a:lnTo>
                <a:lnTo>
                  <a:pt x="0" y="155"/>
                </a:lnTo>
                <a:lnTo>
                  <a:pt x="0" y="167"/>
                </a:lnTo>
                <a:lnTo>
                  <a:pt x="1" y="177"/>
                </a:lnTo>
                <a:lnTo>
                  <a:pt x="3" y="187"/>
                </a:lnTo>
                <a:lnTo>
                  <a:pt x="5" y="195"/>
                </a:lnTo>
                <a:lnTo>
                  <a:pt x="13" y="209"/>
                </a:lnTo>
                <a:lnTo>
                  <a:pt x="21" y="218"/>
                </a:lnTo>
                <a:lnTo>
                  <a:pt x="29" y="225"/>
                </a:lnTo>
                <a:lnTo>
                  <a:pt x="36" y="229"/>
                </a:lnTo>
                <a:lnTo>
                  <a:pt x="43" y="232"/>
                </a:lnTo>
                <a:lnTo>
                  <a:pt x="43" y="232"/>
                </a:lnTo>
                <a:close/>
              </a:path>
            </a:pathLst>
          </a:custGeom>
          <a:solidFill>
            <a:schemeClr val="accent1"/>
          </a:solidFill>
          <a:ln>
            <a:noFill/>
          </a:ln>
        </p:spPr>
        <p:txBody>
          <a:bodyPr anchor="ctr"/>
          <a:lstStyle/>
          <a:p>
            <a:pPr algn="ctr"/>
            <a:endParaRPr/>
          </a:p>
        </p:txBody>
      </p:sp>
      <p:sp>
        <p:nvSpPr>
          <p:cNvPr id="19" name="千图PPT彼岸天：ID 8661124Freeform: Shape 22"/>
          <p:cNvSpPr/>
          <p:nvPr>
            <p:custDataLst>
              <p:tags r:id="rId11"/>
            </p:custDataLst>
          </p:nvPr>
        </p:nvSpPr>
        <p:spPr bwMode="auto">
          <a:xfrm>
            <a:off x="3436763" y="3878639"/>
            <a:ext cx="390541" cy="395776"/>
          </a:xfrm>
          <a:custGeom>
            <a:avLst/>
            <a:gdLst>
              <a:gd name="T0" fmla="*/ 304 w 373"/>
              <a:gd name="T1" fmla="*/ 243 h 378"/>
              <a:gd name="T2" fmla="*/ 284 w 373"/>
              <a:gd name="T3" fmla="*/ 246 h 378"/>
              <a:gd name="T4" fmla="*/ 265 w 373"/>
              <a:gd name="T5" fmla="*/ 254 h 378"/>
              <a:gd name="T6" fmla="*/ 264 w 373"/>
              <a:gd name="T7" fmla="*/ 122 h 378"/>
              <a:gd name="T8" fmla="*/ 272 w 373"/>
              <a:gd name="T9" fmla="*/ 128 h 378"/>
              <a:gd name="T10" fmla="*/ 294 w 373"/>
              <a:gd name="T11" fmla="*/ 134 h 378"/>
              <a:gd name="T12" fmla="*/ 304 w 373"/>
              <a:gd name="T13" fmla="*/ 135 h 378"/>
              <a:gd name="T14" fmla="*/ 331 w 373"/>
              <a:gd name="T15" fmla="*/ 129 h 378"/>
              <a:gd name="T16" fmla="*/ 352 w 373"/>
              <a:gd name="T17" fmla="*/ 115 h 378"/>
              <a:gd name="T18" fmla="*/ 367 w 373"/>
              <a:gd name="T19" fmla="*/ 95 h 378"/>
              <a:gd name="T20" fmla="*/ 373 w 373"/>
              <a:gd name="T21" fmla="*/ 67 h 378"/>
              <a:gd name="T22" fmla="*/ 371 w 373"/>
              <a:gd name="T23" fmla="*/ 54 h 378"/>
              <a:gd name="T24" fmla="*/ 361 w 373"/>
              <a:gd name="T25" fmla="*/ 29 h 378"/>
              <a:gd name="T26" fmla="*/ 342 w 373"/>
              <a:gd name="T27" fmla="*/ 12 h 378"/>
              <a:gd name="T28" fmla="*/ 319 w 373"/>
              <a:gd name="T29" fmla="*/ 1 h 378"/>
              <a:gd name="T30" fmla="*/ 304 w 373"/>
              <a:gd name="T31" fmla="*/ 0 h 378"/>
              <a:gd name="T32" fmla="*/ 278 w 373"/>
              <a:gd name="T33" fmla="*/ 4 h 378"/>
              <a:gd name="T34" fmla="*/ 256 w 373"/>
              <a:gd name="T35" fmla="*/ 19 h 378"/>
              <a:gd name="T36" fmla="*/ 242 w 373"/>
              <a:gd name="T37" fmla="*/ 41 h 378"/>
              <a:gd name="T38" fmla="*/ 237 w 373"/>
              <a:gd name="T39" fmla="*/ 67 h 378"/>
              <a:gd name="T40" fmla="*/ 237 w 373"/>
              <a:gd name="T41" fmla="*/ 70 h 378"/>
              <a:gd name="T42" fmla="*/ 109 w 373"/>
              <a:gd name="T43" fmla="*/ 137 h 378"/>
              <a:gd name="T44" fmla="*/ 90 w 373"/>
              <a:gd name="T45" fmla="*/ 126 h 378"/>
              <a:gd name="T46" fmla="*/ 68 w 373"/>
              <a:gd name="T47" fmla="*/ 122 h 378"/>
              <a:gd name="T48" fmla="*/ 54 w 373"/>
              <a:gd name="T49" fmla="*/ 124 h 378"/>
              <a:gd name="T50" fmla="*/ 31 w 373"/>
              <a:gd name="T51" fmla="*/ 134 h 378"/>
              <a:gd name="T52" fmla="*/ 12 w 373"/>
              <a:gd name="T53" fmla="*/ 153 h 378"/>
              <a:gd name="T54" fmla="*/ 2 w 373"/>
              <a:gd name="T55" fmla="*/ 177 h 378"/>
              <a:gd name="T56" fmla="*/ 0 w 373"/>
              <a:gd name="T57" fmla="*/ 190 h 378"/>
              <a:gd name="T58" fmla="*/ 6 w 373"/>
              <a:gd name="T59" fmla="*/ 217 h 378"/>
              <a:gd name="T60" fmla="*/ 20 w 373"/>
              <a:gd name="T61" fmla="*/ 238 h 378"/>
              <a:gd name="T62" fmla="*/ 42 w 373"/>
              <a:gd name="T63" fmla="*/ 253 h 378"/>
              <a:gd name="T64" fmla="*/ 68 w 373"/>
              <a:gd name="T65" fmla="*/ 259 h 378"/>
              <a:gd name="T66" fmla="*/ 80 w 373"/>
              <a:gd name="T67" fmla="*/ 257 h 378"/>
              <a:gd name="T68" fmla="*/ 103 w 373"/>
              <a:gd name="T69" fmla="*/ 249 h 378"/>
              <a:gd name="T70" fmla="*/ 237 w 373"/>
              <a:gd name="T71" fmla="*/ 305 h 378"/>
              <a:gd name="T72" fmla="*/ 237 w 373"/>
              <a:gd name="T73" fmla="*/ 310 h 378"/>
              <a:gd name="T74" fmla="*/ 237 w 373"/>
              <a:gd name="T75" fmla="*/ 324 h 378"/>
              <a:gd name="T76" fmla="*/ 249 w 373"/>
              <a:gd name="T77" fmla="*/ 347 h 378"/>
              <a:gd name="T78" fmla="*/ 267 w 373"/>
              <a:gd name="T79" fmla="*/ 366 h 378"/>
              <a:gd name="T80" fmla="*/ 291 w 373"/>
              <a:gd name="T81" fmla="*/ 377 h 378"/>
              <a:gd name="T82" fmla="*/ 304 w 373"/>
              <a:gd name="T83" fmla="*/ 378 h 378"/>
              <a:gd name="T84" fmla="*/ 331 w 373"/>
              <a:gd name="T85" fmla="*/ 372 h 378"/>
              <a:gd name="T86" fmla="*/ 352 w 373"/>
              <a:gd name="T87" fmla="*/ 358 h 378"/>
              <a:gd name="T88" fmla="*/ 367 w 373"/>
              <a:gd name="T89" fmla="*/ 337 h 378"/>
              <a:gd name="T90" fmla="*/ 373 w 373"/>
              <a:gd name="T91" fmla="*/ 310 h 378"/>
              <a:gd name="T92" fmla="*/ 371 w 373"/>
              <a:gd name="T93" fmla="*/ 297 h 378"/>
              <a:gd name="T94" fmla="*/ 361 w 373"/>
              <a:gd name="T95" fmla="*/ 272 h 378"/>
              <a:gd name="T96" fmla="*/ 342 w 373"/>
              <a:gd name="T97" fmla="*/ 254 h 378"/>
              <a:gd name="T98" fmla="*/ 319 w 373"/>
              <a:gd name="T99" fmla="*/ 244 h 378"/>
              <a:gd name="T100" fmla="*/ 304 w 373"/>
              <a:gd name="T101" fmla="*/ 24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3" h="378">
                <a:moveTo>
                  <a:pt x="304" y="243"/>
                </a:moveTo>
                <a:lnTo>
                  <a:pt x="304" y="243"/>
                </a:lnTo>
                <a:lnTo>
                  <a:pt x="294" y="243"/>
                </a:lnTo>
                <a:lnTo>
                  <a:pt x="284" y="246"/>
                </a:lnTo>
                <a:lnTo>
                  <a:pt x="274" y="250"/>
                </a:lnTo>
                <a:lnTo>
                  <a:pt x="265" y="254"/>
                </a:lnTo>
                <a:lnTo>
                  <a:pt x="137" y="188"/>
                </a:lnTo>
                <a:lnTo>
                  <a:pt x="264" y="122"/>
                </a:lnTo>
                <a:lnTo>
                  <a:pt x="264" y="122"/>
                </a:lnTo>
                <a:lnTo>
                  <a:pt x="272" y="128"/>
                </a:lnTo>
                <a:lnTo>
                  <a:pt x="283" y="132"/>
                </a:lnTo>
                <a:lnTo>
                  <a:pt x="294" y="134"/>
                </a:lnTo>
                <a:lnTo>
                  <a:pt x="304" y="135"/>
                </a:lnTo>
                <a:lnTo>
                  <a:pt x="304" y="135"/>
                </a:lnTo>
                <a:lnTo>
                  <a:pt x="319" y="134"/>
                </a:lnTo>
                <a:lnTo>
                  <a:pt x="331" y="129"/>
                </a:lnTo>
                <a:lnTo>
                  <a:pt x="342" y="124"/>
                </a:lnTo>
                <a:lnTo>
                  <a:pt x="352" y="115"/>
                </a:lnTo>
                <a:lnTo>
                  <a:pt x="361" y="106"/>
                </a:lnTo>
                <a:lnTo>
                  <a:pt x="367" y="95"/>
                </a:lnTo>
                <a:lnTo>
                  <a:pt x="371" y="81"/>
                </a:lnTo>
                <a:lnTo>
                  <a:pt x="373" y="67"/>
                </a:lnTo>
                <a:lnTo>
                  <a:pt x="373" y="67"/>
                </a:lnTo>
                <a:lnTo>
                  <a:pt x="371" y="54"/>
                </a:lnTo>
                <a:lnTo>
                  <a:pt x="367" y="41"/>
                </a:lnTo>
                <a:lnTo>
                  <a:pt x="361" y="29"/>
                </a:lnTo>
                <a:lnTo>
                  <a:pt x="352" y="19"/>
                </a:lnTo>
                <a:lnTo>
                  <a:pt x="342" y="12"/>
                </a:lnTo>
                <a:lnTo>
                  <a:pt x="331" y="4"/>
                </a:lnTo>
                <a:lnTo>
                  <a:pt x="319" y="1"/>
                </a:lnTo>
                <a:lnTo>
                  <a:pt x="304" y="0"/>
                </a:lnTo>
                <a:lnTo>
                  <a:pt x="304" y="0"/>
                </a:lnTo>
                <a:lnTo>
                  <a:pt x="291" y="1"/>
                </a:lnTo>
                <a:lnTo>
                  <a:pt x="278" y="4"/>
                </a:lnTo>
                <a:lnTo>
                  <a:pt x="267" y="12"/>
                </a:lnTo>
                <a:lnTo>
                  <a:pt x="256" y="19"/>
                </a:lnTo>
                <a:lnTo>
                  <a:pt x="249" y="29"/>
                </a:lnTo>
                <a:lnTo>
                  <a:pt x="242" y="41"/>
                </a:lnTo>
                <a:lnTo>
                  <a:pt x="237" y="54"/>
                </a:lnTo>
                <a:lnTo>
                  <a:pt x="237" y="67"/>
                </a:lnTo>
                <a:lnTo>
                  <a:pt x="237" y="67"/>
                </a:lnTo>
                <a:lnTo>
                  <a:pt x="237" y="70"/>
                </a:lnTo>
                <a:lnTo>
                  <a:pt x="109" y="137"/>
                </a:lnTo>
                <a:lnTo>
                  <a:pt x="109" y="137"/>
                </a:lnTo>
                <a:lnTo>
                  <a:pt x="101" y="131"/>
                </a:lnTo>
                <a:lnTo>
                  <a:pt x="90" y="126"/>
                </a:lnTo>
                <a:lnTo>
                  <a:pt x="80" y="124"/>
                </a:lnTo>
                <a:lnTo>
                  <a:pt x="68" y="122"/>
                </a:lnTo>
                <a:lnTo>
                  <a:pt x="68" y="122"/>
                </a:lnTo>
                <a:lnTo>
                  <a:pt x="54" y="124"/>
                </a:lnTo>
                <a:lnTo>
                  <a:pt x="42" y="128"/>
                </a:lnTo>
                <a:lnTo>
                  <a:pt x="31" y="134"/>
                </a:lnTo>
                <a:lnTo>
                  <a:pt x="20" y="142"/>
                </a:lnTo>
                <a:lnTo>
                  <a:pt x="12" y="153"/>
                </a:lnTo>
                <a:lnTo>
                  <a:pt x="6" y="164"/>
                </a:lnTo>
                <a:lnTo>
                  <a:pt x="2" y="177"/>
                </a:lnTo>
                <a:lnTo>
                  <a:pt x="0" y="190"/>
                </a:lnTo>
                <a:lnTo>
                  <a:pt x="0" y="190"/>
                </a:lnTo>
                <a:lnTo>
                  <a:pt x="2" y="204"/>
                </a:lnTo>
                <a:lnTo>
                  <a:pt x="6" y="217"/>
                </a:lnTo>
                <a:lnTo>
                  <a:pt x="12" y="228"/>
                </a:lnTo>
                <a:lnTo>
                  <a:pt x="20" y="238"/>
                </a:lnTo>
                <a:lnTo>
                  <a:pt x="31" y="247"/>
                </a:lnTo>
                <a:lnTo>
                  <a:pt x="42" y="253"/>
                </a:lnTo>
                <a:lnTo>
                  <a:pt x="54" y="257"/>
                </a:lnTo>
                <a:lnTo>
                  <a:pt x="68" y="259"/>
                </a:lnTo>
                <a:lnTo>
                  <a:pt x="68" y="259"/>
                </a:lnTo>
                <a:lnTo>
                  <a:pt x="80" y="257"/>
                </a:lnTo>
                <a:lnTo>
                  <a:pt x="92" y="254"/>
                </a:lnTo>
                <a:lnTo>
                  <a:pt x="103" y="249"/>
                </a:lnTo>
                <a:lnTo>
                  <a:pt x="112" y="241"/>
                </a:lnTo>
                <a:lnTo>
                  <a:pt x="237" y="305"/>
                </a:lnTo>
                <a:lnTo>
                  <a:pt x="237" y="305"/>
                </a:lnTo>
                <a:lnTo>
                  <a:pt x="237" y="310"/>
                </a:lnTo>
                <a:lnTo>
                  <a:pt x="237" y="310"/>
                </a:lnTo>
                <a:lnTo>
                  <a:pt x="237" y="324"/>
                </a:lnTo>
                <a:lnTo>
                  <a:pt x="242" y="337"/>
                </a:lnTo>
                <a:lnTo>
                  <a:pt x="249" y="347"/>
                </a:lnTo>
                <a:lnTo>
                  <a:pt x="256" y="358"/>
                </a:lnTo>
                <a:lnTo>
                  <a:pt x="267" y="366"/>
                </a:lnTo>
                <a:lnTo>
                  <a:pt x="278" y="372"/>
                </a:lnTo>
                <a:lnTo>
                  <a:pt x="291" y="377"/>
                </a:lnTo>
                <a:lnTo>
                  <a:pt x="304" y="378"/>
                </a:lnTo>
                <a:lnTo>
                  <a:pt x="304" y="378"/>
                </a:lnTo>
                <a:lnTo>
                  <a:pt x="319" y="377"/>
                </a:lnTo>
                <a:lnTo>
                  <a:pt x="331" y="372"/>
                </a:lnTo>
                <a:lnTo>
                  <a:pt x="342" y="366"/>
                </a:lnTo>
                <a:lnTo>
                  <a:pt x="352" y="358"/>
                </a:lnTo>
                <a:lnTo>
                  <a:pt x="361" y="347"/>
                </a:lnTo>
                <a:lnTo>
                  <a:pt x="367" y="337"/>
                </a:lnTo>
                <a:lnTo>
                  <a:pt x="371" y="324"/>
                </a:lnTo>
                <a:lnTo>
                  <a:pt x="373" y="310"/>
                </a:lnTo>
                <a:lnTo>
                  <a:pt x="373" y="310"/>
                </a:lnTo>
                <a:lnTo>
                  <a:pt x="371" y="297"/>
                </a:lnTo>
                <a:lnTo>
                  <a:pt x="367" y="284"/>
                </a:lnTo>
                <a:lnTo>
                  <a:pt x="361" y="272"/>
                </a:lnTo>
                <a:lnTo>
                  <a:pt x="352" y="262"/>
                </a:lnTo>
                <a:lnTo>
                  <a:pt x="342" y="254"/>
                </a:lnTo>
                <a:lnTo>
                  <a:pt x="331" y="247"/>
                </a:lnTo>
                <a:lnTo>
                  <a:pt x="319" y="244"/>
                </a:lnTo>
                <a:lnTo>
                  <a:pt x="304" y="243"/>
                </a:lnTo>
                <a:lnTo>
                  <a:pt x="304" y="243"/>
                </a:lnTo>
                <a:close/>
              </a:path>
            </a:pathLst>
          </a:custGeom>
          <a:solidFill>
            <a:schemeClr val="accent1"/>
          </a:solidFill>
          <a:ln>
            <a:noFill/>
          </a:ln>
        </p:spPr>
        <p:txBody>
          <a:bodyPr anchor="ctr"/>
          <a:lstStyle/>
          <a:p>
            <a:pPr algn="ctr"/>
            <a:endParaRPr/>
          </a:p>
        </p:txBody>
      </p:sp>
      <p:sp>
        <p:nvSpPr>
          <p:cNvPr id="14" name="千图PPT彼岸天：ID 8661124Freeform: Shape 24"/>
          <p:cNvSpPr/>
          <p:nvPr>
            <p:custDataLst>
              <p:tags r:id="rId12"/>
            </p:custDataLst>
          </p:nvPr>
        </p:nvSpPr>
        <p:spPr bwMode="auto">
          <a:xfrm>
            <a:off x="8349536" y="2978872"/>
            <a:ext cx="399203" cy="366294"/>
          </a:xfrm>
          <a:custGeom>
            <a:avLst/>
            <a:gdLst>
              <a:gd name="T0" fmla="*/ 233 w 279"/>
              <a:gd name="T1" fmla="*/ 0 h 256"/>
              <a:gd name="T2" fmla="*/ 233 w 279"/>
              <a:gd name="T3" fmla="*/ 0 h 256"/>
              <a:gd name="T4" fmla="*/ 46 w 279"/>
              <a:gd name="T5" fmla="*/ 0 h 256"/>
              <a:gd name="T6" fmla="*/ 46 w 279"/>
              <a:gd name="T7" fmla="*/ 0 h 256"/>
              <a:gd name="T8" fmla="*/ 38 w 279"/>
              <a:gd name="T9" fmla="*/ 1 h 256"/>
              <a:gd name="T10" fmla="*/ 30 w 279"/>
              <a:gd name="T11" fmla="*/ 4 h 256"/>
              <a:gd name="T12" fmla="*/ 22 w 279"/>
              <a:gd name="T13" fmla="*/ 9 h 256"/>
              <a:gd name="T14" fmla="*/ 14 w 279"/>
              <a:gd name="T15" fmla="*/ 14 h 256"/>
              <a:gd name="T16" fmla="*/ 8 w 279"/>
              <a:gd name="T17" fmla="*/ 22 h 256"/>
              <a:gd name="T18" fmla="*/ 4 w 279"/>
              <a:gd name="T19" fmla="*/ 29 h 256"/>
              <a:gd name="T20" fmla="*/ 1 w 279"/>
              <a:gd name="T21" fmla="*/ 38 h 256"/>
              <a:gd name="T22" fmla="*/ 0 w 279"/>
              <a:gd name="T23" fmla="*/ 46 h 256"/>
              <a:gd name="T24" fmla="*/ 0 w 279"/>
              <a:gd name="T25" fmla="*/ 46 h 256"/>
              <a:gd name="T26" fmla="*/ 0 w 279"/>
              <a:gd name="T27" fmla="*/ 139 h 256"/>
              <a:gd name="T28" fmla="*/ 0 w 279"/>
              <a:gd name="T29" fmla="*/ 139 h 256"/>
              <a:gd name="T30" fmla="*/ 1 w 279"/>
              <a:gd name="T31" fmla="*/ 148 h 256"/>
              <a:gd name="T32" fmla="*/ 4 w 279"/>
              <a:gd name="T33" fmla="*/ 157 h 256"/>
              <a:gd name="T34" fmla="*/ 8 w 279"/>
              <a:gd name="T35" fmla="*/ 164 h 256"/>
              <a:gd name="T36" fmla="*/ 14 w 279"/>
              <a:gd name="T37" fmla="*/ 171 h 256"/>
              <a:gd name="T38" fmla="*/ 22 w 279"/>
              <a:gd name="T39" fmla="*/ 177 h 256"/>
              <a:gd name="T40" fmla="*/ 30 w 279"/>
              <a:gd name="T41" fmla="*/ 182 h 256"/>
              <a:gd name="T42" fmla="*/ 38 w 279"/>
              <a:gd name="T43" fmla="*/ 185 h 256"/>
              <a:gd name="T44" fmla="*/ 46 w 279"/>
              <a:gd name="T45" fmla="*/ 186 h 256"/>
              <a:gd name="T46" fmla="*/ 46 w 279"/>
              <a:gd name="T47" fmla="*/ 186 h 256"/>
              <a:gd name="T48" fmla="*/ 45 w 279"/>
              <a:gd name="T49" fmla="*/ 186 h 256"/>
              <a:gd name="T50" fmla="*/ 46 w 279"/>
              <a:gd name="T51" fmla="*/ 186 h 256"/>
              <a:gd name="T52" fmla="*/ 46 w 279"/>
              <a:gd name="T53" fmla="*/ 256 h 256"/>
              <a:gd name="T54" fmla="*/ 116 w 279"/>
              <a:gd name="T55" fmla="*/ 186 h 256"/>
              <a:gd name="T56" fmla="*/ 116 w 279"/>
              <a:gd name="T57" fmla="*/ 186 h 256"/>
              <a:gd name="T58" fmla="*/ 233 w 279"/>
              <a:gd name="T59" fmla="*/ 186 h 256"/>
              <a:gd name="T60" fmla="*/ 233 w 279"/>
              <a:gd name="T61" fmla="*/ 186 h 256"/>
              <a:gd name="T62" fmla="*/ 241 w 279"/>
              <a:gd name="T63" fmla="*/ 185 h 256"/>
              <a:gd name="T64" fmla="*/ 250 w 279"/>
              <a:gd name="T65" fmla="*/ 182 h 256"/>
              <a:gd name="T66" fmla="*/ 259 w 279"/>
              <a:gd name="T67" fmla="*/ 177 h 256"/>
              <a:gd name="T68" fmla="*/ 265 w 279"/>
              <a:gd name="T69" fmla="*/ 171 h 256"/>
              <a:gd name="T70" fmla="*/ 271 w 279"/>
              <a:gd name="T71" fmla="*/ 164 h 256"/>
              <a:gd name="T72" fmla="*/ 276 w 279"/>
              <a:gd name="T73" fmla="*/ 157 h 256"/>
              <a:gd name="T74" fmla="*/ 279 w 279"/>
              <a:gd name="T75" fmla="*/ 148 h 256"/>
              <a:gd name="T76" fmla="*/ 279 w 279"/>
              <a:gd name="T77" fmla="*/ 139 h 256"/>
              <a:gd name="T78" fmla="*/ 279 w 279"/>
              <a:gd name="T79" fmla="*/ 139 h 256"/>
              <a:gd name="T80" fmla="*/ 279 w 279"/>
              <a:gd name="T81" fmla="*/ 46 h 256"/>
              <a:gd name="T82" fmla="*/ 279 w 279"/>
              <a:gd name="T83" fmla="*/ 46 h 256"/>
              <a:gd name="T84" fmla="*/ 279 w 279"/>
              <a:gd name="T85" fmla="*/ 38 h 256"/>
              <a:gd name="T86" fmla="*/ 276 w 279"/>
              <a:gd name="T87" fmla="*/ 29 h 256"/>
              <a:gd name="T88" fmla="*/ 271 w 279"/>
              <a:gd name="T89" fmla="*/ 22 h 256"/>
              <a:gd name="T90" fmla="*/ 265 w 279"/>
              <a:gd name="T91" fmla="*/ 14 h 256"/>
              <a:gd name="T92" fmla="*/ 259 w 279"/>
              <a:gd name="T93" fmla="*/ 9 h 256"/>
              <a:gd name="T94" fmla="*/ 250 w 279"/>
              <a:gd name="T95" fmla="*/ 4 h 256"/>
              <a:gd name="T96" fmla="*/ 241 w 279"/>
              <a:gd name="T97" fmla="*/ 1 h 256"/>
              <a:gd name="T98" fmla="*/ 233 w 279"/>
              <a:gd name="T99" fmla="*/ 0 h 256"/>
              <a:gd name="T100" fmla="*/ 233 w 279"/>
              <a:gd name="T101"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9" h="256">
                <a:moveTo>
                  <a:pt x="233" y="0"/>
                </a:moveTo>
                <a:lnTo>
                  <a:pt x="233" y="0"/>
                </a:lnTo>
                <a:lnTo>
                  <a:pt x="46" y="0"/>
                </a:lnTo>
                <a:lnTo>
                  <a:pt x="46" y="0"/>
                </a:lnTo>
                <a:lnTo>
                  <a:pt x="38" y="1"/>
                </a:lnTo>
                <a:lnTo>
                  <a:pt x="30" y="4"/>
                </a:lnTo>
                <a:lnTo>
                  <a:pt x="22" y="9"/>
                </a:lnTo>
                <a:lnTo>
                  <a:pt x="14" y="14"/>
                </a:lnTo>
                <a:lnTo>
                  <a:pt x="8" y="22"/>
                </a:lnTo>
                <a:lnTo>
                  <a:pt x="4" y="29"/>
                </a:lnTo>
                <a:lnTo>
                  <a:pt x="1" y="38"/>
                </a:lnTo>
                <a:lnTo>
                  <a:pt x="0" y="46"/>
                </a:lnTo>
                <a:lnTo>
                  <a:pt x="0" y="46"/>
                </a:lnTo>
                <a:lnTo>
                  <a:pt x="0" y="139"/>
                </a:lnTo>
                <a:lnTo>
                  <a:pt x="0" y="139"/>
                </a:lnTo>
                <a:lnTo>
                  <a:pt x="1" y="148"/>
                </a:lnTo>
                <a:lnTo>
                  <a:pt x="4" y="157"/>
                </a:lnTo>
                <a:lnTo>
                  <a:pt x="8" y="164"/>
                </a:lnTo>
                <a:lnTo>
                  <a:pt x="14" y="171"/>
                </a:lnTo>
                <a:lnTo>
                  <a:pt x="22" y="177"/>
                </a:lnTo>
                <a:lnTo>
                  <a:pt x="30" y="182"/>
                </a:lnTo>
                <a:lnTo>
                  <a:pt x="38" y="185"/>
                </a:lnTo>
                <a:lnTo>
                  <a:pt x="46" y="186"/>
                </a:lnTo>
                <a:lnTo>
                  <a:pt x="46" y="186"/>
                </a:lnTo>
                <a:lnTo>
                  <a:pt x="45" y="186"/>
                </a:lnTo>
                <a:lnTo>
                  <a:pt x="46" y="186"/>
                </a:lnTo>
                <a:lnTo>
                  <a:pt x="46" y="256"/>
                </a:lnTo>
                <a:lnTo>
                  <a:pt x="116" y="186"/>
                </a:lnTo>
                <a:lnTo>
                  <a:pt x="116" y="186"/>
                </a:lnTo>
                <a:lnTo>
                  <a:pt x="233" y="186"/>
                </a:lnTo>
                <a:lnTo>
                  <a:pt x="233" y="186"/>
                </a:lnTo>
                <a:lnTo>
                  <a:pt x="241" y="185"/>
                </a:lnTo>
                <a:lnTo>
                  <a:pt x="250" y="182"/>
                </a:lnTo>
                <a:lnTo>
                  <a:pt x="259" y="177"/>
                </a:lnTo>
                <a:lnTo>
                  <a:pt x="265" y="171"/>
                </a:lnTo>
                <a:lnTo>
                  <a:pt x="271" y="164"/>
                </a:lnTo>
                <a:lnTo>
                  <a:pt x="276" y="157"/>
                </a:lnTo>
                <a:lnTo>
                  <a:pt x="279" y="148"/>
                </a:lnTo>
                <a:lnTo>
                  <a:pt x="279" y="139"/>
                </a:lnTo>
                <a:lnTo>
                  <a:pt x="279" y="139"/>
                </a:lnTo>
                <a:lnTo>
                  <a:pt x="279" y="46"/>
                </a:lnTo>
                <a:lnTo>
                  <a:pt x="279" y="46"/>
                </a:lnTo>
                <a:lnTo>
                  <a:pt x="279" y="38"/>
                </a:lnTo>
                <a:lnTo>
                  <a:pt x="276" y="29"/>
                </a:lnTo>
                <a:lnTo>
                  <a:pt x="271" y="22"/>
                </a:lnTo>
                <a:lnTo>
                  <a:pt x="265" y="14"/>
                </a:lnTo>
                <a:lnTo>
                  <a:pt x="259" y="9"/>
                </a:lnTo>
                <a:lnTo>
                  <a:pt x="250" y="4"/>
                </a:lnTo>
                <a:lnTo>
                  <a:pt x="241" y="1"/>
                </a:lnTo>
                <a:lnTo>
                  <a:pt x="233" y="0"/>
                </a:lnTo>
                <a:lnTo>
                  <a:pt x="233"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 name="千图PPT彼岸天：ID 8661124Freeform: Shape 25"/>
          <p:cNvSpPr/>
          <p:nvPr>
            <p:custDataLst>
              <p:tags r:id="rId13"/>
            </p:custDataLst>
          </p:nvPr>
        </p:nvSpPr>
        <p:spPr bwMode="auto">
          <a:xfrm>
            <a:off x="9004859" y="2944272"/>
            <a:ext cx="458869" cy="435495"/>
          </a:xfrm>
          <a:custGeom>
            <a:avLst/>
            <a:gdLst>
              <a:gd name="T0" fmla="*/ 179 w 373"/>
              <a:gd name="T1" fmla="*/ 8 h 354"/>
              <a:gd name="T2" fmla="*/ 185 w 373"/>
              <a:gd name="T3" fmla="*/ 0 h 354"/>
              <a:gd name="T4" fmla="*/ 188 w 373"/>
              <a:gd name="T5" fmla="*/ 0 h 354"/>
              <a:gd name="T6" fmla="*/ 194 w 373"/>
              <a:gd name="T7" fmla="*/ 8 h 354"/>
              <a:gd name="T8" fmla="*/ 227 w 373"/>
              <a:gd name="T9" fmla="*/ 104 h 354"/>
              <a:gd name="T10" fmla="*/ 241 w 373"/>
              <a:gd name="T11" fmla="*/ 120 h 354"/>
              <a:gd name="T12" fmla="*/ 259 w 373"/>
              <a:gd name="T13" fmla="*/ 128 h 354"/>
              <a:gd name="T14" fmla="*/ 361 w 373"/>
              <a:gd name="T15" fmla="*/ 130 h 354"/>
              <a:gd name="T16" fmla="*/ 372 w 373"/>
              <a:gd name="T17" fmla="*/ 133 h 354"/>
              <a:gd name="T18" fmla="*/ 373 w 373"/>
              <a:gd name="T19" fmla="*/ 136 h 354"/>
              <a:gd name="T20" fmla="*/ 366 w 373"/>
              <a:gd name="T21" fmla="*/ 145 h 354"/>
              <a:gd name="T22" fmla="*/ 286 w 373"/>
              <a:gd name="T23" fmla="*/ 206 h 354"/>
              <a:gd name="T24" fmla="*/ 274 w 373"/>
              <a:gd name="T25" fmla="*/ 224 h 354"/>
              <a:gd name="T26" fmla="*/ 273 w 373"/>
              <a:gd name="T27" fmla="*/ 244 h 354"/>
              <a:gd name="T28" fmla="*/ 303 w 373"/>
              <a:gd name="T29" fmla="*/ 341 h 354"/>
              <a:gd name="T30" fmla="*/ 303 w 373"/>
              <a:gd name="T31" fmla="*/ 351 h 354"/>
              <a:gd name="T32" fmla="*/ 300 w 373"/>
              <a:gd name="T33" fmla="*/ 354 h 354"/>
              <a:gd name="T34" fmla="*/ 290 w 373"/>
              <a:gd name="T35" fmla="*/ 350 h 354"/>
              <a:gd name="T36" fmla="*/ 207 w 373"/>
              <a:gd name="T37" fmla="*/ 292 h 354"/>
              <a:gd name="T38" fmla="*/ 187 w 373"/>
              <a:gd name="T39" fmla="*/ 286 h 354"/>
              <a:gd name="T40" fmla="*/ 166 w 373"/>
              <a:gd name="T41" fmla="*/ 292 h 354"/>
              <a:gd name="T42" fmla="*/ 83 w 373"/>
              <a:gd name="T43" fmla="*/ 350 h 354"/>
              <a:gd name="T44" fmla="*/ 73 w 373"/>
              <a:gd name="T45" fmla="*/ 354 h 354"/>
              <a:gd name="T46" fmla="*/ 70 w 373"/>
              <a:gd name="T47" fmla="*/ 351 h 354"/>
              <a:gd name="T48" fmla="*/ 70 w 373"/>
              <a:gd name="T49" fmla="*/ 341 h 354"/>
              <a:gd name="T50" fmla="*/ 101 w 373"/>
              <a:gd name="T51" fmla="*/ 244 h 354"/>
              <a:gd name="T52" fmla="*/ 99 w 373"/>
              <a:gd name="T53" fmla="*/ 224 h 354"/>
              <a:gd name="T54" fmla="*/ 88 w 373"/>
              <a:gd name="T55" fmla="*/ 206 h 354"/>
              <a:gd name="T56" fmla="*/ 8 w 373"/>
              <a:gd name="T57" fmla="*/ 145 h 354"/>
              <a:gd name="T58" fmla="*/ 0 w 373"/>
              <a:gd name="T59" fmla="*/ 136 h 354"/>
              <a:gd name="T60" fmla="*/ 2 w 373"/>
              <a:gd name="T61" fmla="*/ 133 h 354"/>
              <a:gd name="T62" fmla="*/ 12 w 373"/>
              <a:gd name="T63" fmla="*/ 130 h 354"/>
              <a:gd name="T64" fmla="*/ 114 w 373"/>
              <a:gd name="T65" fmla="*/ 128 h 354"/>
              <a:gd name="T66" fmla="*/ 133 w 373"/>
              <a:gd name="T67" fmla="*/ 120 h 354"/>
              <a:gd name="T68" fmla="*/ 146 w 373"/>
              <a:gd name="T69" fmla="*/ 10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3" h="354">
                <a:moveTo>
                  <a:pt x="179" y="8"/>
                </a:moveTo>
                <a:lnTo>
                  <a:pt x="179" y="8"/>
                </a:lnTo>
                <a:lnTo>
                  <a:pt x="182" y="3"/>
                </a:lnTo>
                <a:lnTo>
                  <a:pt x="185" y="0"/>
                </a:lnTo>
                <a:lnTo>
                  <a:pt x="187" y="0"/>
                </a:lnTo>
                <a:lnTo>
                  <a:pt x="188" y="0"/>
                </a:lnTo>
                <a:lnTo>
                  <a:pt x="191" y="3"/>
                </a:lnTo>
                <a:lnTo>
                  <a:pt x="194" y="8"/>
                </a:lnTo>
                <a:lnTo>
                  <a:pt x="227" y="104"/>
                </a:lnTo>
                <a:lnTo>
                  <a:pt x="227" y="104"/>
                </a:lnTo>
                <a:lnTo>
                  <a:pt x="233" y="113"/>
                </a:lnTo>
                <a:lnTo>
                  <a:pt x="241" y="120"/>
                </a:lnTo>
                <a:lnTo>
                  <a:pt x="249" y="126"/>
                </a:lnTo>
                <a:lnTo>
                  <a:pt x="259" y="128"/>
                </a:lnTo>
                <a:lnTo>
                  <a:pt x="361" y="130"/>
                </a:lnTo>
                <a:lnTo>
                  <a:pt x="361" y="130"/>
                </a:lnTo>
                <a:lnTo>
                  <a:pt x="369" y="132"/>
                </a:lnTo>
                <a:lnTo>
                  <a:pt x="372" y="133"/>
                </a:lnTo>
                <a:lnTo>
                  <a:pt x="373" y="135"/>
                </a:lnTo>
                <a:lnTo>
                  <a:pt x="373" y="136"/>
                </a:lnTo>
                <a:lnTo>
                  <a:pt x="372" y="139"/>
                </a:lnTo>
                <a:lnTo>
                  <a:pt x="366" y="145"/>
                </a:lnTo>
                <a:lnTo>
                  <a:pt x="286" y="206"/>
                </a:lnTo>
                <a:lnTo>
                  <a:pt x="286" y="206"/>
                </a:lnTo>
                <a:lnTo>
                  <a:pt x="278" y="213"/>
                </a:lnTo>
                <a:lnTo>
                  <a:pt x="274" y="224"/>
                </a:lnTo>
                <a:lnTo>
                  <a:pt x="273" y="234"/>
                </a:lnTo>
                <a:lnTo>
                  <a:pt x="273" y="244"/>
                </a:lnTo>
                <a:lnTo>
                  <a:pt x="303" y="341"/>
                </a:lnTo>
                <a:lnTo>
                  <a:pt x="303" y="341"/>
                </a:lnTo>
                <a:lnTo>
                  <a:pt x="303" y="349"/>
                </a:lnTo>
                <a:lnTo>
                  <a:pt x="303" y="351"/>
                </a:lnTo>
                <a:lnTo>
                  <a:pt x="302" y="353"/>
                </a:lnTo>
                <a:lnTo>
                  <a:pt x="300" y="354"/>
                </a:lnTo>
                <a:lnTo>
                  <a:pt x="297" y="354"/>
                </a:lnTo>
                <a:lnTo>
                  <a:pt x="290" y="350"/>
                </a:lnTo>
                <a:lnTo>
                  <a:pt x="207" y="292"/>
                </a:lnTo>
                <a:lnTo>
                  <a:pt x="207" y="292"/>
                </a:lnTo>
                <a:lnTo>
                  <a:pt x="197" y="287"/>
                </a:lnTo>
                <a:lnTo>
                  <a:pt x="187" y="286"/>
                </a:lnTo>
                <a:lnTo>
                  <a:pt x="176" y="287"/>
                </a:lnTo>
                <a:lnTo>
                  <a:pt x="166" y="292"/>
                </a:lnTo>
                <a:lnTo>
                  <a:pt x="83" y="350"/>
                </a:lnTo>
                <a:lnTo>
                  <a:pt x="83" y="350"/>
                </a:lnTo>
                <a:lnTo>
                  <a:pt x="76" y="354"/>
                </a:lnTo>
                <a:lnTo>
                  <a:pt x="73" y="354"/>
                </a:lnTo>
                <a:lnTo>
                  <a:pt x="72" y="353"/>
                </a:lnTo>
                <a:lnTo>
                  <a:pt x="70" y="351"/>
                </a:lnTo>
                <a:lnTo>
                  <a:pt x="70" y="349"/>
                </a:lnTo>
                <a:lnTo>
                  <a:pt x="70" y="341"/>
                </a:lnTo>
                <a:lnTo>
                  <a:pt x="101" y="244"/>
                </a:lnTo>
                <a:lnTo>
                  <a:pt x="101" y="244"/>
                </a:lnTo>
                <a:lnTo>
                  <a:pt x="101" y="234"/>
                </a:lnTo>
                <a:lnTo>
                  <a:pt x="99" y="224"/>
                </a:lnTo>
                <a:lnTo>
                  <a:pt x="95" y="213"/>
                </a:lnTo>
                <a:lnTo>
                  <a:pt x="88" y="206"/>
                </a:lnTo>
                <a:lnTo>
                  <a:pt x="8" y="145"/>
                </a:lnTo>
                <a:lnTo>
                  <a:pt x="8" y="145"/>
                </a:lnTo>
                <a:lnTo>
                  <a:pt x="2" y="139"/>
                </a:lnTo>
                <a:lnTo>
                  <a:pt x="0" y="136"/>
                </a:lnTo>
                <a:lnTo>
                  <a:pt x="0" y="135"/>
                </a:lnTo>
                <a:lnTo>
                  <a:pt x="2" y="133"/>
                </a:lnTo>
                <a:lnTo>
                  <a:pt x="5" y="132"/>
                </a:lnTo>
                <a:lnTo>
                  <a:pt x="12" y="130"/>
                </a:lnTo>
                <a:lnTo>
                  <a:pt x="114" y="128"/>
                </a:lnTo>
                <a:lnTo>
                  <a:pt x="114" y="128"/>
                </a:lnTo>
                <a:lnTo>
                  <a:pt x="124" y="126"/>
                </a:lnTo>
                <a:lnTo>
                  <a:pt x="133" y="120"/>
                </a:lnTo>
                <a:lnTo>
                  <a:pt x="140" y="113"/>
                </a:lnTo>
                <a:lnTo>
                  <a:pt x="146" y="104"/>
                </a:lnTo>
                <a:lnTo>
                  <a:pt x="179" y="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 name="千图PPT彼岸天：ID 8661124Freeform: Shape 26"/>
          <p:cNvSpPr/>
          <p:nvPr>
            <p:custDataLst>
              <p:tags r:id="rId14"/>
            </p:custDataLst>
          </p:nvPr>
        </p:nvSpPr>
        <p:spPr bwMode="auto">
          <a:xfrm>
            <a:off x="9719847" y="2947944"/>
            <a:ext cx="429508" cy="428150"/>
          </a:xfrm>
          <a:custGeom>
            <a:avLst/>
            <a:gdLst>
              <a:gd name="T0" fmla="*/ 256 w 316"/>
              <a:gd name="T1" fmla="*/ 197 h 315"/>
              <a:gd name="T2" fmla="*/ 256 w 316"/>
              <a:gd name="T3" fmla="*/ 157 h 315"/>
              <a:gd name="T4" fmla="*/ 256 w 316"/>
              <a:gd name="T5" fmla="*/ 138 h 315"/>
              <a:gd name="T6" fmla="*/ 178 w 316"/>
              <a:gd name="T7" fmla="*/ 138 h 315"/>
              <a:gd name="T8" fmla="*/ 178 w 316"/>
              <a:gd name="T9" fmla="*/ 118 h 315"/>
              <a:gd name="T10" fmla="*/ 237 w 316"/>
              <a:gd name="T11" fmla="*/ 118 h 315"/>
              <a:gd name="T12" fmla="*/ 237 w 316"/>
              <a:gd name="T13" fmla="*/ 98 h 315"/>
              <a:gd name="T14" fmla="*/ 237 w 316"/>
              <a:gd name="T15" fmla="*/ 0 h 315"/>
              <a:gd name="T16" fmla="*/ 119 w 316"/>
              <a:gd name="T17" fmla="*/ 0 h 315"/>
              <a:gd name="T18" fmla="*/ 99 w 316"/>
              <a:gd name="T19" fmla="*/ 0 h 315"/>
              <a:gd name="T20" fmla="*/ 99 w 316"/>
              <a:gd name="T21" fmla="*/ 118 h 315"/>
              <a:gd name="T22" fmla="*/ 158 w 316"/>
              <a:gd name="T23" fmla="*/ 118 h 315"/>
              <a:gd name="T24" fmla="*/ 158 w 316"/>
              <a:gd name="T25" fmla="*/ 138 h 315"/>
              <a:gd name="T26" fmla="*/ 60 w 316"/>
              <a:gd name="T27" fmla="*/ 138 h 315"/>
              <a:gd name="T28" fmla="*/ 60 w 316"/>
              <a:gd name="T29" fmla="*/ 157 h 315"/>
              <a:gd name="T30" fmla="*/ 60 w 316"/>
              <a:gd name="T31" fmla="*/ 197 h 315"/>
              <a:gd name="T32" fmla="*/ 20 w 316"/>
              <a:gd name="T33" fmla="*/ 197 h 315"/>
              <a:gd name="T34" fmla="*/ 0 w 316"/>
              <a:gd name="T35" fmla="*/ 197 h 315"/>
              <a:gd name="T36" fmla="*/ 0 w 316"/>
              <a:gd name="T37" fmla="*/ 315 h 315"/>
              <a:gd name="T38" fmla="*/ 138 w 316"/>
              <a:gd name="T39" fmla="*/ 315 h 315"/>
              <a:gd name="T40" fmla="*/ 138 w 316"/>
              <a:gd name="T41" fmla="*/ 295 h 315"/>
              <a:gd name="T42" fmla="*/ 138 w 316"/>
              <a:gd name="T43" fmla="*/ 197 h 315"/>
              <a:gd name="T44" fmla="*/ 79 w 316"/>
              <a:gd name="T45" fmla="*/ 197 h 315"/>
              <a:gd name="T46" fmla="*/ 79 w 316"/>
              <a:gd name="T47" fmla="*/ 157 h 315"/>
              <a:gd name="T48" fmla="*/ 237 w 316"/>
              <a:gd name="T49" fmla="*/ 157 h 315"/>
              <a:gd name="T50" fmla="*/ 237 w 316"/>
              <a:gd name="T51" fmla="*/ 197 h 315"/>
              <a:gd name="T52" fmla="*/ 197 w 316"/>
              <a:gd name="T53" fmla="*/ 197 h 315"/>
              <a:gd name="T54" fmla="*/ 178 w 316"/>
              <a:gd name="T55" fmla="*/ 197 h 315"/>
              <a:gd name="T56" fmla="*/ 178 w 316"/>
              <a:gd name="T57" fmla="*/ 315 h 315"/>
              <a:gd name="T58" fmla="*/ 316 w 316"/>
              <a:gd name="T59" fmla="*/ 315 h 315"/>
              <a:gd name="T60" fmla="*/ 316 w 316"/>
              <a:gd name="T61" fmla="*/ 295 h 315"/>
              <a:gd name="T62" fmla="*/ 316 w 316"/>
              <a:gd name="T63" fmla="*/ 197 h 315"/>
              <a:gd name="T64" fmla="*/ 256 w 316"/>
              <a:gd name="T65" fmla="*/ 197 h 315"/>
              <a:gd name="T66" fmla="*/ 119 w 316"/>
              <a:gd name="T67" fmla="*/ 216 h 315"/>
              <a:gd name="T68" fmla="*/ 119 w 316"/>
              <a:gd name="T69" fmla="*/ 236 h 315"/>
              <a:gd name="T70" fmla="*/ 20 w 316"/>
              <a:gd name="T71" fmla="*/ 236 h 315"/>
              <a:gd name="T72" fmla="*/ 20 w 316"/>
              <a:gd name="T73" fmla="*/ 216 h 315"/>
              <a:gd name="T74" fmla="*/ 119 w 316"/>
              <a:gd name="T75" fmla="*/ 216 h 315"/>
              <a:gd name="T76" fmla="*/ 119 w 316"/>
              <a:gd name="T77" fmla="*/ 39 h 315"/>
              <a:gd name="T78" fmla="*/ 119 w 316"/>
              <a:gd name="T79" fmla="*/ 20 h 315"/>
              <a:gd name="T80" fmla="*/ 217 w 316"/>
              <a:gd name="T81" fmla="*/ 20 h 315"/>
              <a:gd name="T82" fmla="*/ 217 w 316"/>
              <a:gd name="T83" fmla="*/ 39 h 315"/>
              <a:gd name="T84" fmla="*/ 119 w 316"/>
              <a:gd name="T85" fmla="*/ 39 h 315"/>
              <a:gd name="T86" fmla="*/ 296 w 316"/>
              <a:gd name="T87" fmla="*/ 236 h 315"/>
              <a:gd name="T88" fmla="*/ 197 w 316"/>
              <a:gd name="T89" fmla="*/ 236 h 315"/>
              <a:gd name="T90" fmla="*/ 197 w 316"/>
              <a:gd name="T91" fmla="*/ 216 h 315"/>
              <a:gd name="T92" fmla="*/ 296 w 316"/>
              <a:gd name="T93" fmla="*/ 216 h 315"/>
              <a:gd name="T94" fmla="*/ 296 w 316"/>
              <a:gd name="T95" fmla="*/ 236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6" h="315">
                <a:moveTo>
                  <a:pt x="256" y="197"/>
                </a:moveTo>
                <a:lnTo>
                  <a:pt x="256" y="157"/>
                </a:lnTo>
                <a:lnTo>
                  <a:pt x="256" y="138"/>
                </a:lnTo>
                <a:lnTo>
                  <a:pt x="178" y="138"/>
                </a:lnTo>
                <a:lnTo>
                  <a:pt x="178" y="118"/>
                </a:lnTo>
                <a:lnTo>
                  <a:pt x="237" y="118"/>
                </a:lnTo>
                <a:lnTo>
                  <a:pt x="237" y="98"/>
                </a:lnTo>
                <a:lnTo>
                  <a:pt x="237" y="0"/>
                </a:lnTo>
                <a:lnTo>
                  <a:pt x="119" y="0"/>
                </a:lnTo>
                <a:lnTo>
                  <a:pt x="99" y="0"/>
                </a:lnTo>
                <a:lnTo>
                  <a:pt x="99" y="118"/>
                </a:lnTo>
                <a:lnTo>
                  <a:pt x="158" y="118"/>
                </a:lnTo>
                <a:lnTo>
                  <a:pt x="158" y="138"/>
                </a:lnTo>
                <a:lnTo>
                  <a:pt x="60" y="138"/>
                </a:lnTo>
                <a:lnTo>
                  <a:pt x="60" y="157"/>
                </a:lnTo>
                <a:lnTo>
                  <a:pt x="60" y="197"/>
                </a:lnTo>
                <a:lnTo>
                  <a:pt x="20" y="197"/>
                </a:lnTo>
                <a:lnTo>
                  <a:pt x="0" y="197"/>
                </a:lnTo>
                <a:lnTo>
                  <a:pt x="0" y="315"/>
                </a:lnTo>
                <a:lnTo>
                  <a:pt x="138" y="315"/>
                </a:lnTo>
                <a:lnTo>
                  <a:pt x="138" y="295"/>
                </a:lnTo>
                <a:lnTo>
                  <a:pt x="138" y="197"/>
                </a:lnTo>
                <a:lnTo>
                  <a:pt x="79" y="197"/>
                </a:lnTo>
                <a:lnTo>
                  <a:pt x="79" y="157"/>
                </a:lnTo>
                <a:lnTo>
                  <a:pt x="237" y="157"/>
                </a:lnTo>
                <a:lnTo>
                  <a:pt x="237" y="197"/>
                </a:lnTo>
                <a:lnTo>
                  <a:pt x="197" y="197"/>
                </a:lnTo>
                <a:lnTo>
                  <a:pt x="178" y="197"/>
                </a:lnTo>
                <a:lnTo>
                  <a:pt x="178" y="315"/>
                </a:lnTo>
                <a:lnTo>
                  <a:pt x="316" y="315"/>
                </a:lnTo>
                <a:lnTo>
                  <a:pt x="316" y="295"/>
                </a:lnTo>
                <a:lnTo>
                  <a:pt x="316" y="197"/>
                </a:lnTo>
                <a:lnTo>
                  <a:pt x="256" y="197"/>
                </a:lnTo>
                <a:close/>
                <a:moveTo>
                  <a:pt x="119" y="216"/>
                </a:moveTo>
                <a:lnTo>
                  <a:pt x="119" y="236"/>
                </a:lnTo>
                <a:lnTo>
                  <a:pt x="20" y="236"/>
                </a:lnTo>
                <a:lnTo>
                  <a:pt x="20" y="216"/>
                </a:lnTo>
                <a:lnTo>
                  <a:pt x="119" y="216"/>
                </a:lnTo>
                <a:close/>
                <a:moveTo>
                  <a:pt x="119" y="39"/>
                </a:moveTo>
                <a:lnTo>
                  <a:pt x="119" y="20"/>
                </a:lnTo>
                <a:lnTo>
                  <a:pt x="217" y="20"/>
                </a:lnTo>
                <a:lnTo>
                  <a:pt x="217" y="39"/>
                </a:lnTo>
                <a:lnTo>
                  <a:pt x="119" y="39"/>
                </a:lnTo>
                <a:close/>
                <a:moveTo>
                  <a:pt x="296" y="236"/>
                </a:moveTo>
                <a:lnTo>
                  <a:pt x="197" y="236"/>
                </a:lnTo>
                <a:lnTo>
                  <a:pt x="197" y="216"/>
                </a:lnTo>
                <a:lnTo>
                  <a:pt x="296" y="216"/>
                </a:lnTo>
                <a:lnTo>
                  <a:pt x="296" y="236"/>
                </a:lnTo>
                <a:close/>
              </a:path>
            </a:pathLst>
          </a:custGeom>
          <a:solidFill>
            <a:schemeClr val="accent2"/>
          </a:solidFill>
          <a:ln>
            <a:noFill/>
          </a:ln>
        </p:spPr>
        <p:txBody>
          <a:bodyPr anchor="ctr"/>
          <a:lstStyle/>
          <a:p>
            <a:pPr algn="ctr"/>
            <a:endParaRPr/>
          </a:p>
        </p:txBody>
      </p:sp>
      <p:sp>
        <p:nvSpPr>
          <p:cNvPr id="25" name="圆角矩形 3"/>
          <p:cNvSpPr/>
          <p:nvPr/>
        </p:nvSpPr>
        <p:spPr>
          <a:xfrm>
            <a:off x="3706874" y="452122"/>
            <a:ext cx="4778249" cy="659500"/>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accent1"/>
                </a:solidFill>
                <a:latin typeface="微软雅黑" panose="020B0503020204020204" pitchFamily="34" charset="-122"/>
                <a:ea typeface="微软雅黑" panose="020B0503020204020204" pitchFamily="34" charset="-122"/>
              </a:rPr>
              <a:t>随机文件</a:t>
            </a:r>
          </a:p>
        </p:txBody>
      </p:sp>
      <p:sp>
        <p:nvSpPr>
          <p:cNvPr id="26" name="千图PPT彼岸天：ID 8661124文本框 28">
            <a:extLst>
              <a:ext uri="{FF2B5EF4-FFF2-40B4-BE49-F238E27FC236}">
                <a16:creationId xmlns:a16="http://schemas.microsoft.com/office/drawing/2014/main" id="{E71036D4-BEAB-4AA0-9FD5-9AA07999E898}"/>
              </a:ext>
            </a:extLst>
          </p:cNvPr>
          <p:cNvSpPr txBox="1"/>
          <p:nvPr>
            <p:custDataLst>
              <p:tags r:id="rId15"/>
            </p:custDataLst>
          </p:nvPr>
        </p:nvSpPr>
        <p:spPr bwMode="auto">
          <a:xfrm>
            <a:off x="7708478" y="4204804"/>
            <a:ext cx="4080399" cy="832128"/>
          </a:xfrm>
          <a:prstGeom prst="rect">
            <a:avLst/>
          </a:prstGeom>
        </p:spPr>
        <p:txBody>
          <a:bodyPr wrap="square" lIns="0" tIns="0" rIns="0" bIns="0" anchor="t" anchorCtr="0">
            <a:noAutofit/>
          </a:bodyPr>
          <a:lstStyle/>
          <a:p>
            <a:pPr marL="620713" lvl="1" indent="-228600" fontAlgn="base">
              <a:spcBef>
                <a:spcPct val="20000"/>
              </a:spcBef>
              <a:spcAft>
                <a:spcPct val="0"/>
              </a:spcAft>
              <a:buClr>
                <a:srgbClr val="333399"/>
              </a:buClr>
              <a:buFont typeface="Wingdings" panose="05000000000000000000" pitchFamily="2" charset="2"/>
              <a:buChar char="¢"/>
            </a:pPr>
            <a:r>
              <a:rPr lang="zh-CN" altLang="en-US" sz="2000" dirty="0">
                <a:latin typeface="黑体" panose="02010609060101010101" pitchFamily="49" charset="-122"/>
                <a:ea typeface="黑体" panose="02010609060101010101" pitchFamily="49" charset="-122"/>
              </a:rPr>
              <a:t>对于随机文件，</a:t>
            </a:r>
            <a:r>
              <a:rPr lang="en-US" altLang="zh-CN" sz="2000" dirty="0">
                <a:latin typeface="黑体" panose="02010609060101010101" pitchFamily="49" charset="-122"/>
                <a:ea typeface="黑体" panose="02010609060101010101" pitchFamily="49" charset="-122"/>
              </a:rPr>
              <a:t>C++</a:t>
            </a:r>
            <a:r>
              <a:rPr lang="zh-CN" altLang="en-US" sz="2000" dirty="0">
                <a:latin typeface="黑体" panose="02010609060101010101" pitchFamily="49" charset="-122"/>
                <a:ea typeface="黑体" panose="02010609060101010101" pitchFamily="49" charset="-122"/>
              </a:rPr>
              <a:t>流类提供了一个操作它的的文件</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指针，该指针可在文件中移动，将它指向要读写的字节位置，然后从该位置读取或写入指定字节数的数据块，这样就实现了文件数据的随机访问</a:t>
            </a:r>
            <a:br>
              <a:rPr lang="zh-CN" altLang="en-US" sz="1400" dirty="0"/>
            </a:br>
            <a:endParaRPr lang="zh-CN" altLang="en-US" sz="1400" dirty="0"/>
          </a:p>
        </p:txBody>
      </p:sp>
    </p:spTree>
    <p:extLst>
      <p:ext uri="{BB962C8B-B14F-4D97-AF65-F5344CB8AC3E}">
        <p14:creationId xmlns:p14="http://schemas.microsoft.com/office/powerpoint/2010/main" val="865169706"/>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2"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right)">
                                      <p:cBhvr>
                                        <p:cTn id="16" dur="500"/>
                                        <p:tgtEl>
                                          <p:spTgt spid="5"/>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par>
                                <p:cTn id="21" presetID="22" presetClass="entr" presetSubtype="2"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right)">
                                      <p:cBhvr>
                                        <p:cTn id="23" dur="500"/>
                                        <p:tgtEl>
                                          <p:spTgt spid="2"/>
                                        </p:tgtEl>
                                      </p:cBhvr>
                                    </p:animEffect>
                                  </p:childTnLst>
                                </p:cTn>
                              </p:par>
                            </p:childTnLst>
                          </p:cTn>
                        </p:par>
                        <p:par>
                          <p:cTn id="24" fill="hold">
                            <p:stCondLst>
                              <p:cond delay="1500"/>
                            </p:stCondLst>
                            <p:childTnLst>
                              <p:par>
                                <p:cTn id="25" presetID="37"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900" decel="100000" fill="hold"/>
                                        <p:tgtEl>
                                          <p:spTgt spid="17"/>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31" presetID="37"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1000"/>
                                        <p:tgtEl>
                                          <p:spTgt spid="18"/>
                                        </p:tgtEl>
                                      </p:cBhvr>
                                    </p:animEffect>
                                    <p:anim calcmode="lin" valueType="num">
                                      <p:cBhvr>
                                        <p:cTn id="34" dur="1000" fill="hold"/>
                                        <p:tgtEl>
                                          <p:spTgt spid="18"/>
                                        </p:tgtEl>
                                        <p:attrNameLst>
                                          <p:attrName>ppt_x</p:attrName>
                                        </p:attrNameLst>
                                      </p:cBhvr>
                                      <p:tavLst>
                                        <p:tav tm="0">
                                          <p:val>
                                            <p:strVal val="#ppt_x"/>
                                          </p:val>
                                        </p:tav>
                                        <p:tav tm="100000">
                                          <p:val>
                                            <p:strVal val="#ppt_x"/>
                                          </p:val>
                                        </p:tav>
                                      </p:tavLst>
                                    </p:anim>
                                    <p:anim calcmode="lin" valueType="num">
                                      <p:cBhvr>
                                        <p:cTn id="35" dur="900" decel="100000" fill="hold"/>
                                        <p:tgtEl>
                                          <p:spTgt spid="18"/>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par>
                                <p:cTn id="37" presetID="37"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anim calcmode="lin" valueType="num">
                                      <p:cBhvr>
                                        <p:cTn id="40" dur="1000" fill="hold"/>
                                        <p:tgtEl>
                                          <p:spTgt spid="19"/>
                                        </p:tgtEl>
                                        <p:attrNameLst>
                                          <p:attrName>ppt_x</p:attrName>
                                        </p:attrNameLst>
                                      </p:cBhvr>
                                      <p:tavLst>
                                        <p:tav tm="0">
                                          <p:val>
                                            <p:strVal val="#ppt_x"/>
                                          </p:val>
                                        </p:tav>
                                        <p:tav tm="100000">
                                          <p:val>
                                            <p:strVal val="#ppt_x"/>
                                          </p:val>
                                        </p:tav>
                                      </p:tavLst>
                                    </p:anim>
                                    <p:anim calcmode="lin" valueType="num">
                                      <p:cBhvr>
                                        <p:cTn id="41" dur="900" decel="100000" fill="hold"/>
                                        <p:tgtEl>
                                          <p:spTgt spid="19"/>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par>
                                <p:cTn id="43" presetID="37"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1000"/>
                                        <p:tgtEl>
                                          <p:spTgt spid="14"/>
                                        </p:tgtEl>
                                      </p:cBhvr>
                                    </p:animEffect>
                                    <p:anim calcmode="lin" valueType="num">
                                      <p:cBhvr>
                                        <p:cTn id="46" dur="1000" fill="hold"/>
                                        <p:tgtEl>
                                          <p:spTgt spid="14"/>
                                        </p:tgtEl>
                                        <p:attrNameLst>
                                          <p:attrName>ppt_x</p:attrName>
                                        </p:attrNameLst>
                                      </p:cBhvr>
                                      <p:tavLst>
                                        <p:tav tm="0">
                                          <p:val>
                                            <p:strVal val="#ppt_x"/>
                                          </p:val>
                                        </p:tav>
                                        <p:tav tm="100000">
                                          <p:val>
                                            <p:strVal val="#ppt_x"/>
                                          </p:val>
                                        </p:tav>
                                      </p:tavLst>
                                    </p:anim>
                                    <p:anim calcmode="lin" valueType="num">
                                      <p:cBhvr>
                                        <p:cTn id="47" dur="900" decel="100000" fill="hold"/>
                                        <p:tgtEl>
                                          <p:spTgt spid="14"/>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49" presetID="37"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900" decel="100000" fill="hold"/>
                                        <p:tgtEl>
                                          <p:spTgt spid="15"/>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55" presetID="37"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1000"/>
                                        <p:tgtEl>
                                          <p:spTgt spid="16"/>
                                        </p:tgtEl>
                                      </p:cBhvr>
                                    </p:animEffect>
                                    <p:anim calcmode="lin" valueType="num">
                                      <p:cBhvr>
                                        <p:cTn id="58" dur="1000" fill="hold"/>
                                        <p:tgtEl>
                                          <p:spTgt spid="16"/>
                                        </p:tgtEl>
                                        <p:attrNameLst>
                                          <p:attrName>ppt_x</p:attrName>
                                        </p:attrNameLst>
                                      </p:cBhvr>
                                      <p:tavLst>
                                        <p:tav tm="0">
                                          <p:val>
                                            <p:strVal val="#ppt_x"/>
                                          </p:val>
                                        </p:tav>
                                        <p:tav tm="100000">
                                          <p:val>
                                            <p:strVal val="#ppt_x"/>
                                          </p:val>
                                        </p:tav>
                                      </p:tavLst>
                                    </p:anim>
                                    <p:anim calcmode="lin" valueType="num">
                                      <p:cBhvr>
                                        <p:cTn id="59" dur="900" decel="100000" fill="hold"/>
                                        <p:tgtEl>
                                          <p:spTgt spid="16"/>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0-#ppt_w/2"/>
                                          </p:val>
                                        </p:tav>
                                        <p:tav tm="100000">
                                          <p:val>
                                            <p:strVal val="#ppt_x"/>
                                          </p:val>
                                        </p:tav>
                                      </p:tavLst>
                                    </p:anim>
                                    <p:anim calcmode="lin" valueType="num">
                                      <p:cBhvr additive="base">
                                        <p:cTn id="64" dur="500" fill="hold"/>
                                        <p:tgtEl>
                                          <p:spTgt spid="22"/>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1+#ppt_w/2"/>
                                          </p:val>
                                        </p:tav>
                                        <p:tav tm="100000">
                                          <p:val>
                                            <p:strVal val="#ppt_x"/>
                                          </p:val>
                                        </p:tav>
                                      </p:tavLst>
                                    </p:anim>
                                    <p:anim calcmode="lin" valueType="num">
                                      <p:cBhvr additive="base">
                                        <p:cTn id="68" dur="500" fill="hold"/>
                                        <p:tgtEl>
                                          <p:spTgt spid="21"/>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500" fill="hold"/>
                                        <p:tgtEl>
                                          <p:spTgt spid="11"/>
                                        </p:tgtEl>
                                        <p:attrNameLst>
                                          <p:attrName>ppt_x</p:attrName>
                                        </p:attrNameLst>
                                      </p:cBhvr>
                                      <p:tavLst>
                                        <p:tav tm="0">
                                          <p:val>
                                            <p:strVal val="0-#ppt_w/2"/>
                                          </p:val>
                                        </p:tav>
                                        <p:tav tm="100000">
                                          <p:val>
                                            <p:strVal val="#ppt_x"/>
                                          </p:val>
                                        </p:tav>
                                      </p:tavLst>
                                    </p:anim>
                                    <p:anim calcmode="lin" valueType="num">
                                      <p:cBhvr additive="base">
                                        <p:cTn id="72" dur="500" fill="hold"/>
                                        <p:tgtEl>
                                          <p:spTgt spid="11"/>
                                        </p:tgtEl>
                                        <p:attrNameLst>
                                          <p:attrName>ppt_y</p:attrName>
                                        </p:attrNameLst>
                                      </p:cBhvr>
                                      <p:tavLst>
                                        <p:tav tm="0">
                                          <p:val>
                                            <p:strVal val="#ppt_y"/>
                                          </p:val>
                                        </p:tav>
                                        <p:tav tm="100000">
                                          <p:val>
                                            <p:strVal val="#ppt_y"/>
                                          </p:val>
                                        </p:tav>
                                      </p:tavLst>
                                    </p:anim>
                                  </p:childTnLst>
                                </p:cTn>
                              </p:par>
                            </p:childTnLst>
                          </p:cTn>
                        </p:par>
                        <p:par>
                          <p:cTn id="73" fill="hold">
                            <p:stCondLst>
                              <p:cond delay="2500"/>
                            </p:stCondLst>
                            <p:childTnLst>
                              <p:par>
                                <p:cTn id="74" presetID="10" presetClass="entr" presetSubtype="0"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childTnLst>
                                </p:cTn>
                              </p:par>
                              <p:par>
                                <p:cTn id="77" presetID="2" presetClass="entr" presetSubtype="8"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additive="base">
                                        <p:cTn id="79" dur="500" fill="hold"/>
                                        <p:tgtEl>
                                          <p:spTgt spid="26"/>
                                        </p:tgtEl>
                                        <p:attrNameLst>
                                          <p:attrName>ppt_x</p:attrName>
                                        </p:attrNameLst>
                                      </p:cBhvr>
                                      <p:tavLst>
                                        <p:tav tm="0">
                                          <p:val>
                                            <p:strVal val="0-#ppt_w/2"/>
                                          </p:val>
                                        </p:tav>
                                        <p:tav tm="100000">
                                          <p:val>
                                            <p:strVal val="#ppt_x"/>
                                          </p:val>
                                        </p:tav>
                                      </p:tavLst>
                                    </p:anim>
                                    <p:anim calcmode="lin" valueType="num">
                                      <p:cBhvr additive="base">
                                        <p:cTn id="80"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1" grpId="0"/>
      <p:bldP spid="22" grpId="0"/>
      <p:bldP spid="11" grpId="0"/>
      <p:bldP spid="17" grpId="0" animBg="1"/>
      <p:bldP spid="18" grpId="0" animBg="1"/>
      <p:bldP spid="19" grpId="0" animBg="1"/>
      <p:bldP spid="14" grpId="0" animBg="1"/>
      <p:bldP spid="15" grpId="0" animBg="1"/>
      <p:bldP spid="16" grpId="0" animBg="1"/>
      <p:bldP spid="25" grpId="0" animBg="1"/>
      <p:bldP spid="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
          <p:cNvSpPr txBox="1"/>
          <p:nvPr/>
        </p:nvSpPr>
        <p:spPr>
          <a:xfrm>
            <a:off x="6809466" y="1356706"/>
            <a:ext cx="5068590" cy="1077218"/>
          </a:xfrm>
          <a:prstGeom prst="rect">
            <a:avLst/>
          </a:prstGeom>
          <a:noFill/>
        </p:spPr>
        <p:txBody>
          <a:bodyPr wrap="none">
            <a:normAutofit/>
          </a:bodyPr>
          <a:lstStyle/>
          <a:p>
            <a:r>
              <a:rPr lang="zh-CN" altLang="en-US" sz="2000" dirty="0">
                <a:solidFill>
                  <a:schemeClr val="tx1">
                    <a:lumMod val="60000"/>
                    <a:lumOff val="40000"/>
                  </a:schemeClr>
                </a:solidFill>
              </a:rPr>
              <a:t>定位输入文件读指针的成员函数</a:t>
            </a:r>
          </a:p>
        </p:txBody>
      </p:sp>
      <p:sp>
        <p:nvSpPr>
          <p:cNvPr id="11" name="千图PPT彼岸天：ID 8661124矩形 10"/>
          <p:cNvSpPr/>
          <p:nvPr>
            <p:custDataLst>
              <p:tags r:id="rId1"/>
            </p:custDataLst>
          </p:nvPr>
        </p:nvSpPr>
        <p:spPr>
          <a:xfrm>
            <a:off x="3807434" y="2433924"/>
            <a:ext cx="5757905" cy="1124001"/>
          </a:xfrm>
          <a:prstGeom prst="rect">
            <a:avLst/>
          </a:prstGeom>
        </p:spPr>
        <p:txBody>
          <a:bodyPr wrap="none">
            <a:noAutofit/>
          </a:bodyPr>
          <a:lstStyle/>
          <a:p>
            <a:pPr marL="620713" lvl="1" indent="-228600" fontAlgn="base">
              <a:lnSpc>
                <a:spcPct val="90000"/>
              </a:lnSpc>
              <a:spcBef>
                <a:spcPct val="20000"/>
              </a:spcBef>
              <a:spcAft>
                <a:spcPct val="0"/>
              </a:spcAft>
              <a:buClr>
                <a:srgbClr val="333399"/>
              </a:buClr>
              <a:buFont typeface="Wingdings" panose="05000000000000000000" pitchFamily="2" charset="2"/>
              <a:buChar char="¢"/>
            </a:pPr>
            <a:r>
              <a:rPr lang="en-US" altLang="zh-CN" sz="2800" b="1" dirty="0">
                <a:solidFill>
                  <a:srgbClr val="333399"/>
                </a:solidFill>
                <a:latin typeface="Arial" panose="020B0604020202020204" pitchFamily="34" charset="0"/>
                <a:ea typeface="微软雅黑" panose="020B0503020204020204" pitchFamily="34" charset="-122"/>
              </a:rPr>
              <a:t>istream&amp; </a:t>
            </a:r>
            <a:r>
              <a:rPr lang="en-US" altLang="zh-CN" sz="2800" b="1" dirty="0" err="1">
                <a:solidFill>
                  <a:srgbClr val="333399"/>
                </a:solidFill>
                <a:latin typeface="Arial" panose="020B0604020202020204" pitchFamily="34" charset="0"/>
                <a:ea typeface="微软雅黑" panose="020B0503020204020204" pitchFamily="34" charset="-122"/>
              </a:rPr>
              <a:t>seekg</a:t>
            </a:r>
            <a:r>
              <a:rPr lang="en-US" altLang="zh-CN" sz="2800" b="1" dirty="0">
                <a:solidFill>
                  <a:srgbClr val="333399"/>
                </a:solidFill>
                <a:latin typeface="Arial" panose="020B0604020202020204" pitchFamily="34" charset="0"/>
                <a:ea typeface="微软雅黑" panose="020B0503020204020204" pitchFamily="34" charset="-122"/>
              </a:rPr>
              <a:t>(long pos);			</a:t>
            </a:r>
          </a:p>
          <a:p>
            <a:pPr marL="620713" lvl="1" indent="-228600" fontAlgn="base">
              <a:lnSpc>
                <a:spcPct val="90000"/>
              </a:lnSpc>
              <a:spcBef>
                <a:spcPct val="20000"/>
              </a:spcBef>
              <a:spcAft>
                <a:spcPct val="0"/>
              </a:spcAft>
              <a:buClr>
                <a:srgbClr val="333399"/>
              </a:buClr>
              <a:buFont typeface="Wingdings" panose="05000000000000000000" pitchFamily="2" charset="2"/>
              <a:buChar char="¢"/>
            </a:pPr>
            <a:r>
              <a:rPr lang="en-US" altLang="zh-CN" sz="2800" b="1" dirty="0">
                <a:solidFill>
                  <a:srgbClr val="333399"/>
                </a:solidFill>
                <a:latin typeface="Arial" panose="020B0604020202020204" pitchFamily="34" charset="0"/>
                <a:ea typeface="微软雅黑" panose="020B0503020204020204" pitchFamily="34" charset="-122"/>
              </a:rPr>
              <a:t>istream&amp; </a:t>
            </a:r>
            <a:r>
              <a:rPr lang="en-US" altLang="zh-CN" sz="2800" b="1" dirty="0" err="1">
                <a:solidFill>
                  <a:srgbClr val="333399"/>
                </a:solidFill>
                <a:latin typeface="Arial" panose="020B0604020202020204" pitchFamily="34" charset="0"/>
                <a:ea typeface="微软雅黑" panose="020B0503020204020204" pitchFamily="34" charset="-122"/>
              </a:rPr>
              <a:t>seekg</a:t>
            </a:r>
            <a:r>
              <a:rPr lang="en-US" altLang="zh-CN" sz="2800" b="1" dirty="0">
                <a:solidFill>
                  <a:srgbClr val="333399"/>
                </a:solidFill>
                <a:latin typeface="Arial" panose="020B0604020202020204" pitchFamily="34" charset="0"/>
                <a:ea typeface="微软雅黑" panose="020B0503020204020204" pitchFamily="34" charset="-122"/>
              </a:rPr>
              <a:t>(long off, </a:t>
            </a:r>
            <a:r>
              <a:rPr lang="en-US" altLang="zh-CN" sz="2800" b="1" dirty="0" err="1">
                <a:solidFill>
                  <a:srgbClr val="333399"/>
                </a:solidFill>
                <a:latin typeface="Arial" panose="020B0604020202020204" pitchFamily="34" charset="0"/>
                <a:ea typeface="微软雅黑" panose="020B0503020204020204" pitchFamily="34" charset="-122"/>
              </a:rPr>
              <a:t>dir</a:t>
            </a:r>
            <a:r>
              <a:rPr lang="en-US" altLang="zh-CN" sz="2800" b="1" dirty="0">
                <a:solidFill>
                  <a:srgbClr val="333399"/>
                </a:solidFill>
                <a:latin typeface="Arial" panose="020B0604020202020204" pitchFamily="34" charset="0"/>
                <a:ea typeface="微软雅黑" panose="020B0503020204020204" pitchFamily="34" charset="-122"/>
              </a:rPr>
              <a:t>);	</a:t>
            </a:r>
          </a:p>
          <a:p>
            <a:pPr marL="858838" lvl="2" indent="-228600" fontAlgn="base">
              <a:lnSpc>
                <a:spcPct val="90000"/>
              </a:lnSpc>
              <a:spcBef>
                <a:spcPct val="20000"/>
              </a:spcBef>
              <a:spcAft>
                <a:spcPct val="0"/>
              </a:spcAft>
              <a:buFontTx/>
              <a:buChar char="•"/>
            </a:pPr>
            <a:r>
              <a:rPr lang="zh-CN" altLang="en-US" sz="2400" dirty="0">
                <a:solidFill>
                  <a:srgbClr val="000000"/>
                </a:solidFill>
                <a:ea typeface="微软雅黑" panose="020B0503020204020204" pitchFamily="34" charset="-122"/>
              </a:rPr>
              <a:t>第一个参数，可以是正负数值，正的表示向后偏移，</a:t>
            </a:r>
            <a:endParaRPr lang="en-US" altLang="zh-CN" sz="2400" dirty="0">
              <a:solidFill>
                <a:srgbClr val="000000"/>
              </a:solidFill>
              <a:ea typeface="微软雅黑" panose="020B0503020204020204" pitchFamily="34" charset="-122"/>
            </a:endParaRPr>
          </a:p>
          <a:p>
            <a:pPr marL="630238" lvl="2" fontAlgn="base">
              <a:lnSpc>
                <a:spcPct val="90000"/>
              </a:lnSpc>
              <a:spcBef>
                <a:spcPct val="20000"/>
              </a:spcBef>
              <a:spcAft>
                <a:spcPct val="0"/>
              </a:spcAft>
            </a:pPr>
            <a:r>
              <a:rPr lang="zh-CN" altLang="en-US" sz="2400" dirty="0">
                <a:solidFill>
                  <a:srgbClr val="000000"/>
                </a:solidFill>
                <a:ea typeface="微软雅黑" panose="020B0503020204020204" pitchFamily="34" charset="-122"/>
              </a:rPr>
              <a:t>负的表示向前偏移。</a:t>
            </a:r>
            <a:endParaRPr lang="en-US" altLang="zh-CN" sz="2400" dirty="0">
              <a:solidFill>
                <a:srgbClr val="000000"/>
              </a:solidFill>
              <a:ea typeface="微软雅黑" panose="020B0503020204020204" pitchFamily="34" charset="-122"/>
            </a:endParaRPr>
          </a:p>
          <a:p>
            <a:pPr marL="858838" lvl="2" indent="-228600" fontAlgn="base">
              <a:lnSpc>
                <a:spcPct val="90000"/>
              </a:lnSpc>
              <a:spcBef>
                <a:spcPct val="20000"/>
              </a:spcBef>
              <a:spcAft>
                <a:spcPct val="0"/>
              </a:spcAft>
              <a:buFontTx/>
              <a:buChar char="•"/>
            </a:pPr>
            <a:r>
              <a:rPr lang="zh-CN" altLang="en-US" sz="2400" dirty="0">
                <a:solidFill>
                  <a:srgbClr val="000000"/>
                </a:solidFill>
                <a:ea typeface="微软雅黑" panose="020B0503020204020204" pitchFamily="34" charset="-122"/>
              </a:rPr>
              <a:t>第二个参数可以是</a:t>
            </a:r>
            <a:r>
              <a:rPr lang="en-US" altLang="zh-CN" sz="2400" dirty="0">
                <a:solidFill>
                  <a:srgbClr val="000000"/>
                </a:solidFill>
                <a:ea typeface="微软雅黑" panose="020B0503020204020204" pitchFamily="34" charset="-122"/>
              </a:rPr>
              <a:t> :</a:t>
            </a:r>
          </a:p>
          <a:p>
            <a:pPr marL="1143000" lvl="3" indent="-228600" fontAlgn="base">
              <a:lnSpc>
                <a:spcPct val="90000"/>
              </a:lnSpc>
              <a:spcBef>
                <a:spcPct val="20000"/>
              </a:spcBef>
              <a:spcAft>
                <a:spcPct val="0"/>
              </a:spcAft>
              <a:buFontTx/>
              <a:buChar char="–"/>
            </a:pPr>
            <a:r>
              <a:rPr lang="en-US" altLang="zh-CN" sz="2000" dirty="0">
                <a:solidFill>
                  <a:srgbClr val="000000"/>
                </a:solidFill>
                <a:ea typeface="微软雅黑" panose="020B0503020204020204" pitchFamily="34" charset="-122"/>
              </a:rPr>
              <a:t>ios</a:t>
            </a:r>
            <a:r>
              <a:rPr lang="zh-CN" altLang="en-US" sz="2000" dirty="0">
                <a:solidFill>
                  <a:srgbClr val="000000"/>
                </a:solidFill>
                <a:ea typeface="微软雅黑" panose="020B0503020204020204" pitchFamily="34" charset="-122"/>
              </a:rPr>
              <a:t>：：</a:t>
            </a:r>
            <a:r>
              <a:rPr lang="en-US" altLang="zh-CN" sz="2000" dirty="0">
                <a:solidFill>
                  <a:srgbClr val="000000"/>
                </a:solidFill>
                <a:ea typeface="微软雅黑" panose="020B0503020204020204" pitchFamily="34" charset="-122"/>
              </a:rPr>
              <a:t>beg</a:t>
            </a:r>
            <a:r>
              <a:rPr lang="zh-CN" altLang="en-US" sz="2000" dirty="0">
                <a:solidFill>
                  <a:srgbClr val="000000"/>
                </a:solidFill>
                <a:ea typeface="微软雅黑" panose="020B0503020204020204" pitchFamily="34" charset="-122"/>
              </a:rPr>
              <a:t>：表示输入流的开始位置 </a:t>
            </a:r>
            <a:endParaRPr lang="en-US" altLang="zh-CN" sz="2000" dirty="0">
              <a:solidFill>
                <a:srgbClr val="000000"/>
              </a:solidFill>
              <a:ea typeface="微软雅黑" panose="020B0503020204020204" pitchFamily="34" charset="-122"/>
            </a:endParaRPr>
          </a:p>
          <a:p>
            <a:pPr marL="1143000" lvl="3" indent="-228600" fontAlgn="base">
              <a:lnSpc>
                <a:spcPct val="90000"/>
              </a:lnSpc>
              <a:spcBef>
                <a:spcPct val="20000"/>
              </a:spcBef>
              <a:spcAft>
                <a:spcPct val="0"/>
              </a:spcAft>
              <a:buFontTx/>
              <a:buChar char="–"/>
            </a:pPr>
            <a:r>
              <a:rPr lang="en-US" altLang="zh-CN" sz="2000" dirty="0">
                <a:solidFill>
                  <a:srgbClr val="000000"/>
                </a:solidFill>
                <a:ea typeface="微软雅黑" panose="020B0503020204020204" pitchFamily="34" charset="-122"/>
              </a:rPr>
              <a:t>ios</a:t>
            </a:r>
            <a:r>
              <a:rPr lang="zh-CN" altLang="en-US" sz="2000" dirty="0">
                <a:solidFill>
                  <a:srgbClr val="000000"/>
                </a:solidFill>
                <a:ea typeface="微软雅黑" panose="020B0503020204020204" pitchFamily="34" charset="-122"/>
              </a:rPr>
              <a:t>：：</a:t>
            </a:r>
            <a:r>
              <a:rPr lang="en-US" altLang="zh-CN" sz="2000" dirty="0">
                <a:solidFill>
                  <a:srgbClr val="000000"/>
                </a:solidFill>
                <a:ea typeface="微软雅黑" panose="020B0503020204020204" pitchFamily="34" charset="-122"/>
              </a:rPr>
              <a:t>cur</a:t>
            </a:r>
            <a:r>
              <a:rPr lang="zh-CN" altLang="en-US" sz="2000" dirty="0">
                <a:solidFill>
                  <a:srgbClr val="000000"/>
                </a:solidFill>
                <a:ea typeface="微软雅黑" panose="020B0503020204020204" pitchFamily="34" charset="-122"/>
              </a:rPr>
              <a:t>：表示输入流的当前位置</a:t>
            </a:r>
            <a:endParaRPr lang="en-US" altLang="zh-CN" sz="2000" dirty="0">
              <a:solidFill>
                <a:srgbClr val="000000"/>
              </a:solidFill>
              <a:ea typeface="微软雅黑" panose="020B0503020204020204" pitchFamily="34" charset="-122"/>
            </a:endParaRPr>
          </a:p>
          <a:p>
            <a:pPr marL="1143000" lvl="3" indent="-228600" fontAlgn="base">
              <a:lnSpc>
                <a:spcPct val="90000"/>
              </a:lnSpc>
              <a:spcBef>
                <a:spcPct val="20000"/>
              </a:spcBef>
              <a:spcAft>
                <a:spcPct val="0"/>
              </a:spcAft>
              <a:buFontTx/>
              <a:buChar char="–"/>
            </a:pPr>
            <a:r>
              <a:rPr lang="en-US" altLang="zh-CN" sz="2000" dirty="0">
                <a:solidFill>
                  <a:srgbClr val="000000"/>
                </a:solidFill>
                <a:ea typeface="微软雅黑" panose="020B0503020204020204" pitchFamily="34" charset="-122"/>
              </a:rPr>
              <a:t>ios</a:t>
            </a:r>
            <a:r>
              <a:rPr lang="zh-CN" altLang="en-US" sz="2000" dirty="0">
                <a:solidFill>
                  <a:srgbClr val="000000"/>
                </a:solidFill>
                <a:ea typeface="微软雅黑" panose="020B0503020204020204" pitchFamily="34" charset="-122"/>
              </a:rPr>
              <a:t>：：</a:t>
            </a:r>
            <a:r>
              <a:rPr lang="en-US" altLang="zh-CN" sz="2000" dirty="0">
                <a:solidFill>
                  <a:srgbClr val="000000"/>
                </a:solidFill>
                <a:ea typeface="微软雅黑" panose="020B0503020204020204" pitchFamily="34" charset="-122"/>
              </a:rPr>
              <a:t>end</a:t>
            </a:r>
            <a:r>
              <a:rPr lang="zh-CN" altLang="en-US" sz="2000" dirty="0">
                <a:solidFill>
                  <a:srgbClr val="000000"/>
                </a:solidFill>
                <a:ea typeface="微软雅黑" panose="020B0503020204020204" pitchFamily="34" charset="-122"/>
              </a:rPr>
              <a:t>：表示输入流的结束位置</a:t>
            </a:r>
            <a:r>
              <a:rPr lang="en-US" altLang="zh-CN" sz="2000" dirty="0">
                <a:solidFill>
                  <a:srgbClr val="000000"/>
                </a:solidFill>
                <a:ea typeface="微软雅黑" panose="020B0503020204020204" pitchFamily="34" charset="-122"/>
              </a:rPr>
              <a:t>	</a:t>
            </a:r>
          </a:p>
          <a:p>
            <a:pPr marL="620713" lvl="1" indent="-228600" fontAlgn="base">
              <a:lnSpc>
                <a:spcPct val="90000"/>
              </a:lnSpc>
              <a:spcBef>
                <a:spcPct val="20000"/>
              </a:spcBef>
              <a:spcAft>
                <a:spcPct val="0"/>
              </a:spcAft>
              <a:buClr>
                <a:srgbClr val="333399"/>
              </a:buClr>
              <a:buFont typeface="Wingdings" panose="05000000000000000000" pitchFamily="2" charset="2"/>
              <a:buChar char="¢"/>
            </a:pPr>
            <a:r>
              <a:rPr lang="en-US" altLang="zh-CN" sz="2800" b="1" dirty="0">
                <a:solidFill>
                  <a:srgbClr val="333399"/>
                </a:solidFill>
                <a:latin typeface="Arial" panose="020B0604020202020204" pitchFamily="34" charset="0"/>
                <a:ea typeface="微软雅黑" panose="020B0503020204020204" pitchFamily="34" charset="-122"/>
              </a:rPr>
              <a:t>long </a:t>
            </a:r>
            <a:r>
              <a:rPr lang="en-US" altLang="zh-CN" sz="2800" b="1" dirty="0" err="1">
                <a:solidFill>
                  <a:srgbClr val="333399"/>
                </a:solidFill>
                <a:latin typeface="Arial" panose="020B0604020202020204" pitchFamily="34" charset="0"/>
                <a:ea typeface="微软雅黑" panose="020B0503020204020204" pitchFamily="34" charset="-122"/>
              </a:rPr>
              <a:t>tellg</a:t>
            </a:r>
            <a:r>
              <a:rPr lang="en-US" altLang="zh-CN" sz="2800" b="1" dirty="0">
                <a:solidFill>
                  <a:srgbClr val="333399"/>
                </a:solidFill>
                <a:latin typeface="Arial" panose="020B0604020202020204" pitchFamily="34" charset="0"/>
                <a:ea typeface="微软雅黑" panose="020B0503020204020204" pitchFamily="34" charset="-122"/>
              </a:rPr>
              <a:t>();</a:t>
            </a:r>
          </a:p>
          <a:p>
            <a:pPr marL="858838" lvl="2" indent="-228600" fontAlgn="base">
              <a:lnSpc>
                <a:spcPct val="90000"/>
              </a:lnSpc>
              <a:spcBef>
                <a:spcPct val="20000"/>
              </a:spcBef>
              <a:spcAft>
                <a:spcPct val="0"/>
              </a:spcAft>
              <a:buFontTx/>
              <a:buChar char="•"/>
            </a:pPr>
            <a:r>
              <a:rPr lang="zh-CN" altLang="en-US" sz="2400" dirty="0">
                <a:solidFill>
                  <a:srgbClr val="000000"/>
                </a:solidFill>
                <a:ea typeface="微软雅黑" panose="020B0503020204020204" pitchFamily="34" charset="-122"/>
              </a:rPr>
              <a:t>代表当前</a:t>
            </a:r>
            <a:r>
              <a:rPr lang="en-US" altLang="zh-CN" sz="2400" dirty="0">
                <a:solidFill>
                  <a:srgbClr val="000000"/>
                </a:solidFill>
                <a:ea typeface="微软雅黑" panose="020B0503020204020204" pitchFamily="34" charset="-122"/>
              </a:rPr>
              <a:t>get </a:t>
            </a:r>
            <a:r>
              <a:rPr lang="zh-CN" altLang="en-US" sz="2400" dirty="0">
                <a:solidFill>
                  <a:srgbClr val="000000"/>
                </a:solidFill>
                <a:ea typeface="微软雅黑" panose="020B0503020204020204" pitchFamily="34" charset="-122"/>
              </a:rPr>
              <a:t>流指针的位置</a:t>
            </a:r>
            <a:r>
              <a:rPr lang="en-US" altLang="zh-CN" sz="2400" dirty="0">
                <a:solidFill>
                  <a:srgbClr val="000000"/>
                </a:solidFill>
                <a:ea typeface="微软雅黑" panose="020B0503020204020204" pitchFamily="34" charset="-122"/>
              </a:rPr>
              <a:t>(</a:t>
            </a:r>
            <a:r>
              <a:rPr lang="zh-CN" altLang="en-US" sz="2400" dirty="0">
                <a:solidFill>
                  <a:srgbClr val="000000"/>
                </a:solidFill>
                <a:ea typeface="微软雅黑" panose="020B0503020204020204" pitchFamily="34" charset="-122"/>
              </a:rPr>
              <a:t>用</a:t>
            </a:r>
            <a:r>
              <a:rPr lang="en-US" altLang="zh-CN" sz="2400" dirty="0" err="1">
                <a:solidFill>
                  <a:srgbClr val="000000"/>
                </a:solidFill>
                <a:ea typeface="微软雅黑" panose="020B0503020204020204" pitchFamily="34" charset="-122"/>
              </a:rPr>
              <a:t>tellg</a:t>
            </a:r>
            <a:r>
              <a:rPr lang="en-US" altLang="zh-CN" sz="2400" dirty="0">
                <a:solidFill>
                  <a:srgbClr val="000000"/>
                </a:solidFill>
                <a:ea typeface="微软雅黑" panose="020B0503020204020204" pitchFamily="34" charset="-122"/>
              </a:rPr>
              <a:t>) ,</a:t>
            </a:r>
            <a:r>
              <a:rPr lang="zh-CN" altLang="en-US" sz="2400" dirty="0">
                <a:solidFill>
                  <a:srgbClr val="000000"/>
                </a:solidFill>
                <a:ea typeface="微软雅黑" panose="020B0503020204020204" pitchFamily="34" charset="-122"/>
              </a:rPr>
              <a:t>而且不对</a:t>
            </a:r>
            <a:r>
              <a:rPr lang="en-US" altLang="zh-CN" sz="2400" dirty="0" err="1">
                <a:solidFill>
                  <a:srgbClr val="000000"/>
                </a:solidFill>
                <a:ea typeface="微软雅黑" panose="020B0503020204020204" pitchFamily="34" charset="-122"/>
              </a:rPr>
              <a:t>tellg</a:t>
            </a:r>
            <a:r>
              <a:rPr lang="en-US" altLang="zh-CN" sz="2400" dirty="0">
                <a:solidFill>
                  <a:srgbClr val="000000"/>
                </a:solidFill>
                <a:ea typeface="微软雅黑" panose="020B0503020204020204" pitchFamily="34" charset="-122"/>
              </a:rPr>
              <a:t> </a:t>
            </a:r>
          </a:p>
          <a:p>
            <a:pPr marL="858838" lvl="2" indent="-228600" fontAlgn="base">
              <a:lnSpc>
                <a:spcPct val="90000"/>
              </a:lnSpc>
              <a:spcBef>
                <a:spcPct val="20000"/>
              </a:spcBef>
              <a:spcAft>
                <a:spcPct val="0"/>
              </a:spcAft>
              <a:buFontTx/>
              <a:buChar char="•"/>
            </a:pPr>
            <a:r>
              <a:rPr lang="zh-CN" altLang="en-US" sz="2400" dirty="0">
                <a:solidFill>
                  <a:srgbClr val="000000"/>
                </a:solidFill>
                <a:ea typeface="微软雅黑" panose="020B0503020204020204" pitchFamily="34" charset="-122"/>
              </a:rPr>
              <a:t>或</a:t>
            </a:r>
            <a:r>
              <a:rPr lang="en-US" altLang="zh-CN" sz="2400" dirty="0" err="1">
                <a:solidFill>
                  <a:srgbClr val="000000"/>
                </a:solidFill>
                <a:ea typeface="微软雅黑" panose="020B0503020204020204" pitchFamily="34" charset="-122"/>
              </a:rPr>
              <a:t>tellp</a:t>
            </a:r>
            <a:r>
              <a:rPr lang="en-US" altLang="zh-CN" sz="2400" dirty="0">
                <a:solidFill>
                  <a:srgbClr val="000000"/>
                </a:solidFill>
                <a:ea typeface="微软雅黑" panose="020B0503020204020204" pitchFamily="34" charset="-122"/>
              </a:rPr>
              <a:t> </a:t>
            </a:r>
            <a:r>
              <a:rPr lang="zh-CN" altLang="en-US" sz="2400" dirty="0">
                <a:solidFill>
                  <a:srgbClr val="000000"/>
                </a:solidFill>
                <a:ea typeface="微软雅黑" panose="020B0503020204020204" pitchFamily="34" charset="-122"/>
              </a:rPr>
              <a:t>的返回值进行修改</a:t>
            </a:r>
            <a:endParaRPr lang="zh-CN" altLang="en-US" sz="2800" b="1" dirty="0">
              <a:solidFill>
                <a:srgbClr val="333399"/>
              </a:solidFill>
              <a:latin typeface="黑体" panose="02010609060101010101" pitchFamily="49" charset="-122"/>
              <a:ea typeface="黑体" panose="02010609060101010101" pitchFamily="49" charset="-122"/>
            </a:endParaRPr>
          </a:p>
        </p:txBody>
      </p:sp>
      <p:sp>
        <p:nvSpPr>
          <p:cNvPr id="8" name="圆角矩形 6"/>
          <p:cNvSpPr/>
          <p:nvPr/>
        </p:nvSpPr>
        <p:spPr>
          <a:xfrm>
            <a:off x="5339914" y="1322403"/>
            <a:ext cx="1223393" cy="122400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任意多边形 8"/>
          <p:cNvSpPr/>
          <p:nvPr/>
        </p:nvSpPr>
        <p:spPr>
          <a:xfrm>
            <a:off x="5583584" y="1554216"/>
            <a:ext cx="736053" cy="760374"/>
          </a:xfrm>
          <a:custGeom>
            <a:avLst/>
            <a:gdLst>
              <a:gd name="connsiteX0" fmla="*/ 130655 w 587316"/>
              <a:gd name="connsiteY0" fmla="*/ 434401 h 606722"/>
              <a:gd name="connsiteX1" fmla="*/ 130655 w 587316"/>
              <a:gd name="connsiteY1" fmla="*/ 466128 h 606722"/>
              <a:gd name="connsiteX2" fmla="*/ 142047 w 587316"/>
              <a:gd name="connsiteY2" fmla="*/ 466128 h 606722"/>
              <a:gd name="connsiteX3" fmla="*/ 142047 w 587316"/>
              <a:gd name="connsiteY3" fmla="*/ 434401 h 606722"/>
              <a:gd name="connsiteX4" fmla="*/ 20648 w 587316"/>
              <a:gd name="connsiteY4" fmla="*/ 373614 h 606722"/>
              <a:gd name="connsiteX5" fmla="*/ 48061 w 587316"/>
              <a:gd name="connsiteY5" fmla="*/ 547178 h 606722"/>
              <a:gd name="connsiteX6" fmla="*/ 111608 w 587316"/>
              <a:gd name="connsiteY6" fmla="*/ 547178 h 606722"/>
              <a:gd name="connsiteX7" fmla="*/ 111608 w 587316"/>
              <a:gd name="connsiteY7" fmla="*/ 475637 h 606722"/>
              <a:gd name="connsiteX8" fmla="*/ 111608 w 587316"/>
              <a:gd name="connsiteY8" fmla="*/ 424981 h 606722"/>
              <a:gd name="connsiteX9" fmla="*/ 111608 w 587316"/>
              <a:gd name="connsiteY9" fmla="*/ 373614 h 606722"/>
              <a:gd name="connsiteX10" fmla="*/ 518778 w 587316"/>
              <a:gd name="connsiteY10" fmla="*/ 371157 h 606722"/>
              <a:gd name="connsiteX11" fmla="*/ 553937 w 587316"/>
              <a:gd name="connsiteY11" fmla="*/ 391400 h 606722"/>
              <a:gd name="connsiteX12" fmla="*/ 557497 w 587316"/>
              <a:gd name="connsiteY12" fmla="*/ 404362 h 606722"/>
              <a:gd name="connsiteX13" fmla="*/ 549219 w 587316"/>
              <a:gd name="connsiteY13" fmla="*/ 409068 h 606722"/>
              <a:gd name="connsiteX14" fmla="*/ 544502 w 587316"/>
              <a:gd name="connsiteY14" fmla="*/ 407825 h 606722"/>
              <a:gd name="connsiteX15" fmla="*/ 509344 w 587316"/>
              <a:gd name="connsiteY15" fmla="*/ 387582 h 606722"/>
              <a:gd name="connsiteX16" fmla="*/ 505783 w 587316"/>
              <a:gd name="connsiteY16" fmla="*/ 374619 h 606722"/>
              <a:gd name="connsiteX17" fmla="*/ 518778 w 587316"/>
              <a:gd name="connsiteY17" fmla="*/ 371157 h 606722"/>
              <a:gd name="connsiteX18" fmla="*/ 537211 w 587316"/>
              <a:gd name="connsiteY18" fmla="*/ 283673 h 606722"/>
              <a:gd name="connsiteX19" fmla="*/ 577793 w 587316"/>
              <a:gd name="connsiteY19" fmla="*/ 283673 h 606722"/>
              <a:gd name="connsiteX20" fmla="*/ 587316 w 587316"/>
              <a:gd name="connsiteY20" fmla="*/ 293200 h 606722"/>
              <a:gd name="connsiteX21" fmla="*/ 577793 w 587316"/>
              <a:gd name="connsiteY21" fmla="*/ 302726 h 606722"/>
              <a:gd name="connsiteX22" fmla="*/ 537211 w 587316"/>
              <a:gd name="connsiteY22" fmla="*/ 302726 h 606722"/>
              <a:gd name="connsiteX23" fmla="*/ 527688 w 587316"/>
              <a:gd name="connsiteY23" fmla="*/ 293200 h 606722"/>
              <a:gd name="connsiteX24" fmla="*/ 537211 w 587316"/>
              <a:gd name="connsiteY24" fmla="*/ 283673 h 606722"/>
              <a:gd name="connsiteX25" fmla="*/ 50098 w 587316"/>
              <a:gd name="connsiteY25" fmla="*/ 273582 h 606722"/>
              <a:gd name="connsiteX26" fmla="*/ 90680 w 587316"/>
              <a:gd name="connsiteY26" fmla="*/ 273582 h 606722"/>
              <a:gd name="connsiteX27" fmla="*/ 100203 w 587316"/>
              <a:gd name="connsiteY27" fmla="*/ 283073 h 606722"/>
              <a:gd name="connsiteX28" fmla="*/ 90680 w 587316"/>
              <a:gd name="connsiteY28" fmla="*/ 292564 h 606722"/>
              <a:gd name="connsiteX29" fmla="*/ 50098 w 587316"/>
              <a:gd name="connsiteY29" fmla="*/ 292564 h 606722"/>
              <a:gd name="connsiteX30" fmla="*/ 40575 w 587316"/>
              <a:gd name="connsiteY30" fmla="*/ 283073 h 606722"/>
              <a:gd name="connsiteX31" fmla="*/ 50098 w 587316"/>
              <a:gd name="connsiteY31" fmla="*/ 273582 h 606722"/>
              <a:gd name="connsiteX32" fmla="*/ 19046 w 587316"/>
              <a:gd name="connsiteY32" fmla="*/ 252038 h 606722"/>
              <a:gd name="connsiteX33" fmla="*/ 19046 w 587316"/>
              <a:gd name="connsiteY33" fmla="*/ 354684 h 606722"/>
              <a:gd name="connsiteX34" fmla="*/ 111608 w 587316"/>
              <a:gd name="connsiteY34" fmla="*/ 354684 h 606722"/>
              <a:gd name="connsiteX35" fmla="*/ 111608 w 587316"/>
              <a:gd name="connsiteY35" fmla="*/ 252038 h 606722"/>
              <a:gd name="connsiteX36" fmla="*/ 445913 w 587316"/>
              <a:gd name="connsiteY36" fmla="*/ 202664 h 606722"/>
              <a:gd name="connsiteX37" fmla="*/ 455359 w 587316"/>
              <a:gd name="connsiteY37" fmla="*/ 212170 h 606722"/>
              <a:gd name="connsiteX38" fmla="*/ 455359 w 587316"/>
              <a:gd name="connsiteY38" fmla="*/ 262806 h 606722"/>
              <a:gd name="connsiteX39" fmla="*/ 445913 w 587316"/>
              <a:gd name="connsiteY39" fmla="*/ 272312 h 606722"/>
              <a:gd name="connsiteX40" fmla="*/ 436377 w 587316"/>
              <a:gd name="connsiteY40" fmla="*/ 262806 h 606722"/>
              <a:gd name="connsiteX41" fmla="*/ 436377 w 587316"/>
              <a:gd name="connsiteY41" fmla="*/ 212170 h 606722"/>
              <a:gd name="connsiteX42" fmla="*/ 445913 w 587316"/>
              <a:gd name="connsiteY42" fmla="*/ 202664 h 606722"/>
              <a:gd name="connsiteX43" fmla="*/ 544502 w 587316"/>
              <a:gd name="connsiteY43" fmla="*/ 178654 h 606722"/>
              <a:gd name="connsiteX44" fmla="*/ 557497 w 587316"/>
              <a:gd name="connsiteY44" fmla="*/ 182116 h 606722"/>
              <a:gd name="connsiteX45" fmla="*/ 553937 w 587316"/>
              <a:gd name="connsiteY45" fmla="*/ 195079 h 606722"/>
              <a:gd name="connsiteX46" fmla="*/ 518778 w 587316"/>
              <a:gd name="connsiteY46" fmla="*/ 215322 h 606722"/>
              <a:gd name="connsiteX47" fmla="*/ 514061 w 587316"/>
              <a:gd name="connsiteY47" fmla="*/ 216565 h 606722"/>
              <a:gd name="connsiteX48" fmla="*/ 505783 w 587316"/>
              <a:gd name="connsiteY48" fmla="*/ 211859 h 606722"/>
              <a:gd name="connsiteX49" fmla="*/ 509344 w 587316"/>
              <a:gd name="connsiteY49" fmla="*/ 198897 h 606722"/>
              <a:gd name="connsiteX50" fmla="*/ 375499 w 587316"/>
              <a:gd name="connsiteY50" fmla="*/ 90026 h 606722"/>
              <a:gd name="connsiteX51" fmla="*/ 130655 w 587316"/>
              <a:gd name="connsiteY51" fmla="*/ 247683 h 606722"/>
              <a:gd name="connsiteX52" fmla="*/ 130655 w 587316"/>
              <a:gd name="connsiteY52" fmla="*/ 359128 h 606722"/>
              <a:gd name="connsiteX53" fmla="*/ 375499 w 587316"/>
              <a:gd name="connsiteY53" fmla="*/ 524694 h 606722"/>
              <a:gd name="connsiteX54" fmla="*/ 445913 w 587316"/>
              <a:gd name="connsiteY54" fmla="*/ 40505 h 606722"/>
              <a:gd name="connsiteX55" fmla="*/ 455359 w 587316"/>
              <a:gd name="connsiteY55" fmla="*/ 50017 h 606722"/>
              <a:gd name="connsiteX56" fmla="*/ 455359 w 587316"/>
              <a:gd name="connsiteY56" fmla="*/ 171630 h 606722"/>
              <a:gd name="connsiteX57" fmla="*/ 445913 w 587316"/>
              <a:gd name="connsiteY57" fmla="*/ 181142 h 606722"/>
              <a:gd name="connsiteX58" fmla="*/ 436377 w 587316"/>
              <a:gd name="connsiteY58" fmla="*/ 171630 h 606722"/>
              <a:gd name="connsiteX59" fmla="*/ 436377 w 587316"/>
              <a:gd name="connsiteY59" fmla="*/ 50017 h 606722"/>
              <a:gd name="connsiteX60" fmla="*/ 445913 w 587316"/>
              <a:gd name="connsiteY60" fmla="*/ 40505 h 606722"/>
              <a:gd name="connsiteX61" fmla="*/ 394456 w 587316"/>
              <a:gd name="connsiteY61" fmla="*/ 19018 h 606722"/>
              <a:gd name="connsiteX62" fmla="*/ 394456 w 587316"/>
              <a:gd name="connsiteY62" fmla="*/ 72608 h 606722"/>
              <a:gd name="connsiteX63" fmla="*/ 394456 w 587316"/>
              <a:gd name="connsiteY63" fmla="*/ 542646 h 606722"/>
              <a:gd name="connsiteX64" fmla="*/ 394456 w 587316"/>
              <a:gd name="connsiteY64" fmla="*/ 587704 h 606722"/>
              <a:gd name="connsiteX65" fmla="*/ 466815 w 587316"/>
              <a:gd name="connsiteY65" fmla="*/ 587704 h 606722"/>
              <a:gd name="connsiteX66" fmla="*/ 466815 w 587316"/>
              <a:gd name="connsiteY66" fmla="*/ 19018 h 606722"/>
              <a:gd name="connsiteX67" fmla="*/ 384933 w 587316"/>
              <a:gd name="connsiteY67" fmla="*/ 0 h 606722"/>
              <a:gd name="connsiteX68" fmla="*/ 476338 w 587316"/>
              <a:gd name="connsiteY68" fmla="*/ 0 h 606722"/>
              <a:gd name="connsiteX69" fmla="*/ 485772 w 587316"/>
              <a:gd name="connsiteY69" fmla="*/ 9509 h 606722"/>
              <a:gd name="connsiteX70" fmla="*/ 485772 w 587316"/>
              <a:gd name="connsiteY70" fmla="*/ 597213 h 606722"/>
              <a:gd name="connsiteX71" fmla="*/ 476338 w 587316"/>
              <a:gd name="connsiteY71" fmla="*/ 606722 h 606722"/>
              <a:gd name="connsiteX72" fmla="*/ 384933 w 587316"/>
              <a:gd name="connsiteY72" fmla="*/ 606722 h 606722"/>
              <a:gd name="connsiteX73" fmla="*/ 375499 w 587316"/>
              <a:gd name="connsiteY73" fmla="*/ 597213 h 606722"/>
              <a:gd name="connsiteX74" fmla="*/ 375499 w 587316"/>
              <a:gd name="connsiteY74" fmla="*/ 547623 h 606722"/>
              <a:gd name="connsiteX75" fmla="*/ 130655 w 587316"/>
              <a:gd name="connsiteY75" fmla="*/ 382056 h 606722"/>
              <a:gd name="connsiteX76" fmla="*/ 130655 w 587316"/>
              <a:gd name="connsiteY76" fmla="*/ 415472 h 606722"/>
              <a:gd name="connsiteX77" fmla="*/ 151570 w 587316"/>
              <a:gd name="connsiteY77" fmla="*/ 415472 h 606722"/>
              <a:gd name="connsiteX78" fmla="*/ 161093 w 587316"/>
              <a:gd name="connsiteY78" fmla="*/ 424981 h 606722"/>
              <a:gd name="connsiteX79" fmla="*/ 161093 w 587316"/>
              <a:gd name="connsiteY79" fmla="*/ 475637 h 606722"/>
              <a:gd name="connsiteX80" fmla="*/ 151570 w 587316"/>
              <a:gd name="connsiteY80" fmla="*/ 485147 h 606722"/>
              <a:gd name="connsiteX81" fmla="*/ 130655 w 587316"/>
              <a:gd name="connsiteY81" fmla="*/ 485147 h 606722"/>
              <a:gd name="connsiteX82" fmla="*/ 130655 w 587316"/>
              <a:gd name="connsiteY82" fmla="*/ 556688 h 606722"/>
              <a:gd name="connsiteX83" fmla="*/ 121131 w 587316"/>
              <a:gd name="connsiteY83" fmla="*/ 566197 h 606722"/>
              <a:gd name="connsiteX84" fmla="*/ 39962 w 587316"/>
              <a:gd name="connsiteY84" fmla="*/ 566197 h 606722"/>
              <a:gd name="connsiteX85" fmla="*/ 30528 w 587316"/>
              <a:gd name="connsiteY85" fmla="*/ 558110 h 606722"/>
              <a:gd name="connsiteX86" fmla="*/ 89 w 587316"/>
              <a:gd name="connsiteY86" fmla="*/ 365615 h 606722"/>
              <a:gd name="connsiteX87" fmla="*/ 89 w 587316"/>
              <a:gd name="connsiteY87" fmla="*/ 365437 h 606722"/>
              <a:gd name="connsiteX88" fmla="*/ 0 w 587316"/>
              <a:gd name="connsiteY88" fmla="*/ 364904 h 606722"/>
              <a:gd name="connsiteX89" fmla="*/ 0 w 587316"/>
              <a:gd name="connsiteY89" fmla="*/ 364371 h 606722"/>
              <a:gd name="connsiteX90" fmla="*/ 0 w 587316"/>
              <a:gd name="connsiteY90" fmla="*/ 364104 h 606722"/>
              <a:gd name="connsiteX91" fmla="*/ 0 w 587316"/>
              <a:gd name="connsiteY91" fmla="*/ 242529 h 606722"/>
              <a:gd name="connsiteX92" fmla="*/ 9523 w 587316"/>
              <a:gd name="connsiteY92" fmla="*/ 233020 h 606722"/>
              <a:gd name="connsiteX93" fmla="*/ 118372 w 587316"/>
              <a:gd name="connsiteY93" fmla="*/ 233020 h 606722"/>
              <a:gd name="connsiteX94" fmla="*/ 375499 w 587316"/>
              <a:gd name="connsiteY94" fmla="*/ 67364 h 606722"/>
              <a:gd name="connsiteX95" fmla="*/ 375499 w 587316"/>
              <a:gd name="connsiteY95" fmla="*/ 9509 h 606722"/>
              <a:gd name="connsiteX96" fmla="*/ 384933 w 587316"/>
              <a:gd name="connsiteY96"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587316" h="606722">
                <a:moveTo>
                  <a:pt x="130655" y="434401"/>
                </a:moveTo>
                <a:lnTo>
                  <a:pt x="130655" y="466128"/>
                </a:lnTo>
                <a:lnTo>
                  <a:pt x="142047" y="466128"/>
                </a:lnTo>
                <a:lnTo>
                  <a:pt x="142047" y="434401"/>
                </a:lnTo>
                <a:close/>
                <a:moveTo>
                  <a:pt x="20648" y="373614"/>
                </a:moveTo>
                <a:lnTo>
                  <a:pt x="48061" y="547178"/>
                </a:lnTo>
                <a:lnTo>
                  <a:pt x="111608" y="547178"/>
                </a:lnTo>
                <a:lnTo>
                  <a:pt x="111608" y="475637"/>
                </a:lnTo>
                <a:lnTo>
                  <a:pt x="111608" y="424981"/>
                </a:lnTo>
                <a:lnTo>
                  <a:pt x="111608" y="373614"/>
                </a:lnTo>
                <a:close/>
                <a:moveTo>
                  <a:pt x="518778" y="371157"/>
                </a:moveTo>
                <a:lnTo>
                  <a:pt x="553937" y="391400"/>
                </a:lnTo>
                <a:cubicBezTo>
                  <a:pt x="558565" y="393974"/>
                  <a:pt x="560078" y="399834"/>
                  <a:pt x="557497" y="404362"/>
                </a:cubicBezTo>
                <a:cubicBezTo>
                  <a:pt x="555717" y="407381"/>
                  <a:pt x="552512" y="409068"/>
                  <a:pt x="549219" y="409068"/>
                </a:cubicBezTo>
                <a:cubicBezTo>
                  <a:pt x="547617" y="409068"/>
                  <a:pt x="545926" y="408713"/>
                  <a:pt x="544502" y="407825"/>
                </a:cubicBezTo>
                <a:lnTo>
                  <a:pt x="509344" y="387582"/>
                </a:lnTo>
                <a:cubicBezTo>
                  <a:pt x="504715" y="384918"/>
                  <a:pt x="503202" y="379147"/>
                  <a:pt x="505783" y="374619"/>
                </a:cubicBezTo>
                <a:cubicBezTo>
                  <a:pt x="508454" y="370091"/>
                  <a:pt x="514239" y="368493"/>
                  <a:pt x="518778" y="371157"/>
                </a:cubicBezTo>
                <a:close/>
                <a:moveTo>
                  <a:pt x="537211" y="283673"/>
                </a:moveTo>
                <a:lnTo>
                  <a:pt x="577793" y="283673"/>
                </a:lnTo>
                <a:cubicBezTo>
                  <a:pt x="583044" y="283673"/>
                  <a:pt x="587316" y="287947"/>
                  <a:pt x="587316" y="293200"/>
                </a:cubicBezTo>
                <a:cubicBezTo>
                  <a:pt x="587316" y="298452"/>
                  <a:pt x="583044" y="302726"/>
                  <a:pt x="577793" y="302726"/>
                </a:cubicBezTo>
                <a:lnTo>
                  <a:pt x="537211" y="302726"/>
                </a:lnTo>
                <a:cubicBezTo>
                  <a:pt x="531960" y="302726"/>
                  <a:pt x="527688" y="298452"/>
                  <a:pt x="527688" y="293200"/>
                </a:cubicBezTo>
                <a:cubicBezTo>
                  <a:pt x="527688" y="287947"/>
                  <a:pt x="531960" y="283673"/>
                  <a:pt x="537211" y="283673"/>
                </a:cubicBezTo>
                <a:close/>
                <a:moveTo>
                  <a:pt x="50098" y="273582"/>
                </a:moveTo>
                <a:lnTo>
                  <a:pt x="90680" y="273582"/>
                </a:lnTo>
                <a:cubicBezTo>
                  <a:pt x="95931" y="273582"/>
                  <a:pt x="100203" y="277840"/>
                  <a:pt x="100203" y="283073"/>
                </a:cubicBezTo>
                <a:cubicBezTo>
                  <a:pt x="100203" y="288306"/>
                  <a:pt x="95931" y="292564"/>
                  <a:pt x="90680" y="292564"/>
                </a:cubicBezTo>
                <a:lnTo>
                  <a:pt x="50098" y="292564"/>
                </a:lnTo>
                <a:cubicBezTo>
                  <a:pt x="44847" y="292564"/>
                  <a:pt x="40575" y="288306"/>
                  <a:pt x="40575" y="283073"/>
                </a:cubicBezTo>
                <a:cubicBezTo>
                  <a:pt x="40575" y="277840"/>
                  <a:pt x="44847" y="273582"/>
                  <a:pt x="50098" y="273582"/>
                </a:cubicBezTo>
                <a:close/>
                <a:moveTo>
                  <a:pt x="19046" y="252038"/>
                </a:moveTo>
                <a:lnTo>
                  <a:pt x="19046" y="354684"/>
                </a:lnTo>
                <a:lnTo>
                  <a:pt x="111608" y="354684"/>
                </a:lnTo>
                <a:lnTo>
                  <a:pt x="111608" y="252038"/>
                </a:lnTo>
                <a:close/>
                <a:moveTo>
                  <a:pt x="445913" y="202664"/>
                </a:moveTo>
                <a:cubicBezTo>
                  <a:pt x="451171" y="202664"/>
                  <a:pt x="455359" y="206928"/>
                  <a:pt x="455359" y="212170"/>
                </a:cubicBezTo>
                <a:lnTo>
                  <a:pt x="455359" y="262806"/>
                </a:lnTo>
                <a:cubicBezTo>
                  <a:pt x="455359" y="268048"/>
                  <a:pt x="451171" y="272312"/>
                  <a:pt x="445913" y="272312"/>
                </a:cubicBezTo>
                <a:cubicBezTo>
                  <a:pt x="440655" y="272312"/>
                  <a:pt x="436377" y="268048"/>
                  <a:pt x="436377" y="262806"/>
                </a:cubicBezTo>
                <a:lnTo>
                  <a:pt x="436377" y="212170"/>
                </a:lnTo>
                <a:cubicBezTo>
                  <a:pt x="436377" y="206928"/>
                  <a:pt x="440655" y="202664"/>
                  <a:pt x="445913" y="202664"/>
                </a:cubicBezTo>
                <a:close/>
                <a:moveTo>
                  <a:pt x="544502" y="178654"/>
                </a:moveTo>
                <a:cubicBezTo>
                  <a:pt x="549041" y="175990"/>
                  <a:pt x="554827" y="177588"/>
                  <a:pt x="557497" y="182116"/>
                </a:cubicBezTo>
                <a:cubicBezTo>
                  <a:pt x="560078" y="186644"/>
                  <a:pt x="558565" y="192415"/>
                  <a:pt x="553937" y="195079"/>
                </a:cubicBezTo>
                <a:lnTo>
                  <a:pt x="518778" y="215322"/>
                </a:lnTo>
                <a:cubicBezTo>
                  <a:pt x="517354" y="216121"/>
                  <a:pt x="515663" y="216565"/>
                  <a:pt x="514061" y="216565"/>
                </a:cubicBezTo>
                <a:cubicBezTo>
                  <a:pt x="510768" y="216565"/>
                  <a:pt x="507564" y="214878"/>
                  <a:pt x="505783" y="211859"/>
                </a:cubicBezTo>
                <a:cubicBezTo>
                  <a:pt x="503202" y="207331"/>
                  <a:pt x="504715" y="201471"/>
                  <a:pt x="509344" y="198897"/>
                </a:cubicBezTo>
                <a:close/>
                <a:moveTo>
                  <a:pt x="375499" y="90026"/>
                </a:moveTo>
                <a:lnTo>
                  <a:pt x="130655" y="247683"/>
                </a:lnTo>
                <a:lnTo>
                  <a:pt x="130655" y="359128"/>
                </a:lnTo>
                <a:lnTo>
                  <a:pt x="375499" y="524694"/>
                </a:lnTo>
                <a:close/>
                <a:moveTo>
                  <a:pt x="445913" y="40505"/>
                </a:moveTo>
                <a:cubicBezTo>
                  <a:pt x="451171" y="40505"/>
                  <a:pt x="455359" y="44772"/>
                  <a:pt x="455359" y="50017"/>
                </a:cubicBezTo>
                <a:lnTo>
                  <a:pt x="455359" y="171630"/>
                </a:lnTo>
                <a:cubicBezTo>
                  <a:pt x="455359" y="176875"/>
                  <a:pt x="451171" y="181142"/>
                  <a:pt x="445913" y="181142"/>
                </a:cubicBezTo>
                <a:cubicBezTo>
                  <a:pt x="440655" y="181142"/>
                  <a:pt x="436377" y="176875"/>
                  <a:pt x="436377" y="171630"/>
                </a:cubicBezTo>
                <a:lnTo>
                  <a:pt x="436377" y="50017"/>
                </a:lnTo>
                <a:cubicBezTo>
                  <a:pt x="436377" y="44772"/>
                  <a:pt x="440655" y="40505"/>
                  <a:pt x="445913" y="40505"/>
                </a:cubicBezTo>
                <a:close/>
                <a:moveTo>
                  <a:pt x="394456" y="19018"/>
                </a:moveTo>
                <a:lnTo>
                  <a:pt x="394456" y="72608"/>
                </a:lnTo>
                <a:lnTo>
                  <a:pt x="394456" y="542646"/>
                </a:lnTo>
                <a:lnTo>
                  <a:pt x="394456" y="587704"/>
                </a:lnTo>
                <a:lnTo>
                  <a:pt x="466815" y="587704"/>
                </a:lnTo>
                <a:lnTo>
                  <a:pt x="466815" y="19018"/>
                </a:lnTo>
                <a:close/>
                <a:moveTo>
                  <a:pt x="384933" y="0"/>
                </a:moveTo>
                <a:lnTo>
                  <a:pt x="476338" y="0"/>
                </a:lnTo>
                <a:cubicBezTo>
                  <a:pt x="481589" y="0"/>
                  <a:pt x="485772" y="4266"/>
                  <a:pt x="485772" y="9509"/>
                </a:cubicBezTo>
                <a:lnTo>
                  <a:pt x="485772" y="597213"/>
                </a:lnTo>
                <a:cubicBezTo>
                  <a:pt x="485772" y="602456"/>
                  <a:pt x="481589" y="606722"/>
                  <a:pt x="476338" y="606722"/>
                </a:cubicBezTo>
                <a:lnTo>
                  <a:pt x="384933" y="606722"/>
                </a:lnTo>
                <a:cubicBezTo>
                  <a:pt x="379682" y="606722"/>
                  <a:pt x="375499" y="602456"/>
                  <a:pt x="375499" y="597213"/>
                </a:cubicBezTo>
                <a:lnTo>
                  <a:pt x="375499" y="547623"/>
                </a:lnTo>
                <a:lnTo>
                  <a:pt x="130655" y="382056"/>
                </a:lnTo>
                <a:lnTo>
                  <a:pt x="130655" y="415472"/>
                </a:lnTo>
                <a:lnTo>
                  <a:pt x="151570" y="415472"/>
                </a:lnTo>
                <a:cubicBezTo>
                  <a:pt x="156821" y="415472"/>
                  <a:pt x="161093" y="419738"/>
                  <a:pt x="161093" y="424981"/>
                </a:cubicBezTo>
                <a:lnTo>
                  <a:pt x="161093" y="475637"/>
                </a:lnTo>
                <a:cubicBezTo>
                  <a:pt x="161093" y="480881"/>
                  <a:pt x="156821" y="485147"/>
                  <a:pt x="151570" y="485147"/>
                </a:cubicBezTo>
                <a:lnTo>
                  <a:pt x="130655" y="485147"/>
                </a:lnTo>
                <a:lnTo>
                  <a:pt x="130655" y="556688"/>
                </a:lnTo>
                <a:cubicBezTo>
                  <a:pt x="130655" y="561931"/>
                  <a:pt x="126382" y="566197"/>
                  <a:pt x="121131" y="566197"/>
                </a:cubicBezTo>
                <a:lnTo>
                  <a:pt x="39962" y="566197"/>
                </a:lnTo>
                <a:cubicBezTo>
                  <a:pt x="35245" y="566197"/>
                  <a:pt x="31329" y="562731"/>
                  <a:pt x="30528" y="558110"/>
                </a:cubicBezTo>
                <a:lnTo>
                  <a:pt x="89" y="365615"/>
                </a:lnTo>
                <a:cubicBezTo>
                  <a:pt x="89" y="365526"/>
                  <a:pt x="89" y="365437"/>
                  <a:pt x="89" y="365437"/>
                </a:cubicBezTo>
                <a:cubicBezTo>
                  <a:pt x="89" y="365260"/>
                  <a:pt x="89" y="365082"/>
                  <a:pt x="0" y="364904"/>
                </a:cubicBezTo>
                <a:cubicBezTo>
                  <a:pt x="0" y="364726"/>
                  <a:pt x="0" y="364549"/>
                  <a:pt x="0" y="364371"/>
                </a:cubicBezTo>
                <a:cubicBezTo>
                  <a:pt x="0" y="364282"/>
                  <a:pt x="0" y="364193"/>
                  <a:pt x="0" y="364104"/>
                </a:cubicBezTo>
                <a:lnTo>
                  <a:pt x="0" y="242529"/>
                </a:lnTo>
                <a:cubicBezTo>
                  <a:pt x="0" y="237285"/>
                  <a:pt x="4272" y="233020"/>
                  <a:pt x="9523" y="233020"/>
                </a:cubicBezTo>
                <a:lnTo>
                  <a:pt x="118372" y="233020"/>
                </a:lnTo>
                <a:lnTo>
                  <a:pt x="375499" y="67364"/>
                </a:lnTo>
                <a:lnTo>
                  <a:pt x="375499" y="9509"/>
                </a:lnTo>
                <a:cubicBezTo>
                  <a:pt x="375499" y="4266"/>
                  <a:pt x="379682" y="0"/>
                  <a:pt x="384933"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6" name="圆角矩形 12"/>
          <p:cNvSpPr/>
          <p:nvPr/>
        </p:nvSpPr>
        <p:spPr>
          <a:xfrm>
            <a:off x="394202" y="1926273"/>
            <a:ext cx="3852428" cy="3915815"/>
          </a:xfrm>
          <a:prstGeom prst="roundRect">
            <a:avLst>
              <a:gd name="adj" fmla="val 5000"/>
            </a:avLst>
          </a:prstGeom>
          <a:blipFill dpi="0" rotWithShape="1">
            <a:blip r:embed="rId4"/>
            <a:srcRect/>
            <a:stretch>
              <a:fillRect l="-26234" r="-26234"/>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圆角矩形 3"/>
          <p:cNvSpPr/>
          <p:nvPr/>
        </p:nvSpPr>
        <p:spPr>
          <a:xfrm>
            <a:off x="3706875" y="466241"/>
            <a:ext cx="4778249" cy="659500"/>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accent1"/>
                </a:solidFill>
                <a:latin typeface="微软雅黑" panose="020B0503020204020204" pitchFamily="34" charset="-122"/>
                <a:ea typeface="微软雅黑" panose="020B0503020204020204" pitchFamily="34" charset="-122"/>
              </a:rPr>
              <a:t>随机文件</a:t>
            </a:r>
            <a:endParaRPr lang="zh-CN" altLang="en-US" sz="2400" b="1" spc="3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5707933"/>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1" presetClass="entr" presetSubtype="1"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100"/>
                                        <p:tgtEl>
                                          <p:spTgt spid="8"/>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par>
                                <p:cTn id="24" presetID="37" presetClass="entr" presetSubtype="0" fill="hold" grpId="0" nodeType="withEffect">
                                  <p:stCondLst>
                                    <p:cond delay="60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900" decel="100000" fill="hold"/>
                                        <p:tgtEl>
                                          <p:spTgt spid="11"/>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par>
                          <p:cTn id="30" fill="hold">
                            <p:stCondLst>
                              <p:cond delay="2600"/>
                            </p:stCondLst>
                            <p:childTnLst>
                              <p:par>
                                <p:cTn id="31" presetID="10"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8" grpId="0" animBg="1"/>
      <p:bldP spid="17" grpId="0" animBg="1"/>
      <p:bldP spid="6"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
          <p:cNvSpPr txBox="1"/>
          <p:nvPr/>
        </p:nvSpPr>
        <p:spPr>
          <a:xfrm>
            <a:off x="6809466" y="1356706"/>
            <a:ext cx="3877985" cy="1077218"/>
          </a:xfrm>
          <a:prstGeom prst="rect">
            <a:avLst/>
          </a:prstGeom>
          <a:noFill/>
        </p:spPr>
        <p:txBody>
          <a:bodyPr wrap="none">
            <a:normAutofit/>
          </a:bodyPr>
          <a:lstStyle/>
          <a:p>
            <a:r>
              <a:rPr lang="zh-CN" altLang="en-US" sz="3200" dirty="0">
                <a:solidFill>
                  <a:schemeClr val="tx1">
                    <a:lumMod val="60000"/>
                    <a:lumOff val="40000"/>
                  </a:schemeClr>
                </a:solidFill>
              </a:rPr>
              <a:t>流的概念</a:t>
            </a:r>
          </a:p>
        </p:txBody>
      </p:sp>
      <p:sp>
        <p:nvSpPr>
          <p:cNvPr id="11" name="千图PPT彼岸天：ID 8661124矩形 10"/>
          <p:cNvSpPr/>
          <p:nvPr>
            <p:custDataLst>
              <p:tags r:id="rId1"/>
            </p:custDataLst>
          </p:nvPr>
        </p:nvSpPr>
        <p:spPr>
          <a:xfrm>
            <a:off x="5033168" y="2700786"/>
            <a:ext cx="5757905" cy="1124001"/>
          </a:xfrm>
          <a:prstGeom prst="rect">
            <a:avLst/>
          </a:prstGeom>
        </p:spPr>
        <p:txBody>
          <a:bodyPr wrap="none">
            <a:noAutofit/>
          </a:bodyPr>
          <a:lstStyle/>
          <a:p>
            <a:pPr marL="342900" indent="-342900">
              <a:lnSpc>
                <a:spcPct val="150000"/>
              </a:lnSpc>
              <a:buFont typeface="Arial" panose="020B0604020202020204" pitchFamily="34" charset="0"/>
              <a:buChar char="•"/>
            </a:pPr>
            <a:r>
              <a:rPr lang="zh-CN" altLang="en-US" sz="2000" dirty="0"/>
              <a:t>所谓流，是指数据的有向流动，即数据从一个设备流向</a:t>
            </a:r>
            <a:endParaRPr lang="en-US" altLang="zh-CN" sz="2000" dirty="0"/>
          </a:p>
          <a:p>
            <a:pPr>
              <a:lnSpc>
                <a:spcPct val="150000"/>
              </a:lnSpc>
            </a:pPr>
            <a:r>
              <a:rPr lang="zh-CN" altLang="en-US" sz="2000" dirty="0"/>
              <a:t>另一个设备 。</a:t>
            </a:r>
          </a:p>
          <a:p>
            <a:pPr marL="342900" indent="-342900">
              <a:lnSpc>
                <a:spcPct val="150000"/>
              </a:lnSpc>
              <a:buFont typeface="Arial" panose="020B0604020202020204" pitchFamily="34" charset="0"/>
              <a:buChar char="•"/>
            </a:pPr>
            <a:r>
              <a:rPr lang="zh-CN" altLang="en-US" sz="2000" dirty="0"/>
              <a:t>流实际上是一种对象，它在使用前被建立，使用后被删除。</a:t>
            </a:r>
            <a:endParaRPr lang="en-US" altLang="zh-CN" sz="2000" dirty="0"/>
          </a:p>
          <a:p>
            <a:pPr>
              <a:lnSpc>
                <a:spcPct val="150000"/>
              </a:lnSpc>
            </a:pPr>
            <a:r>
              <a:rPr lang="zh-CN" altLang="en-US" sz="2000" dirty="0"/>
              <a:t>数据的输入</a:t>
            </a:r>
            <a:r>
              <a:rPr lang="en-US" altLang="zh-CN" sz="2000" dirty="0"/>
              <a:t>/</a:t>
            </a:r>
            <a:r>
              <a:rPr lang="zh-CN" altLang="en-US" sz="2000" dirty="0"/>
              <a:t>输出操作就是从流中提取数据或者向流中</a:t>
            </a:r>
            <a:endParaRPr lang="en-US" altLang="zh-CN" sz="2000" dirty="0"/>
          </a:p>
          <a:p>
            <a:pPr>
              <a:lnSpc>
                <a:spcPct val="150000"/>
              </a:lnSpc>
            </a:pPr>
            <a:r>
              <a:rPr lang="zh-CN" altLang="en-US" sz="2000" dirty="0"/>
              <a:t>添加数据。</a:t>
            </a:r>
          </a:p>
          <a:p>
            <a:pPr marL="342900" indent="-342900">
              <a:lnSpc>
                <a:spcPct val="150000"/>
              </a:lnSpc>
              <a:buFont typeface="Arial" panose="020B0604020202020204" pitchFamily="34" charset="0"/>
              <a:buChar char="•"/>
            </a:pPr>
            <a:r>
              <a:rPr lang="zh-CN" altLang="en-US" sz="2000" dirty="0"/>
              <a:t>通常把从流中提取数据的操作称为析取，即读操作；</a:t>
            </a:r>
            <a:endParaRPr lang="en-US" altLang="zh-CN" sz="2000" dirty="0"/>
          </a:p>
          <a:p>
            <a:pPr>
              <a:lnSpc>
                <a:spcPct val="150000"/>
              </a:lnSpc>
            </a:pPr>
            <a:r>
              <a:rPr lang="zh-CN" altLang="en-US" sz="2000" dirty="0"/>
              <a:t>向流中添加数据的操作称为插入操作，即写操作。</a:t>
            </a:r>
          </a:p>
          <a:p>
            <a:pPr>
              <a:lnSpc>
                <a:spcPct val="150000"/>
              </a:lnSpc>
            </a:pPr>
            <a:endParaRPr lang="en-US" altLang="zh-CN" sz="2000" dirty="0"/>
          </a:p>
        </p:txBody>
      </p:sp>
      <p:sp>
        <p:nvSpPr>
          <p:cNvPr id="8" name="圆角矩形 6"/>
          <p:cNvSpPr/>
          <p:nvPr/>
        </p:nvSpPr>
        <p:spPr>
          <a:xfrm>
            <a:off x="5339914" y="1322403"/>
            <a:ext cx="1223393" cy="122400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任意多边形 8"/>
          <p:cNvSpPr/>
          <p:nvPr/>
        </p:nvSpPr>
        <p:spPr>
          <a:xfrm>
            <a:off x="5583584" y="1554216"/>
            <a:ext cx="736053" cy="760374"/>
          </a:xfrm>
          <a:custGeom>
            <a:avLst/>
            <a:gdLst>
              <a:gd name="connsiteX0" fmla="*/ 130655 w 587316"/>
              <a:gd name="connsiteY0" fmla="*/ 434401 h 606722"/>
              <a:gd name="connsiteX1" fmla="*/ 130655 w 587316"/>
              <a:gd name="connsiteY1" fmla="*/ 466128 h 606722"/>
              <a:gd name="connsiteX2" fmla="*/ 142047 w 587316"/>
              <a:gd name="connsiteY2" fmla="*/ 466128 h 606722"/>
              <a:gd name="connsiteX3" fmla="*/ 142047 w 587316"/>
              <a:gd name="connsiteY3" fmla="*/ 434401 h 606722"/>
              <a:gd name="connsiteX4" fmla="*/ 20648 w 587316"/>
              <a:gd name="connsiteY4" fmla="*/ 373614 h 606722"/>
              <a:gd name="connsiteX5" fmla="*/ 48061 w 587316"/>
              <a:gd name="connsiteY5" fmla="*/ 547178 h 606722"/>
              <a:gd name="connsiteX6" fmla="*/ 111608 w 587316"/>
              <a:gd name="connsiteY6" fmla="*/ 547178 h 606722"/>
              <a:gd name="connsiteX7" fmla="*/ 111608 w 587316"/>
              <a:gd name="connsiteY7" fmla="*/ 475637 h 606722"/>
              <a:gd name="connsiteX8" fmla="*/ 111608 w 587316"/>
              <a:gd name="connsiteY8" fmla="*/ 424981 h 606722"/>
              <a:gd name="connsiteX9" fmla="*/ 111608 w 587316"/>
              <a:gd name="connsiteY9" fmla="*/ 373614 h 606722"/>
              <a:gd name="connsiteX10" fmla="*/ 518778 w 587316"/>
              <a:gd name="connsiteY10" fmla="*/ 371157 h 606722"/>
              <a:gd name="connsiteX11" fmla="*/ 553937 w 587316"/>
              <a:gd name="connsiteY11" fmla="*/ 391400 h 606722"/>
              <a:gd name="connsiteX12" fmla="*/ 557497 w 587316"/>
              <a:gd name="connsiteY12" fmla="*/ 404362 h 606722"/>
              <a:gd name="connsiteX13" fmla="*/ 549219 w 587316"/>
              <a:gd name="connsiteY13" fmla="*/ 409068 h 606722"/>
              <a:gd name="connsiteX14" fmla="*/ 544502 w 587316"/>
              <a:gd name="connsiteY14" fmla="*/ 407825 h 606722"/>
              <a:gd name="connsiteX15" fmla="*/ 509344 w 587316"/>
              <a:gd name="connsiteY15" fmla="*/ 387582 h 606722"/>
              <a:gd name="connsiteX16" fmla="*/ 505783 w 587316"/>
              <a:gd name="connsiteY16" fmla="*/ 374619 h 606722"/>
              <a:gd name="connsiteX17" fmla="*/ 518778 w 587316"/>
              <a:gd name="connsiteY17" fmla="*/ 371157 h 606722"/>
              <a:gd name="connsiteX18" fmla="*/ 537211 w 587316"/>
              <a:gd name="connsiteY18" fmla="*/ 283673 h 606722"/>
              <a:gd name="connsiteX19" fmla="*/ 577793 w 587316"/>
              <a:gd name="connsiteY19" fmla="*/ 283673 h 606722"/>
              <a:gd name="connsiteX20" fmla="*/ 587316 w 587316"/>
              <a:gd name="connsiteY20" fmla="*/ 293200 h 606722"/>
              <a:gd name="connsiteX21" fmla="*/ 577793 w 587316"/>
              <a:gd name="connsiteY21" fmla="*/ 302726 h 606722"/>
              <a:gd name="connsiteX22" fmla="*/ 537211 w 587316"/>
              <a:gd name="connsiteY22" fmla="*/ 302726 h 606722"/>
              <a:gd name="connsiteX23" fmla="*/ 527688 w 587316"/>
              <a:gd name="connsiteY23" fmla="*/ 293200 h 606722"/>
              <a:gd name="connsiteX24" fmla="*/ 537211 w 587316"/>
              <a:gd name="connsiteY24" fmla="*/ 283673 h 606722"/>
              <a:gd name="connsiteX25" fmla="*/ 50098 w 587316"/>
              <a:gd name="connsiteY25" fmla="*/ 273582 h 606722"/>
              <a:gd name="connsiteX26" fmla="*/ 90680 w 587316"/>
              <a:gd name="connsiteY26" fmla="*/ 273582 h 606722"/>
              <a:gd name="connsiteX27" fmla="*/ 100203 w 587316"/>
              <a:gd name="connsiteY27" fmla="*/ 283073 h 606722"/>
              <a:gd name="connsiteX28" fmla="*/ 90680 w 587316"/>
              <a:gd name="connsiteY28" fmla="*/ 292564 h 606722"/>
              <a:gd name="connsiteX29" fmla="*/ 50098 w 587316"/>
              <a:gd name="connsiteY29" fmla="*/ 292564 h 606722"/>
              <a:gd name="connsiteX30" fmla="*/ 40575 w 587316"/>
              <a:gd name="connsiteY30" fmla="*/ 283073 h 606722"/>
              <a:gd name="connsiteX31" fmla="*/ 50098 w 587316"/>
              <a:gd name="connsiteY31" fmla="*/ 273582 h 606722"/>
              <a:gd name="connsiteX32" fmla="*/ 19046 w 587316"/>
              <a:gd name="connsiteY32" fmla="*/ 252038 h 606722"/>
              <a:gd name="connsiteX33" fmla="*/ 19046 w 587316"/>
              <a:gd name="connsiteY33" fmla="*/ 354684 h 606722"/>
              <a:gd name="connsiteX34" fmla="*/ 111608 w 587316"/>
              <a:gd name="connsiteY34" fmla="*/ 354684 h 606722"/>
              <a:gd name="connsiteX35" fmla="*/ 111608 w 587316"/>
              <a:gd name="connsiteY35" fmla="*/ 252038 h 606722"/>
              <a:gd name="connsiteX36" fmla="*/ 445913 w 587316"/>
              <a:gd name="connsiteY36" fmla="*/ 202664 h 606722"/>
              <a:gd name="connsiteX37" fmla="*/ 455359 w 587316"/>
              <a:gd name="connsiteY37" fmla="*/ 212170 h 606722"/>
              <a:gd name="connsiteX38" fmla="*/ 455359 w 587316"/>
              <a:gd name="connsiteY38" fmla="*/ 262806 h 606722"/>
              <a:gd name="connsiteX39" fmla="*/ 445913 w 587316"/>
              <a:gd name="connsiteY39" fmla="*/ 272312 h 606722"/>
              <a:gd name="connsiteX40" fmla="*/ 436377 w 587316"/>
              <a:gd name="connsiteY40" fmla="*/ 262806 h 606722"/>
              <a:gd name="connsiteX41" fmla="*/ 436377 w 587316"/>
              <a:gd name="connsiteY41" fmla="*/ 212170 h 606722"/>
              <a:gd name="connsiteX42" fmla="*/ 445913 w 587316"/>
              <a:gd name="connsiteY42" fmla="*/ 202664 h 606722"/>
              <a:gd name="connsiteX43" fmla="*/ 544502 w 587316"/>
              <a:gd name="connsiteY43" fmla="*/ 178654 h 606722"/>
              <a:gd name="connsiteX44" fmla="*/ 557497 w 587316"/>
              <a:gd name="connsiteY44" fmla="*/ 182116 h 606722"/>
              <a:gd name="connsiteX45" fmla="*/ 553937 w 587316"/>
              <a:gd name="connsiteY45" fmla="*/ 195079 h 606722"/>
              <a:gd name="connsiteX46" fmla="*/ 518778 w 587316"/>
              <a:gd name="connsiteY46" fmla="*/ 215322 h 606722"/>
              <a:gd name="connsiteX47" fmla="*/ 514061 w 587316"/>
              <a:gd name="connsiteY47" fmla="*/ 216565 h 606722"/>
              <a:gd name="connsiteX48" fmla="*/ 505783 w 587316"/>
              <a:gd name="connsiteY48" fmla="*/ 211859 h 606722"/>
              <a:gd name="connsiteX49" fmla="*/ 509344 w 587316"/>
              <a:gd name="connsiteY49" fmla="*/ 198897 h 606722"/>
              <a:gd name="connsiteX50" fmla="*/ 375499 w 587316"/>
              <a:gd name="connsiteY50" fmla="*/ 90026 h 606722"/>
              <a:gd name="connsiteX51" fmla="*/ 130655 w 587316"/>
              <a:gd name="connsiteY51" fmla="*/ 247683 h 606722"/>
              <a:gd name="connsiteX52" fmla="*/ 130655 w 587316"/>
              <a:gd name="connsiteY52" fmla="*/ 359128 h 606722"/>
              <a:gd name="connsiteX53" fmla="*/ 375499 w 587316"/>
              <a:gd name="connsiteY53" fmla="*/ 524694 h 606722"/>
              <a:gd name="connsiteX54" fmla="*/ 445913 w 587316"/>
              <a:gd name="connsiteY54" fmla="*/ 40505 h 606722"/>
              <a:gd name="connsiteX55" fmla="*/ 455359 w 587316"/>
              <a:gd name="connsiteY55" fmla="*/ 50017 h 606722"/>
              <a:gd name="connsiteX56" fmla="*/ 455359 w 587316"/>
              <a:gd name="connsiteY56" fmla="*/ 171630 h 606722"/>
              <a:gd name="connsiteX57" fmla="*/ 445913 w 587316"/>
              <a:gd name="connsiteY57" fmla="*/ 181142 h 606722"/>
              <a:gd name="connsiteX58" fmla="*/ 436377 w 587316"/>
              <a:gd name="connsiteY58" fmla="*/ 171630 h 606722"/>
              <a:gd name="connsiteX59" fmla="*/ 436377 w 587316"/>
              <a:gd name="connsiteY59" fmla="*/ 50017 h 606722"/>
              <a:gd name="connsiteX60" fmla="*/ 445913 w 587316"/>
              <a:gd name="connsiteY60" fmla="*/ 40505 h 606722"/>
              <a:gd name="connsiteX61" fmla="*/ 394456 w 587316"/>
              <a:gd name="connsiteY61" fmla="*/ 19018 h 606722"/>
              <a:gd name="connsiteX62" fmla="*/ 394456 w 587316"/>
              <a:gd name="connsiteY62" fmla="*/ 72608 h 606722"/>
              <a:gd name="connsiteX63" fmla="*/ 394456 w 587316"/>
              <a:gd name="connsiteY63" fmla="*/ 542646 h 606722"/>
              <a:gd name="connsiteX64" fmla="*/ 394456 w 587316"/>
              <a:gd name="connsiteY64" fmla="*/ 587704 h 606722"/>
              <a:gd name="connsiteX65" fmla="*/ 466815 w 587316"/>
              <a:gd name="connsiteY65" fmla="*/ 587704 h 606722"/>
              <a:gd name="connsiteX66" fmla="*/ 466815 w 587316"/>
              <a:gd name="connsiteY66" fmla="*/ 19018 h 606722"/>
              <a:gd name="connsiteX67" fmla="*/ 384933 w 587316"/>
              <a:gd name="connsiteY67" fmla="*/ 0 h 606722"/>
              <a:gd name="connsiteX68" fmla="*/ 476338 w 587316"/>
              <a:gd name="connsiteY68" fmla="*/ 0 h 606722"/>
              <a:gd name="connsiteX69" fmla="*/ 485772 w 587316"/>
              <a:gd name="connsiteY69" fmla="*/ 9509 h 606722"/>
              <a:gd name="connsiteX70" fmla="*/ 485772 w 587316"/>
              <a:gd name="connsiteY70" fmla="*/ 597213 h 606722"/>
              <a:gd name="connsiteX71" fmla="*/ 476338 w 587316"/>
              <a:gd name="connsiteY71" fmla="*/ 606722 h 606722"/>
              <a:gd name="connsiteX72" fmla="*/ 384933 w 587316"/>
              <a:gd name="connsiteY72" fmla="*/ 606722 h 606722"/>
              <a:gd name="connsiteX73" fmla="*/ 375499 w 587316"/>
              <a:gd name="connsiteY73" fmla="*/ 597213 h 606722"/>
              <a:gd name="connsiteX74" fmla="*/ 375499 w 587316"/>
              <a:gd name="connsiteY74" fmla="*/ 547623 h 606722"/>
              <a:gd name="connsiteX75" fmla="*/ 130655 w 587316"/>
              <a:gd name="connsiteY75" fmla="*/ 382056 h 606722"/>
              <a:gd name="connsiteX76" fmla="*/ 130655 w 587316"/>
              <a:gd name="connsiteY76" fmla="*/ 415472 h 606722"/>
              <a:gd name="connsiteX77" fmla="*/ 151570 w 587316"/>
              <a:gd name="connsiteY77" fmla="*/ 415472 h 606722"/>
              <a:gd name="connsiteX78" fmla="*/ 161093 w 587316"/>
              <a:gd name="connsiteY78" fmla="*/ 424981 h 606722"/>
              <a:gd name="connsiteX79" fmla="*/ 161093 w 587316"/>
              <a:gd name="connsiteY79" fmla="*/ 475637 h 606722"/>
              <a:gd name="connsiteX80" fmla="*/ 151570 w 587316"/>
              <a:gd name="connsiteY80" fmla="*/ 485147 h 606722"/>
              <a:gd name="connsiteX81" fmla="*/ 130655 w 587316"/>
              <a:gd name="connsiteY81" fmla="*/ 485147 h 606722"/>
              <a:gd name="connsiteX82" fmla="*/ 130655 w 587316"/>
              <a:gd name="connsiteY82" fmla="*/ 556688 h 606722"/>
              <a:gd name="connsiteX83" fmla="*/ 121131 w 587316"/>
              <a:gd name="connsiteY83" fmla="*/ 566197 h 606722"/>
              <a:gd name="connsiteX84" fmla="*/ 39962 w 587316"/>
              <a:gd name="connsiteY84" fmla="*/ 566197 h 606722"/>
              <a:gd name="connsiteX85" fmla="*/ 30528 w 587316"/>
              <a:gd name="connsiteY85" fmla="*/ 558110 h 606722"/>
              <a:gd name="connsiteX86" fmla="*/ 89 w 587316"/>
              <a:gd name="connsiteY86" fmla="*/ 365615 h 606722"/>
              <a:gd name="connsiteX87" fmla="*/ 89 w 587316"/>
              <a:gd name="connsiteY87" fmla="*/ 365437 h 606722"/>
              <a:gd name="connsiteX88" fmla="*/ 0 w 587316"/>
              <a:gd name="connsiteY88" fmla="*/ 364904 h 606722"/>
              <a:gd name="connsiteX89" fmla="*/ 0 w 587316"/>
              <a:gd name="connsiteY89" fmla="*/ 364371 h 606722"/>
              <a:gd name="connsiteX90" fmla="*/ 0 w 587316"/>
              <a:gd name="connsiteY90" fmla="*/ 364104 h 606722"/>
              <a:gd name="connsiteX91" fmla="*/ 0 w 587316"/>
              <a:gd name="connsiteY91" fmla="*/ 242529 h 606722"/>
              <a:gd name="connsiteX92" fmla="*/ 9523 w 587316"/>
              <a:gd name="connsiteY92" fmla="*/ 233020 h 606722"/>
              <a:gd name="connsiteX93" fmla="*/ 118372 w 587316"/>
              <a:gd name="connsiteY93" fmla="*/ 233020 h 606722"/>
              <a:gd name="connsiteX94" fmla="*/ 375499 w 587316"/>
              <a:gd name="connsiteY94" fmla="*/ 67364 h 606722"/>
              <a:gd name="connsiteX95" fmla="*/ 375499 w 587316"/>
              <a:gd name="connsiteY95" fmla="*/ 9509 h 606722"/>
              <a:gd name="connsiteX96" fmla="*/ 384933 w 587316"/>
              <a:gd name="connsiteY96"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587316" h="606722">
                <a:moveTo>
                  <a:pt x="130655" y="434401"/>
                </a:moveTo>
                <a:lnTo>
                  <a:pt x="130655" y="466128"/>
                </a:lnTo>
                <a:lnTo>
                  <a:pt x="142047" y="466128"/>
                </a:lnTo>
                <a:lnTo>
                  <a:pt x="142047" y="434401"/>
                </a:lnTo>
                <a:close/>
                <a:moveTo>
                  <a:pt x="20648" y="373614"/>
                </a:moveTo>
                <a:lnTo>
                  <a:pt x="48061" y="547178"/>
                </a:lnTo>
                <a:lnTo>
                  <a:pt x="111608" y="547178"/>
                </a:lnTo>
                <a:lnTo>
                  <a:pt x="111608" y="475637"/>
                </a:lnTo>
                <a:lnTo>
                  <a:pt x="111608" y="424981"/>
                </a:lnTo>
                <a:lnTo>
                  <a:pt x="111608" y="373614"/>
                </a:lnTo>
                <a:close/>
                <a:moveTo>
                  <a:pt x="518778" y="371157"/>
                </a:moveTo>
                <a:lnTo>
                  <a:pt x="553937" y="391400"/>
                </a:lnTo>
                <a:cubicBezTo>
                  <a:pt x="558565" y="393974"/>
                  <a:pt x="560078" y="399834"/>
                  <a:pt x="557497" y="404362"/>
                </a:cubicBezTo>
                <a:cubicBezTo>
                  <a:pt x="555717" y="407381"/>
                  <a:pt x="552512" y="409068"/>
                  <a:pt x="549219" y="409068"/>
                </a:cubicBezTo>
                <a:cubicBezTo>
                  <a:pt x="547617" y="409068"/>
                  <a:pt x="545926" y="408713"/>
                  <a:pt x="544502" y="407825"/>
                </a:cubicBezTo>
                <a:lnTo>
                  <a:pt x="509344" y="387582"/>
                </a:lnTo>
                <a:cubicBezTo>
                  <a:pt x="504715" y="384918"/>
                  <a:pt x="503202" y="379147"/>
                  <a:pt x="505783" y="374619"/>
                </a:cubicBezTo>
                <a:cubicBezTo>
                  <a:pt x="508454" y="370091"/>
                  <a:pt x="514239" y="368493"/>
                  <a:pt x="518778" y="371157"/>
                </a:cubicBezTo>
                <a:close/>
                <a:moveTo>
                  <a:pt x="537211" y="283673"/>
                </a:moveTo>
                <a:lnTo>
                  <a:pt x="577793" y="283673"/>
                </a:lnTo>
                <a:cubicBezTo>
                  <a:pt x="583044" y="283673"/>
                  <a:pt x="587316" y="287947"/>
                  <a:pt x="587316" y="293200"/>
                </a:cubicBezTo>
                <a:cubicBezTo>
                  <a:pt x="587316" y="298452"/>
                  <a:pt x="583044" y="302726"/>
                  <a:pt x="577793" y="302726"/>
                </a:cubicBezTo>
                <a:lnTo>
                  <a:pt x="537211" y="302726"/>
                </a:lnTo>
                <a:cubicBezTo>
                  <a:pt x="531960" y="302726"/>
                  <a:pt x="527688" y="298452"/>
                  <a:pt x="527688" y="293200"/>
                </a:cubicBezTo>
                <a:cubicBezTo>
                  <a:pt x="527688" y="287947"/>
                  <a:pt x="531960" y="283673"/>
                  <a:pt x="537211" y="283673"/>
                </a:cubicBezTo>
                <a:close/>
                <a:moveTo>
                  <a:pt x="50098" y="273582"/>
                </a:moveTo>
                <a:lnTo>
                  <a:pt x="90680" y="273582"/>
                </a:lnTo>
                <a:cubicBezTo>
                  <a:pt x="95931" y="273582"/>
                  <a:pt x="100203" y="277840"/>
                  <a:pt x="100203" y="283073"/>
                </a:cubicBezTo>
                <a:cubicBezTo>
                  <a:pt x="100203" y="288306"/>
                  <a:pt x="95931" y="292564"/>
                  <a:pt x="90680" y="292564"/>
                </a:cubicBezTo>
                <a:lnTo>
                  <a:pt x="50098" y="292564"/>
                </a:lnTo>
                <a:cubicBezTo>
                  <a:pt x="44847" y="292564"/>
                  <a:pt x="40575" y="288306"/>
                  <a:pt x="40575" y="283073"/>
                </a:cubicBezTo>
                <a:cubicBezTo>
                  <a:pt x="40575" y="277840"/>
                  <a:pt x="44847" y="273582"/>
                  <a:pt x="50098" y="273582"/>
                </a:cubicBezTo>
                <a:close/>
                <a:moveTo>
                  <a:pt x="19046" y="252038"/>
                </a:moveTo>
                <a:lnTo>
                  <a:pt x="19046" y="354684"/>
                </a:lnTo>
                <a:lnTo>
                  <a:pt x="111608" y="354684"/>
                </a:lnTo>
                <a:lnTo>
                  <a:pt x="111608" y="252038"/>
                </a:lnTo>
                <a:close/>
                <a:moveTo>
                  <a:pt x="445913" y="202664"/>
                </a:moveTo>
                <a:cubicBezTo>
                  <a:pt x="451171" y="202664"/>
                  <a:pt x="455359" y="206928"/>
                  <a:pt x="455359" y="212170"/>
                </a:cubicBezTo>
                <a:lnTo>
                  <a:pt x="455359" y="262806"/>
                </a:lnTo>
                <a:cubicBezTo>
                  <a:pt x="455359" y="268048"/>
                  <a:pt x="451171" y="272312"/>
                  <a:pt x="445913" y="272312"/>
                </a:cubicBezTo>
                <a:cubicBezTo>
                  <a:pt x="440655" y="272312"/>
                  <a:pt x="436377" y="268048"/>
                  <a:pt x="436377" y="262806"/>
                </a:cubicBezTo>
                <a:lnTo>
                  <a:pt x="436377" y="212170"/>
                </a:lnTo>
                <a:cubicBezTo>
                  <a:pt x="436377" y="206928"/>
                  <a:pt x="440655" y="202664"/>
                  <a:pt x="445913" y="202664"/>
                </a:cubicBezTo>
                <a:close/>
                <a:moveTo>
                  <a:pt x="544502" y="178654"/>
                </a:moveTo>
                <a:cubicBezTo>
                  <a:pt x="549041" y="175990"/>
                  <a:pt x="554827" y="177588"/>
                  <a:pt x="557497" y="182116"/>
                </a:cubicBezTo>
                <a:cubicBezTo>
                  <a:pt x="560078" y="186644"/>
                  <a:pt x="558565" y="192415"/>
                  <a:pt x="553937" y="195079"/>
                </a:cubicBezTo>
                <a:lnTo>
                  <a:pt x="518778" y="215322"/>
                </a:lnTo>
                <a:cubicBezTo>
                  <a:pt x="517354" y="216121"/>
                  <a:pt x="515663" y="216565"/>
                  <a:pt x="514061" y="216565"/>
                </a:cubicBezTo>
                <a:cubicBezTo>
                  <a:pt x="510768" y="216565"/>
                  <a:pt x="507564" y="214878"/>
                  <a:pt x="505783" y="211859"/>
                </a:cubicBezTo>
                <a:cubicBezTo>
                  <a:pt x="503202" y="207331"/>
                  <a:pt x="504715" y="201471"/>
                  <a:pt x="509344" y="198897"/>
                </a:cubicBezTo>
                <a:close/>
                <a:moveTo>
                  <a:pt x="375499" y="90026"/>
                </a:moveTo>
                <a:lnTo>
                  <a:pt x="130655" y="247683"/>
                </a:lnTo>
                <a:lnTo>
                  <a:pt x="130655" y="359128"/>
                </a:lnTo>
                <a:lnTo>
                  <a:pt x="375499" y="524694"/>
                </a:lnTo>
                <a:close/>
                <a:moveTo>
                  <a:pt x="445913" y="40505"/>
                </a:moveTo>
                <a:cubicBezTo>
                  <a:pt x="451171" y="40505"/>
                  <a:pt x="455359" y="44772"/>
                  <a:pt x="455359" y="50017"/>
                </a:cubicBezTo>
                <a:lnTo>
                  <a:pt x="455359" y="171630"/>
                </a:lnTo>
                <a:cubicBezTo>
                  <a:pt x="455359" y="176875"/>
                  <a:pt x="451171" y="181142"/>
                  <a:pt x="445913" y="181142"/>
                </a:cubicBezTo>
                <a:cubicBezTo>
                  <a:pt x="440655" y="181142"/>
                  <a:pt x="436377" y="176875"/>
                  <a:pt x="436377" y="171630"/>
                </a:cubicBezTo>
                <a:lnTo>
                  <a:pt x="436377" y="50017"/>
                </a:lnTo>
                <a:cubicBezTo>
                  <a:pt x="436377" y="44772"/>
                  <a:pt x="440655" y="40505"/>
                  <a:pt x="445913" y="40505"/>
                </a:cubicBezTo>
                <a:close/>
                <a:moveTo>
                  <a:pt x="394456" y="19018"/>
                </a:moveTo>
                <a:lnTo>
                  <a:pt x="394456" y="72608"/>
                </a:lnTo>
                <a:lnTo>
                  <a:pt x="394456" y="542646"/>
                </a:lnTo>
                <a:lnTo>
                  <a:pt x="394456" y="587704"/>
                </a:lnTo>
                <a:lnTo>
                  <a:pt x="466815" y="587704"/>
                </a:lnTo>
                <a:lnTo>
                  <a:pt x="466815" y="19018"/>
                </a:lnTo>
                <a:close/>
                <a:moveTo>
                  <a:pt x="384933" y="0"/>
                </a:moveTo>
                <a:lnTo>
                  <a:pt x="476338" y="0"/>
                </a:lnTo>
                <a:cubicBezTo>
                  <a:pt x="481589" y="0"/>
                  <a:pt x="485772" y="4266"/>
                  <a:pt x="485772" y="9509"/>
                </a:cubicBezTo>
                <a:lnTo>
                  <a:pt x="485772" y="597213"/>
                </a:lnTo>
                <a:cubicBezTo>
                  <a:pt x="485772" y="602456"/>
                  <a:pt x="481589" y="606722"/>
                  <a:pt x="476338" y="606722"/>
                </a:cubicBezTo>
                <a:lnTo>
                  <a:pt x="384933" y="606722"/>
                </a:lnTo>
                <a:cubicBezTo>
                  <a:pt x="379682" y="606722"/>
                  <a:pt x="375499" y="602456"/>
                  <a:pt x="375499" y="597213"/>
                </a:cubicBezTo>
                <a:lnTo>
                  <a:pt x="375499" y="547623"/>
                </a:lnTo>
                <a:lnTo>
                  <a:pt x="130655" y="382056"/>
                </a:lnTo>
                <a:lnTo>
                  <a:pt x="130655" y="415472"/>
                </a:lnTo>
                <a:lnTo>
                  <a:pt x="151570" y="415472"/>
                </a:lnTo>
                <a:cubicBezTo>
                  <a:pt x="156821" y="415472"/>
                  <a:pt x="161093" y="419738"/>
                  <a:pt x="161093" y="424981"/>
                </a:cubicBezTo>
                <a:lnTo>
                  <a:pt x="161093" y="475637"/>
                </a:lnTo>
                <a:cubicBezTo>
                  <a:pt x="161093" y="480881"/>
                  <a:pt x="156821" y="485147"/>
                  <a:pt x="151570" y="485147"/>
                </a:cubicBezTo>
                <a:lnTo>
                  <a:pt x="130655" y="485147"/>
                </a:lnTo>
                <a:lnTo>
                  <a:pt x="130655" y="556688"/>
                </a:lnTo>
                <a:cubicBezTo>
                  <a:pt x="130655" y="561931"/>
                  <a:pt x="126382" y="566197"/>
                  <a:pt x="121131" y="566197"/>
                </a:cubicBezTo>
                <a:lnTo>
                  <a:pt x="39962" y="566197"/>
                </a:lnTo>
                <a:cubicBezTo>
                  <a:pt x="35245" y="566197"/>
                  <a:pt x="31329" y="562731"/>
                  <a:pt x="30528" y="558110"/>
                </a:cubicBezTo>
                <a:lnTo>
                  <a:pt x="89" y="365615"/>
                </a:lnTo>
                <a:cubicBezTo>
                  <a:pt x="89" y="365526"/>
                  <a:pt x="89" y="365437"/>
                  <a:pt x="89" y="365437"/>
                </a:cubicBezTo>
                <a:cubicBezTo>
                  <a:pt x="89" y="365260"/>
                  <a:pt x="89" y="365082"/>
                  <a:pt x="0" y="364904"/>
                </a:cubicBezTo>
                <a:cubicBezTo>
                  <a:pt x="0" y="364726"/>
                  <a:pt x="0" y="364549"/>
                  <a:pt x="0" y="364371"/>
                </a:cubicBezTo>
                <a:cubicBezTo>
                  <a:pt x="0" y="364282"/>
                  <a:pt x="0" y="364193"/>
                  <a:pt x="0" y="364104"/>
                </a:cubicBezTo>
                <a:lnTo>
                  <a:pt x="0" y="242529"/>
                </a:lnTo>
                <a:cubicBezTo>
                  <a:pt x="0" y="237285"/>
                  <a:pt x="4272" y="233020"/>
                  <a:pt x="9523" y="233020"/>
                </a:cubicBezTo>
                <a:lnTo>
                  <a:pt x="118372" y="233020"/>
                </a:lnTo>
                <a:lnTo>
                  <a:pt x="375499" y="67364"/>
                </a:lnTo>
                <a:lnTo>
                  <a:pt x="375499" y="9509"/>
                </a:lnTo>
                <a:cubicBezTo>
                  <a:pt x="375499" y="4266"/>
                  <a:pt x="379682" y="0"/>
                  <a:pt x="384933"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cxnSp>
        <p:nvCxnSpPr>
          <p:cNvPr id="5" name="直接连接符 4"/>
          <p:cNvCxnSpPr/>
          <p:nvPr/>
        </p:nvCxnSpPr>
        <p:spPr>
          <a:xfrm>
            <a:off x="5405310" y="2735052"/>
            <a:ext cx="5282141"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圆角矩形 12"/>
          <p:cNvSpPr/>
          <p:nvPr/>
        </p:nvSpPr>
        <p:spPr>
          <a:xfrm>
            <a:off x="735064" y="1866880"/>
            <a:ext cx="3852428" cy="3915815"/>
          </a:xfrm>
          <a:prstGeom prst="roundRect">
            <a:avLst>
              <a:gd name="adj" fmla="val 5000"/>
            </a:avLst>
          </a:prstGeom>
          <a:blipFill dpi="0" rotWithShape="1">
            <a:blip r:embed="rId4"/>
            <a:srcRect/>
            <a:stretch>
              <a:fillRect l="-26234" r="-26234"/>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圆角矩形 3"/>
          <p:cNvSpPr/>
          <p:nvPr/>
        </p:nvSpPr>
        <p:spPr>
          <a:xfrm>
            <a:off x="3706875" y="466241"/>
            <a:ext cx="4778249" cy="659500"/>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accent1"/>
                </a:solidFill>
                <a:latin typeface="微软雅黑" panose="020B0503020204020204" pitchFamily="34" charset="-122"/>
                <a:ea typeface="微软雅黑" panose="020B0503020204020204" pitchFamily="34" charset="-122"/>
              </a:rPr>
              <a:t>C++</a:t>
            </a:r>
            <a:r>
              <a:rPr lang="zh-CN" altLang="en-US" sz="2400" b="1" dirty="0">
                <a:solidFill>
                  <a:schemeClr val="accent1"/>
                </a:solidFill>
                <a:latin typeface="微软雅黑" panose="020B0503020204020204" pitchFamily="34" charset="-122"/>
                <a:ea typeface="微软雅黑" panose="020B0503020204020204" pitchFamily="34" charset="-122"/>
              </a:rPr>
              <a:t>流及流类库</a:t>
            </a:r>
            <a:endParaRPr lang="zh-CN" altLang="en-US" sz="2400" b="1" spc="3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66494798"/>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1" presetClass="entr" presetSubtype="1"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100"/>
                                        <p:tgtEl>
                                          <p:spTgt spid="8"/>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par>
                          <p:cTn id="24" fill="hold">
                            <p:stCondLst>
                              <p:cond delay="1500"/>
                            </p:stCondLst>
                            <p:childTnLst>
                              <p:par>
                                <p:cTn id="25" presetID="37"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900" decel="100000" fill="hold"/>
                                        <p:tgtEl>
                                          <p:spTgt spid="5"/>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31" presetID="37" presetClass="entr" presetSubtype="0" fill="hold" grpId="0" nodeType="withEffect">
                                  <p:stCondLst>
                                    <p:cond delay="60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900" decel="100000" fill="hold"/>
                                        <p:tgtEl>
                                          <p:spTgt spid="11"/>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par>
                          <p:cTn id="37" fill="hold">
                            <p:stCondLst>
                              <p:cond delay="3100"/>
                            </p:stCondLst>
                            <p:childTnLst>
                              <p:par>
                                <p:cTn id="38" presetID="10" presetClass="entr" presetSubtype="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8" grpId="0" animBg="1"/>
      <p:bldP spid="17" grpId="0" animBg="1"/>
      <p:bldP spid="6" grpId="0" animBg="1"/>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
          <p:cNvSpPr txBox="1"/>
          <p:nvPr/>
        </p:nvSpPr>
        <p:spPr>
          <a:xfrm>
            <a:off x="6809466" y="1356706"/>
            <a:ext cx="5068590" cy="1077218"/>
          </a:xfrm>
          <a:prstGeom prst="rect">
            <a:avLst/>
          </a:prstGeom>
          <a:noFill/>
        </p:spPr>
        <p:txBody>
          <a:bodyPr wrap="none">
            <a:normAutofit/>
          </a:bodyPr>
          <a:lstStyle/>
          <a:p>
            <a:r>
              <a:rPr lang="zh-CN" altLang="en-US" sz="2000" dirty="0">
                <a:solidFill>
                  <a:schemeClr val="tx1">
                    <a:lumMod val="60000"/>
                    <a:lumOff val="40000"/>
                  </a:schemeClr>
                </a:solidFill>
              </a:rPr>
              <a:t>定位输出文件写指针的成员函数</a:t>
            </a:r>
          </a:p>
        </p:txBody>
      </p:sp>
      <p:sp>
        <p:nvSpPr>
          <p:cNvPr id="11" name="千图PPT彼岸天：ID 8661124矩形 10"/>
          <p:cNvSpPr/>
          <p:nvPr>
            <p:custDataLst>
              <p:tags r:id="rId1"/>
            </p:custDataLst>
          </p:nvPr>
        </p:nvSpPr>
        <p:spPr>
          <a:xfrm>
            <a:off x="4528330" y="3130759"/>
            <a:ext cx="5757905" cy="1124001"/>
          </a:xfrm>
          <a:prstGeom prst="rect">
            <a:avLst/>
          </a:prstGeom>
        </p:spPr>
        <p:txBody>
          <a:bodyPr wrap="none">
            <a:noAutofit/>
          </a:bodyPr>
          <a:lstStyle/>
          <a:p>
            <a:pPr marL="620713" lvl="1" indent="-228600" fontAlgn="base">
              <a:spcBef>
                <a:spcPct val="20000"/>
              </a:spcBef>
              <a:spcAft>
                <a:spcPct val="0"/>
              </a:spcAft>
              <a:buClr>
                <a:srgbClr val="333399"/>
              </a:buClr>
              <a:buFont typeface="Wingdings" panose="05000000000000000000" pitchFamily="2" charset="2"/>
              <a:buChar char="¢"/>
            </a:pPr>
            <a:r>
              <a:rPr lang="en-US" altLang="zh-CN" sz="2800" b="1" dirty="0">
                <a:solidFill>
                  <a:srgbClr val="333399"/>
                </a:solidFill>
                <a:latin typeface="Arial" panose="020B0604020202020204" pitchFamily="34" charset="0"/>
                <a:ea typeface="微软雅黑" panose="020B0503020204020204" pitchFamily="34" charset="-122"/>
              </a:rPr>
              <a:t>ostream&amp; </a:t>
            </a:r>
            <a:r>
              <a:rPr lang="en-US" altLang="zh-CN" sz="2800" b="1" dirty="0" err="1">
                <a:solidFill>
                  <a:srgbClr val="333399"/>
                </a:solidFill>
                <a:latin typeface="Arial" panose="020B0604020202020204" pitchFamily="34" charset="0"/>
                <a:ea typeface="微软雅黑" panose="020B0503020204020204" pitchFamily="34" charset="-122"/>
              </a:rPr>
              <a:t>seekp</a:t>
            </a:r>
            <a:r>
              <a:rPr lang="en-US" altLang="zh-CN" sz="2800" b="1" dirty="0">
                <a:solidFill>
                  <a:srgbClr val="333399"/>
                </a:solidFill>
                <a:latin typeface="Arial" panose="020B0604020202020204" pitchFamily="34" charset="0"/>
                <a:ea typeface="微软雅黑" panose="020B0503020204020204" pitchFamily="34" charset="-122"/>
              </a:rPr>
              <a:t>(long pos);         </a:t>
            </a:r>
          </a:p>
          <a:p>
            <a:pPr marL="620713" lvl="1" indent="-228600" fontAlgn="base">
              <a:spcBef>
                <a:spcPct val="20000"/>
              </a:spcBef>
              <a:spcAft>
                <a:spcPct val="0"/>
              </a:spcAft>
              <a:buClr>
                <a:srgbClr val="333399"/>
              </a:buClr>
              <a:buFont typeface="Wingdings" panose="05000000000000000000" pitchFamily="2" charset="2"/>
              <a:buChar char="¢"/>
            </a:pPr>
            <a:r>
              <a:rPr lang="en-US" altLang="zh-CN" sz="2800" b="1" dirty="0">
                <a:solidFill>
                  <a:srgbClr val="333399"/>
                </a:solidFill>
                <a:latin typeface="Arial" panose="020B0604020202020204" pitchFamily="34" charset="0"/>
                <a:ea typeface="微软雅黑" panose="020B0503020204020204" pitchFamily="34" charset="-122"/>
              </a:rPr>
              <a:t>ostream&amp; </a:t>
            </a:r>
            <a:r>
              <a:rPr lang="en-US" altLang="zh-CN" sz="2800" b="1" dirty="0" err="1">
                <a:solidFill>
                  <a:srgbClr val="333399"/>
                </a:solidFill>
                <a:latin typeface="Arial" panose="020B0604020202020204" pitchFamily="34" charset="0"/>
                <a:ea typeface="微软雅黑" panose="020B0503020204020204" pitchFamily="34" charset="-122"/>
              </a:rPr>
              <a:t>seekp</a:t>
            </a:r>
            <a:r>
              <a:rPr lang="en-US" altLang="zh-CN" sz="2800" b="1" dirty="0">
                <a:solidFill>
                  <a:srgbClr val="333399"/>
                </a:solidFill>
                <a:latin typeface="Arial" panose="020B0604020202020204" pitchFamily="34" charset="0"/>
                <a:ea typeface="微软雅黑" panose="020B0503020204020204" pitchFamily="34" charset="-122"/>
              </a:rPr>
              <a:t>(long off, </a:t>
            </a:r>
            <a:r>
              <a:rPr lang="en-US" altLang="zh-CN" sz="2800" b="1" dirty="0" err="1">
                <a:solidFill>
                  <a:srgbClr val="333399"/>
                </a:solidFill>
                <a:latin typeface="Arial" panose="020B0604020202020204" pitchFamily="34" charset="0"/>
                <a:ea typeface="微软雅黑" panose="020B0503020204020204" pitchFamily="34" charset="-122"/>
              </a:rPr>
              <a:t>dir</a:t>
            </a:r>
            <a:r>
              <a:rPr lang="en-US" altLang="zh-CN" sz="2800" b="1" dirty="0">
                <a:solidFill>
                  <a:srgbClr val="333399"/>
                </a:solidFill>
                <a:latin typeface="Arial" panose="020B0604020202020204" pitchFamily="34" charset="0"/>
                <a:ea typeface="微软雅黑" panose="020B0503020204020204" pitchFamily="34" charset="-122"/>
              </a:rPr>
              <a:t>);      </a:t>
            </a:r>
          </a:p>
          <a:p>
            <a:pPr marL="620713" lvl="1" indent="-228600" fontAlgn="base">
              <a:spcBef>
                <a:spcPct val="20000"/>
              </a:spcBef>
              <a:spcAft>
                <a:spcPct val="0"/>
              </a:spcAft>
              <a:buClr>
                <a:srgbClr val="333399"/>
              </a:buClr>
              <a:buFont typeface="Wingdings" panose="05000000000000000000" pitchFamily="2" charset="2"/>
              <a:buChar char="¢"/>
            </a:pPr>
            <a:r>
              <a:rPr lang="en-US" altLang="zh-CN" sz="2800" b="1" dirty="0">
                <a:solidFill>
                  <a:srgbClr val="333399"/>
                </a:solidFill>
                <a:latin typeface="Arial" panose="020B0604020202020204" pitchFamily="34" charset="0"/>
                <a:ea typeface="微软雅黑" panose="020B0503020204020204" pitchFamily="34" charset="-122"/>
              </a:rPr>
              <a:t>long </a:t>
            </a:r>
            <a:r>
              <a:rPr lang="en-US" altLang="zh-CN" sz="2800" b="1" dirty="0" err="1">
                <a:solidFill>
                  <a:srgbClr val="333399"/>
                </a:solidFill>
                <a:latin typeface="Arial" panose="020B0604020202020204" pitchFamily="34" charset="0"/>
                <a:ea typeface="微软雅黑" panose="020B0503020204020204" pitchFamily="34" charset="-122"/>
              </a:rPr>
              <a:t>tellp</a:t>
            </a:r>
            <a:r>
              <a:rPr lang="en-US" altLang="zh-CN" sz="2800" b="1" dirty="0">
                <a:solidFill>
                  <a:srgbClr val="333399"/>
                </a:solidFill>
                <a:latin typeface="Arial" panose="020B0604020202020204" pitchFamily="34" charset="0"/>
                <a:ea typeface="微软雅黑" panose="020B0503020204020204" pitchFamily="34" charset="-122"/>
              </a:rPr>
              <a:t>(); </a:t>
            </a:r>
          </a:p>
          <a:p>
            <a:pPr marL="858838" lvl="2" indent="-228600" fontAlgn="base">
              <a:spcBef>
                <a:spcPct val="20000"/>
              </a:spcBef>
              <a:spcAft>
                <a:spcPct val="0"/>
              </a:spcAft>
              <a:buFontTx/>
              <a:buChar char="•"/>
            </a:pPr>
            <a:r>
              <a:rPr lang="en-US" altLang="zh-CN" sz="2400" dirty="0">
                <a:solidFill>
                  <a:srgbClr val="000000"/>
                </a:solidFill>
                <a:ea typeface="微软雅黑" panose="020B0503020204020204" pitchFamily="34" charset="-122"/>
              </a:rPr>
              <a:t>put </a:t>
            </a:r>
            <a:r>
              <a:rPr lang="zh-CN" altLang="en-US" sz="2400" dirty="0">
                <a:solidFill>
                  <a:srgbClr val="000000"/>
                </a:solidFill>
                <a:ea typeface="微软雅黑" panose="020B0503020204020204" pitchFamily="34" charset="-122"/>
              </a:rPr>
              <a:t>流指针的位置</a:t>
            </a:r>
            <a:r>
              <a:rPr lang="en-US" altLang="zh-CN" sz="2400" dirty="0">
                <a:solidFill>
                  <a:srgbClr val="000000"/>
                </a:solidFill>
                <a:ea typeface="微软雅黑" panose="020B0503020204020204" pitchFamily="34" charset="-122"/>
              </a:rPr>
              <a:t>(</a:t>
            </a:r>
            <a:r>
              <a:rPr lang="zh-CN" altLang="en-US" sz="2400" dirty="0">
                <a:solidFill>
                  <a:srgbClr val="000000"/>
                </a:solidFill>
                <a:ea typeface="微软雅黑" panose="020B0503020204020204" pitchFamily="34" charset="-122"/>
              </a:rPr>
              <a:t>用</a:t>
            </a:r>
            <a:r>
              <a:rPr lang="en-US" altLang="zh-CN" sz="2400" dirty="0" err="1">
                <a:solidFill>
                  <a:srgbClr val="000000"/>
                </a:solidFill>
                <a:ea typeface="微软雅黑" panose="020B0503020204020204" pitchFamily="34" charset="-122"/>
              </a:rPr>
              <a:t>tellp</a:t>
            </a:r>
            <a:r>
              <a:rPr lang="en-US" altLang="zh-CN" sz="2400" dirty="0">
                <a:solidFill>
                  <a:srgbClr val="000000"/>
                </a:solidFill>
                <a:ea typeface="微软雅黑" panose="020B0503020204020204" pitchFamily="34" charset="-122"/>
              </a:rPr>
              <a:t>).</a:t>
            </a:r>
            <a:endParaRPr lang="zh-CN" altLang="en-US" sz="2400" dirty="0">
              <a:solidFill>
                <a:srgbClr val="000000"/>
              </a:solidFill>
              <a:ea typeface="微软雅黑" panose="020B0503020204020204" pitchFamily="34" charset="-122"/>
            </a:endParaRPr>
          </a:p>
        </p:txBody>
      </p:sp>
      <p:sp>
        <p:nvSpPr>
          <p:cNvPr id="8" name="圆角矩形 6"/>
          <p:cNvSpPr/>
          <p:nvPr/>
        </p:nvSpPr>
        <p:spPr>
          <a:xfrm>
            <a:off x="5339914" y="1322403"/>
            <a:ext cx="1223393" cy="122400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任意多边形 8"/>
          <p:cNvSpPr/>
          <p:nvPr/>
        </p:nvSpPr>
        <p:spPr>
          <a:xfrm>
            <a:off x="5583584" y="1554216"/>
            <a:ext cx="736053" cy="760374"/>
          </a:xfrm>
          <a:custGeom>
            <a:avLst/>
            <a:gdLst>
              <a:gd name="connsiteX0" fmla="*/ 130655 w 587316"/>
              <a:gd name="connsiteY0" fmla="*/ 434401 h 606722"/>
              <a:gd name="connsiteX1" fmla="*/ 130655 w 587316"/>
              <a:gd name="connsiteY1" fmla="*/ 466128 h 606722"/>
              <a:gd name="connsiteX2" fmla="*/ 142047 w 587316"/>
              <a:gd name="connsiteY2" fmla="*/ 466128 h 606722"/>
              <a:gd name="connsiteX3" fmla="*/ 142047 w 587316"/>
              <a:gd name="connsiteY3" fmla="*/ 434401 h 606722"/>
              <a:gd name="connsiteX4" fmla="*/ 20648 w 587316"/>
              <a:gd name="connsiteY4" fmla="*/ 373614 h 606722"/>
              <a:gd name="connsiteX5" fmla="*/ 48061 w 587316"/>
              <a:gd name="connsiteY5" fmla="*/ 547178 h 606722"/>
              <a:gd name="connsiteX6" fmla="*/ 111608 w 587316"/>
              <a:gd name="connsiteY6" fmla="*/ 547178 h 606722"/>
              <a:gd name="connsiteX7" fmla="*/ 111608 w 587316"/>
              <a:gd name="connsiteY7" fmla="*/ 475637 h 606722"/>
              <a:gd name="connsiteX8" fmla="*/ 111608 w 587316"/>
              <a:gd name="connsiteY8" fmla="*/ 424981 h 606722"/>
              <a:gd name="connsiteX9" fmla="*/ 111608 w 587316"/>
              <a:gd name="connsiteY9" fmla="*/ 373614 h 606722"/>
              <a:gd name="connsiteX10" fmla="*/ 518778 w 587316"/>
              <a:gd name="connsiteY10" fmla="*/ 371157 h 606722"/>
              <a:gd name="connsiteX11" fmla="*/ 553937 w 587316"/>
              <a:gd name="connsiteY11" fmla="*/ 391400 h 606722"/>
              <a:gd name="connsiteX12" fmla="*/ 557497 w 587316"/>
              <a:gd name="connsiteY12" fmla="*/ 404362 h 606722"/>
              <a:gd name="connsiteX13" fmla="*/ 549219 w 587316"/>
              <a:gd name="connsiteY13" fmla="*/ 409068 h 606722"/>
              <a:gd name="connsiteX14" fmla="*/ 544502 w 587316"/>
              <a:gd name="connsiteY14" fmla="*/ 407825 h 606722"/>
              <a:gd name="connsiteX15" fmla="*/ 509344 w 587316"/>
              <a:gd name="connsiteY15" fmla="*/ 387582 h 606722"/>
              <a:gd name="connsiteX16" fmla="*/ 505783 w 587316"/>
              <a:gd name="connsiteY16" fmla="*/ 374619 h 606722"/>
              <a:gd name="connsiteX17" fmla="*/ 518778 w 587316"/>
              <a:gd name="connsiteY17" fmla="*/ 371157 h 606722"/>
              <a:gd name="connsiteX18" fmla="*/ 537211 w 587316"/>
              <a:gd name="connsiteY18" fmla="*/ 283673 h 606722"/>
              <a:gd name="connsiteX19" fmla="*/ 577793 w 587316"/>
              <a:gd name="connsiteY19" fmla="*/ 283673 h 606722"/>
              <a:gd name="connsiteX20" fmla="*/ 587316 w 587316"/>
              <a:gd name="connsiteY20" fmla="*/ 293200 h 606722"/>
              <a:gd name="connsiteX21" fmla="*/ 577793 w 587316"/>
              <a:gd name="connsiteY21" fmla="*/ 302726 h 606722"/>
              <a:gd name="connsiteX22" fmla="*/ 537211 w 587316"/>
              <a:gd name="connsiteY22" fmla="*/ 302726 h 606722"/>
              <a:gd name="connsiteX23" fmla="*/ 527688 w 587316"/>
              <a:gd name="connsiteY23" fmla="*/ 293200 h 606722"/>
              <a:gd name="connsiteX24" fmla="*/ 537211 w 587316"/>
              <a:gd name="connsiteY24" fmla="*/ 283673 h 606722"/>
              <a:gd name="connsiteX25" fmla="*/ 50098 w 587316"/>
              <a:gd name="connsiteY25" fmla="*/ 273582 h 606722"/>
              <a:gd name="connsiteX26" fmla="*/ 90680 w 587316"/>
              <a:gd name="connsiteY26" fmla="*/ 273582 h 606722"/>
              <a:gd name="connsiteX27" fmla="*/ 100203 w 587316"/>
              <a:gd name="connsiteY27" fmla="*/ 283073 h 606722"/>
              <a:gd name="connsiteX28" fmla="*/ 90680 w 587316"/>
              <a:gd name="connsiteY28" fmla="*/ 292564 h 606722"/>
              <a:gd name="connsiteX29" fmla="*/ 50098 w 587316"/>
              <a:gd name="connsiteY29" fmla="*/ 292564 h 606722"/>
              <a:gd name="connsiteX30" fmla="*/ 40575 w 587316"/>
              <a:gd name="connsiteY30" fmla="*/ 283073 h 606722"/>
              <a:gd name="connsiteX31" fmla="*/ 50098 w 587316"/>
              <a:gd name="connsiteY31" fmla="*/ 273582 h 606722"/>
              <a:gd name="connsiteX32" fmla="*/ 19046 w 587316"/>
              <a:gd name="connsiteY32" fmla="*/ 252038 h 606722"/>
              <a:gd name="connsiteX33" fmla="*/ 19046 w 587316"/>
              <a:gd name="connsiteY33" fmla="*/ 354684 h 606722"/>
              <a:gd name="connsiteX34" fmla="*/ 111608 w 587316"/>
              <a:gd name="connsiteY34" fmla="*/ 354684 h 606722"/>
              <a:gd name="connsiteX35" fmla="*/ 111608 w 587316"/>
              <a:gd name="connsiteY35" fmla="*/ 252038 h 606722"/>
              <a:gd name="connsiteX36" fmla="*/ 445913 w 587316"/>
              <a:gd name="connsiteY36" fmla="*/ 202664 h 606722"/>
              <a:gd name="connsiteX37" fmla="*/ 455359 w 587316"/>
              <a:gd name="connsiteY37" fmla="*/ 212170 h 606722"/>
              <a:gd name="connsiteX38" fmla="*/ 455359 w 587316"/>
              <a:gd name="connsiteY38" fmla="*/ 262806 h 606722"/>
              <a:gd name="connsiteX39" fmla="*/ 445913 w 587316"/>
              <a:gd name="connsiteY39" fmla="*/ 272312 h 606722"/>
              <a:gd name="connsiteX40" fmla="*/ 436377 w 587316"/>
              <a:gd name="connsiteY40" fmla="*/ 262806 h 606722"/>
              <a:gd name="connsiteX41" fmla="*/ 436377 w 587316"/>
              <a:gd name="connsiteY41" fmla="*/ 212170 h 606722"/>
              <a:gd name="connsiteX42" fmla="*/ 445913 w 587316"/>
              <a:gd name="connsiteY42" fmla="*/ 202664 h 606722"/>
              <a:gd name="connsiteX43" fmla="*/ 544502 w 587316"/>
              <a:gd name="connsiteY43" fmla="*/ 178654 h 606722"/>
              <a:gd name="connsiteX44" fmla="*/ 557497 w 587316"/>
              <a:gd name="connsiteY44" fmla="*/ 182116 h 606722"/>
              <a:gd name="connsiteX45" fmla="*/ 553937 w 587316"/>
              <a:gd name="connsiteY45" fmla="*/ 195079 h 606722"/>
              <a:gd name="connsiteX46" fmla="*/ 518778 w 587316"/>
              <a:gd name="connsiteY46" fmla="*/ 215322 h 606722"/>
              <a:gd name="connsiteX47" fmla="*/ 514061 w 587316"/>
              <a:gd name="connsiteY47" fmla="*/ 216565 h 606722"/>
              <a:gd name="connsiteX48" fmla="*/ 505783 w 587316"/>
              <a:gd name="connsiteY48" fmla="*/ 211859 h 606722"/>
              <a:gd name="connsiteX49" fmla="*/ 509344 w 587316"/>
              <a:gd name="connsiteY49" fmla="*/ 198897 h 606722"/>
              <a:gd name="connsiteX50" fmla="*/ 375499 w 587316"/>
              <a:gd name="connsiteY50" fmla="*/ 90026 h 606722"/>
              <a:gd name="connsiteX51" fmla="*/ 130655 w 587316"/>
              <a:gd name="connsiteY51" fmla="*/ 247683 h 606722"/>
              <a:gd name="connsiteX52" fmla="*/ 130655 w 587316"/>
              <a:gd name="connsiteY52" fmla="*/ 359128 h 606722"/>
              <a:gd name="connsiteX53" fmla="*/ 375499 w 587316"/>
              <a:gd name="connsiteY53" fmla="*/ 524694 h 606722"/>
              <a:gd name="connsiteX54" fmla="*/ 445913 w 587316"/>
              <a:gd name="connsiteY54" fmla="*/ 40505 h 606722"/>
              <a:gd name="connsiteX55" fmla="*/ 455359 w 587316"/>
              <a:gd name="connsiteY55" fmla="*/ 50017 h 606722"/>
              <a:gd name="connsiteX56" fmla="*/ 455359 w 587316"/>
              <a:gd name="connsiteY56" fmla="*/ 171630 h 606722"/>
              <a:gd name="connsiteX57" fmla="*/ 445913 w 587316"/>
              <a:gd name="connsiteY57" fmla="*/ 181142 h 606722"/>
              <a:gd name="connsiteX58" fmla="*/ 436377 w 587316"/>
              <a:gd name="connsiteY58" fmla="*/ 171630 h 606722"/>
              <a:gd name="connsiteX59" fmla="*/ 436377 w 587316"/>
              <a:gd name="connsiteY59" fmla="*/ 50017 h 606722"/>
              <a:gd name="connsiteX60" fmla="*/ 445913 w 587316"/>
              <a:gd name="connsiteY60" fmla="*/ 40505 h 606722"/>
              <a:gd name="connsiteX61" fmla="*/ 394456 w 587316"/>
              <a:gd name="connsiteY61" fmla="*/ 19018 h 606722"/>
              <a:gd name="connsiteX62" fmla="*/ 394456 w 587316"/>
              <a:gd name="connsiteY62" fmla="*/ 72608 h 606722"/>
              <a:gd name="connsiteX63" fmla="*/ 394456 w 587316"/>
              <a:gd name="connsiteY63" fmla="*/ 542646 h 606722"/>
              <a:gd name="connsiteX64" fmla="*/ 394456 w 587316"/>
              <a:gd name="connsiteY64" fmla="*/ 587704 h 606722"/>
              <a:gd name="connsiteX65" fmla="*/ 466815 w 587316"/>
              <a:gd name="connsiteY65" fmla="*/ 587704 h 606722"/>
              <a:gd name="connsiteX66" fmla="*/ 466815 w 587316"/>
              <a:gd name="connsiteY66" fmla="*/ 19018 h 606722"/>
              <a:gd name="connsiteX67" fmla="*/ 384933 w 587316"/>
              <a:gd name="connsiteY67" fmla="*/ 0 h 606722"/>
              <a:gd name="connsiteX68" fmla="*/ 476338 w 587316"/>
              <a:gd name="connsiteY68" fmla="*/ 0 h 606722"/>
              <a:gd name="connsiteX69" fmla="*/ 485772 w 587316"/>
              <a:gd name="connsiteY69" fmla="*/ 9509 h 606722"/>
              <a:gd name="connsiteX70" fmla="*/ 485772 w 587316"/>
              <a:gd name="connsiteY70" fmla="*/ 597213 h 606722"/>
              <a:gd name="connsiteX71" fmla="*/ 476338 w 587316"/>
              <a:gd name="connsiteY71" fmla="*/ 606722 h 606722"/>
              <a:gd name="connsiteX72" fmla="*/ 384933 w 587316"/>
              <a:gd name="connsiteY72" fmla="*/ 606722 h 606722"/>
              <a:gd name="connsiteX73" fmla="*/ 375499 w 587316"/>
              <a:gd name="connsiteY73" fmla="*/ 597213 h 606722"/>
              <a:gd name="connsiteX74" fmla="*/ 375499 w 587316"/>
              <a:gd name="connsiteY74" fmla="*/ 547623 h 606722"/>
              <a:gd name="connsiteX75" fmla="*/ 130655 w 587316"/>
              <a:gd name="connsiteY75" fmla="*/ 382056 h 606722"/>
              <a:gd name="connsiteX76" fmla="*/ 130655 w 587316"/>
              <a:gd name="connsiteY76" fmla="*/ 415472 h 606722"/>
              <a:gd name="connsiteX77" fmla="*/ 151570 w 587316"/>
              <a:gd name="connsiteY77" fmla="*/ 415472 h 606722"/>
              <a:gd name="connsiteX78" fmla="*/ 161093 w 587316"/>
              <a:gd name="connsiteY78" fmla="*/ 424981 h 606722"/>
              <a:gd name="connsiteX79" fmla="*/ 161093 w 587316"/>
              <a:gd name="connsiteY79" fmla="*/ 475637 h 606722"/>
              <a:gd name="connsiteX80" fmla="*/ 151570 w 587316"/>
              <a:gd name="connsiteY80" fmla="*/ 485147 h 606722"/>
              <a:gd name="connsiteX81" fmla="*/ 130655 w 587316"/>
              <a:gd name="connsiteY81" fmla="*/ 485147 h 606722"/>
              <a:gd name="connsiteX82" fmla="*/ 130655 w 587316"/>
              <a:gd name="connsiteY82" fmla="*/ 556688 h 606722"/>
              <a:gd name="connsiteX83" fmla="*/ 121131 w 587316"/>
              <a:gd name="connsiteY83" fmla="*/ 566197 h 606722"/>
              <a:gd name="connsiteX84" fmla="*/ 39962 w 587316"/>
              <a:gd name="connsiteY84" fmla="*/ 566197 h 606722"/>
              <a:gd name="connsiteX85" fmla="*/ 30528 w 587316"/>
              <a:gd name="connsiteY85" fmla="*/ 558110 h 606722"/>
              <a:gd name="connsiteX86" fmla="*/ 89 w 587316"/>
              <a:gd name="connsiteY86" fmla="*/ 365615 h 606722"/>
              <a:gd name="connsiteX87" fmla="*/ 89 w 587316"/>
              <a:gd name="connsiteY87" fmla="*/ 365437 h 606722"/>
              <a:gd name="connsiteX88" fmla="*/ 0 w 587316"/>
              <a:gd name="connsiteY88" fmla="*/ 364904 h 606722"/>
              <a:gd name="connsiteX89" fmla="*/ 0 w 587316"/>
              <a:gd name="connsiteY89" fmla="*/ 364371 h 606722"/>
              <a:gd name="connsiteX90" fmla="*/ 0 w 587316"/>
              <a:gd name="connsiteY90" fmla="*/ 364104 h 606722"/>
              <a:gd name="connsiteX91" fmla="*/ 0 w 587316"/>
              <a:gd name="connsiteY91" fmla="*/ 242529 h 606722"/>
              <a:gd name="connsiteX92" fmla="*/ 9523 w 587316"/>
              <a:gd name="connsiteY92" fmla="*/ 233020 h 606722"/>
              <a:gd name="connsiteX93" fmla="*/ 118372 w 587316"/>
              <a:gd name="connsiteY93" fmla="*/ 233020 h 606722"/>
              <a:gd name="connsiteX94" fmla="*/ 375499 w 587316"/>
              <a:gd name="connsiteY94" fmla="*/ 67364 h 606722"/>
              <a:gd name="connsiteX95" fmla="*/ 375499 w 587316"/>
              <a:gd name="connsiteY95" fmla="*/ 9509 h 606722"/>
              <a:gd name="connsiteX96" fmla="*/ 384933 w 587316"/>
              <a:gd name="connsiteY96"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587316" h="606722">
                <a:moveTo>
                  <a:pt x="130655" y="434401"/>
                </a:moveTo>
                <a:lnTo>
                  <a:pt x="130655" y="466128"/>
                </a:lnTo>
                <a:lnTo>
                  <a:pt x="142047" y="466128"/>
                </a:lnTo>
                <a:lnTo>
                  <a:pt x="142047" y="434401"/>
                </a:lnTo>
                <a:close/>
                <a:moveTo>
                  <a:pt x="20648" y="373614"/>
                </a:moveTo>
                <a:lnTo>
                  <a:pt x="48061" y="547178"/>
                </a:lnTo>
                <a:lnTo>
                  <a:pt x="111608" y="547178"/>
                </a:lnTo>
                <a:lnTo>
                  <a:pt x="111608" y="475637"/>
                </a:lnTo>
                <a:lnTo>
                  <a:pt x="111608" y="424981"/>
                </a:lnTo>
                <a:lnTo>
                  <a:pt x="111608" y="373614"/>
                </a:lnTo>
                <a:close/>
                <a:moveTo>
                  <a:pt x="518778" y="371157"/>
                </a:moveTo>
                <a:lnTo>
                  <a:pt x="553937" y="391400"/>
                </a:lnTo>
                <a:cubicBezTo>
                  <a:pt x="558565" y="393974"/>
                  <a:pt x="560078" y="399834"/>
                  <a:pt x="557497" y="404362"/>
                </a:cubicBezTo>
                <a:cubicBezTo>
                  <a:pt x="555717" y="407381"/>
                  <a:pt x="552512" y="409068"/>
                  <a:pt x="549219" y="409068"/>
                </a:cubicBezTo>
                <a:cubicBezTo>
                  <a:pt x="547617" y="409068"/>
                  <a:pt x="545926" y="408713"/>
                  <a:pt x="544502" y="407825"/>
                </a:cubicBezTo>
                <a:lnTo>
                  <a:pt x="509344" y="387582"/>
                </a:lnTo>
                <a:cubicBezTo>
                  <a:pt x="504715" y="384918"/>
                  <a:pt x="503202" y="379147"/>
                  <a:pt x="505783" y="374619"/>
                </a:cubicBezTo>
                <a:cubicBezTo>
                  <a:pt x="508454" y="370091"/>
                  <a:pt x="514239" y="368493"/>
                  <a:pt x="518778" y="371157"/>
                </a:cubicBezTo>
                <a:close/>
                <a:moveTo>
                  <a:pt x="537211" y="283673"/>
                </a:moveTo>
                <a:lnTo>
                  <a:pt x="577793" y="283673"/>
                </a:lnTo>
                <a:cubicBezTo>
                  <a:pt x="583044" y="283673"/>
                  <a:pt x="587316" y="287947"/>
                  <a:pt x="587316" y="293200"/>
                </a:cubicBezTo>
                <a:cubicBezTo>
                  <a:pt x="587316" y="298452"/>
                  <a:pt x="583044" y="302726"/>
                  <a:pt x="577793" y="302726"/>
                </a:cubicBezTo>
                <a:lnTo>
                  <a:pt x="537211" y="302726"/>
                </a:lnTo>
                <a:cubicBezTo>
                  <a:pt x="531960" y="302726"/>
                  <a:pt x="527688" y="298452"/>
                  <a:pt x="527688" y="293200"/>
                </a:cubicBezTo>
                <a:cubicBezTo>
                  <a:pt x="527688" y="287947"/>
                  <a:pt x="531960" y="283673"/>
                  <a:pt x="537211" y="283673"/>
                </a:cubicBezTo>
                <a:close/>
                <a:moveTo>
                  <a:pt x="50098" y="273582"/>
                </a:moveTo>
                <a:lnTo>
                  <a:pt x="90680" y="273582"/>
                </a:lnTo>
                <a:cubicBezTo>
                  <a:pt x="95931" y="273582"/>
                  <a:pt x="100203" y="277840"/>
                  <a:pt x="100203" y="283073"/>
                </a:cubicBezTo>
                <a:cubicBezTo>
                  <a:pt x="100203" y="288306"/>
                  <a:pt x="95931" y="292564"/>
                  <a:pt x="90680" y="292564"/>
                </a:cubicBezTo>
                <a:lnTo>
                  <a:pt x="50098" y="292564"/>
                </a:lnTo>
                <a:cubicBezTo>
                  <a:pt x="44847" y="292564"/>
                  <a:pt x="40575" y="288306"/>
                  <a:pt x="40575" y="283073"/>
                </a:cubicBezTo>
                <a:cubicBezTo>
                  <a:pt x="40575" y="277840"/>
                  <a:pt x="44847" y="273582"/>
                  <a:pt x="50098" y="273582"/>
                </a:cubicBezTo>
                <a:close/>
                <a:moveTo>
                  <a:pt x="19046" y="252038"/>
                </a:moveTo>
                <a:lnTo>
                  <a:pt x="19046" y="354684"/>
                </a:lnTo>
                <a:lnTo>
                  <a:pt x="111608" y="354684"/>
                </a:lnTo>
                <a:lnTo>
                  <a:pt x="111608" y="252038"/>
                </a:lnTo>
                <a:close/>
                <a:moveTo>
                  <a:pt x="445913" y="202664"/>
                </a:moveTo>
                <a:cubicBezTo>
                  <a:pt x="451171" y="202664"/>
                  <a:pt x="455359" y="206928"/>
                  <a:pt x="455359" y="212170"/>
                </a:cubicBezTo>
                <a:lnTo>
                  <a:pt x="455359" y="262806"/>
                </a:lnTo>
                <a:cubicBezTo>
                  <a:pt x="455359" y="268048"/>
                  <a:pt x="451171" y="272312"/>
                  <a:pt x="445913" y="272312"/>
                </a:cubicBezTo>
                <a:cubicBezTo>
                  <a:pt x="440655" y="272312"/>
                  <a:pt x="436377" y="268048"/>
                  <a:pt x="436377" y="262806"/>
                </a:cubicBezTo>
                <a:lnTo>
                  <a:pt x="436377" y="212170"/>
                </a:lnTo>
                <a:cubicBezTo>
                  <a:pt x="436377" y="206928"/>
                  <a:pt x="440655" y="202664"/>
                  <a:pt x="445913" y="202664"/>
                </a:cubicBezTo>
                <a:close/>
                <a:moveTo>
                  <a:pt x="544502" y="178654"/>
                </a:moveTo>
                <a:cubicBezTo>
                  <a:pt x="549041" y="175990"/>
                  <a:pt x="554827" y="177588"/>
                  <a:pt x="557497" y="182116"/>
                </a:cubicBezTo>
                <a:cubicBezTo>
                  <a:pt x="560078" y="186644"/>
                  <a:pt x="558565" y="192415"/>
                  <a:pt x="553937" y="195079"/>
                </a:cubicBezTo>
                <a:lnTo>
                  <a:pt x="518778" y="215322"/>
                </a:lnTo>
                <a:cubicBezTo>
                  <a:pt x="517354" y="216121"/>
                  <a:pt x="515663" y="216565"/>
                  <a:pt x="514061" y="216565"/>
                </a:cubicBezTo>
                <a:cubicBezTo>
                  <a:pt x="510768" y="216565"/>
                  <a:pt x="507564" y="214878"/>
                  <a:pt x="505783" y="211859"/>
                </a:cubicBezTo>
                <a:cubicBezTo>
                  <a:pt x="503202" y="207331"/>
                  <a:pt x="504715" y="201471"/>
                  <a:pt x="509344" y="198897"/>
                </a:cubicBezTo>
                <a:close/>
                <a:moveTo>
                  <a:pt x="375499" y="90026"/>
                </a:moveTo>
                <a:lnTo>
                  <a:pt x="130655" y="247683"/>
                </a:lnTo>
                <a:lnTo>
                  <a:pt x="130655" y="359128"/>
                </a:lnTo>
                <a:lnTo>
                  <a:pt x="375499" y="524694"/>
                </a:lnTo>
                <a:close/>
                <a:moveTo>
                  <a:pt x="445913" y="40505"/>
                </a:moveTo>
                <a:cubicBezTo>
                  <a:pt x="451171" y="40505"/>
                  <a:pt x="455359" y="44772"/>
                  <a:pt x="455359" y="50017"/>
                </a:cubicBezTo>
                <a:lnTo>
                  <a:pt x="455359" y="171630"/>
                </a:lnTo>
                <a:cubicBezTo>
                  <a:pt x="455359" y="176875"/>
                  <a:pt x="451171" y="181142"/>
                  <a:pt x="445913" y="181142"/>
                </a:cubicBezTo>
                <a:cubicBezTo>
                  <a:pt x="440655" y="181142"/>
                  <a:pt x="436377" y="176875"/>
                  <a:pt x="436377" y="171630"/>
                </a:cubicBezTo>
                <a:lnTo>
                  <a:pt x="436377" y="50017"/>
                </a:lnTo>
                <a:cubicBezTo>
                  <a:pt x="436377" y="44772"/>
                  <a:pt x="440655" y="40505"/>
                  <a:pt x="445913" y="40505"/>
                </a:cubicBezTo>
                <a:close/>
                <a:moveTo>
                  <a:pt x="394456" y="19018"/>
                </a:moveTo>
                <a:lnTo>
                  <a:pt x="394456" y="72608"/>
                </a:lnTo>
                <a:lnTo>
                  <a:pt x="394456" y="542646"/>
                </a:lnTo>
                <a:lnTo>
                  <a:pt x="394456" y="587704"/>
                </a:lnTo>
                <a:lnTo>
                  <a:pt x="466815" y="587704"/>
                </a:lnTo>
                <a:lnTo>
                  <a:pt x="466815" y="19018"/>
                </a:lnTo>
                <a:close/>
                <a:moveTo>
                  <a:pt x="384933" y="0"/>
                </a:moveTo>
                <a:lnTo>
                  <a:pt x="476338" y="0"/>
                </a:lnTo>
                <a:cubicBezTo>
                  <a:pt x="481589" y="0"/>
                  <a:pt x="485772" y="4266"/>
                  <a:pt x="485772" y="9509"/>
                </a:cubicBezTo>
                <a:lnTo>
                  <a:pt x="485772" y="597213"/>
                </a:lnTo>
                <a:cubicBezTo>
                  <a:pt x="485772" y="602456"/>
                  <a:pt x="481589" y="606722"/>
                  <a:pt x="476338" y="606722"/>
                </a:cubicBezTo>
                <a:lnTo>
                  <a:pt x="384933" y="606722"/>
                </a:lnTo>
                <a:cubicBezTo>
                  <a:pt x="379682" y="606722"/>
                  <a:pt x="375499" y="602456"/>
                  <a:pt x="375499" y="597213"/>
                </a:cubicBezTo>
                <a:lnTo>
                  <a:pt x="375499" y="547623"/>
                </a:lnTo>
                <a:lnTo>
                  <a:pt x="130655" y="382056"/>
                </a:lnTo>
                <a:lnTo>
                  <a:pt x="130655" y="415472"/>
                </a:lnTo>
                <a:lnTo>
                  <a:pt x="151570" y="415472"/>
                </a:lnTo>
                <a:cubicBezTo>
                  <a:pt x="156821" y="415472"/>
                  <a:pt x="161093" y="419738"/>
                  <a:pt x="161093" y="424981"/>
                </a:cubicBezTo>
                <a:lnTo>
                  <a:pt x="161093" y="475637"/>
                </a:lnTo>
                <a:cubicBezTo>
                  <a:pt x="161093" y="480881"/>
                  <a:pt x="156821" y="485147"/>
                  <a:pt x="151570" y="485147"/>
                </a:cubicBezTo>
                <a:lnTo>
                  <a:pt x="130655" y="485147"/>
                </a:lnTo>
                <a:lnTo>
                  <a:pt x="130655" y="556688"/>
                </a:lnTo>
                <a:cubicBezTo>
                  <a:pt x="130655" y="561931"/>
                  <a:pt x="126382" y="566197"/>
                  <a:pt x="121131" y="566197"/>
                </a:cubicBezTo>
                <a:lnTo>
                  <a:pt x="39962" y="566197"/>
                </a:lnTo>
                <a:cubicBezTo>
                  <a:pt x="35245" y="566197"/>
                  <a:pt x="31329" y="562731"/>
                  <a:pt x="30528" y="558110"/>
                </a:cubicBezTo>
                <a:lnTo>
                  <a:pt x="89" y="365615"/>
                </a:lnTo>
                <a:cubicBezTo>
                  <a:pt x="89" y="365526"/>
                  <a:pt x="89" y="365437"/>
                  <a:pt x="89" y="365437"/>
                </a:cubicBezTo>
                <a:cubicBezTo>
                  <a:pt x="89" y="365260"/>
                  <a:pt x="89" y="365082"/>
                  <a:pt x="0" y="364904"/>
                </a:cubicBezTo>
                <a:cubicBezTo>
                  <a:pt x="0" y="364726"/>
                  <a:pt x="0" y="364549"/>
                  <a:pt x="0" y="364371"/>
                </a:cubicBezTo>
                <a:cubicBezTo>
                  <a:pt x="0" y="364282"/>
                  <a:pt x="0" y="364193"/>
                  <a:pt x="0" y="364104"/>
                </a:cubicBezTo>
                <a:lnTo>
                  <a:pt x="0" y="242529"/>
                </a:lnTo>
                <a:cubicBezTo>
                  <a:pt x="0" y="237285"/>
                  <a:pt x="4272" y="233020"/>
                  <a:pt x="9523" y="233020"/>
                </a:cubicBezTo>
                <a:lnTo>
                  <a:pt x="118372" y="233020"/>
                </a:lnTo>
                <a:lnTo>
                  <a:pt x="375499" y="67364"/>
                </a:lnTo>
                <a:lnTo>
                  <a:pt x="375499" y="9509"/>
                </a:lnTo>
                <a:cubicBezTo>
                  <a:pt x="375499" y="4266"/>
                  <a:pt x="379682" y="0"/>
                  <a:pt x="384933"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cxnSp>
        <p:nvCxnSpPr>
          <p:cNvPr id="5" name="直接连接符 4"/>
          <p:cNvCxnSpPr/>
          <p:nvPr/>
        </p:nvCxnSpPr>
        <p:spPr>
          <a:xfrm>
            <a:off x="5405310" y="2735052"/>
            <a:ext cx="5282141"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圆角矩形 12"/>
          <p:cNvSpPr/>
          <p:nvPr/>
        </p:nvSpPr>
        <p:spPr>
          <a:xfrm>
            <a:off x="394202" y="1926273"/>
            <a:ext cx="3852428" cy="3915815"/>
          </a:xfrm>
          <a:prstGeom prst="roundRect">
            <a:avLst>
              <a:gd name="adj" fmla="val 5000"/>
            </a:avLst>
          </a:prstGeom>
          <a:blipFill dpi="0" rotWithShape="1">
            <a:blip r:embed="rId4"/>
            <a:srcRect/>
            <a:stretch>
              <a:fillRect l="-26234" r="-26234"/>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圆角矩形 3"/>
          <p:cNvSpPr/>
          <p:nvPr/>
        </p:nvSpPr>
        <p:spPr>
          <a:xfrm>
            <a:off x="3706875" y="466241"/>
            <a:ext cx="4778249" cy="659500"/>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accent1"/>
                </a:solidFill>
                <a:latin typeface="微软雅黑" panose="020B0503020204020204" pitchFamily="34" charset="-122"/>
                <a:ea typeface="微软雅黑" panose="020B0503020204020204" pitchFamily="34" charset="-122"/>
              </a:rPr>
              <a:t>随机文件</a:t>
            </a:r>
            <a:endParaRPr lang="zh-CN" altLang="en-US" sz="2400" b="1" spc="3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4418306"/>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1" presetClass="entr" presetSubtype="1"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100"/>
                                        <p:tgtEl>
                                          <p:spTgt spid="8"/>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par>
                          <p:cTn id="24" fill="hold">
                            <p:stCondLst>
                              <p:cond delay="1500"/>
                            </p:stCondLst>
                            <p:childTnLst>
                              <p:par>
                                <p:cTn id="25" presetID="37"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900" decel="100000" fill="hold"/>
                                        <p:tgtEl>
                                          <p:spTgt spid="5"/>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31" presetID="37" presetClass="entr" presetSubtype="0" fill="hold" grpId="0" nodeType="withEffect">
                                  <p:stCondLst>
                                    <p:cond delay="60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900" decel="100000" fill="hold"/>
                                        <p:tgtEl>
                                          <p:spTgt spid="11"/>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par>
                          <p:cTn id="37" fill="hold">
                            <p:stCondLst>
                              <p:cond delay="3100"/>
                            </p:stCondLst>
                            <p:childTnLst>
                              <p:par>
                                <p:cTn id="38" presetID="10" presetClass="entr" presetSubtype="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8" grpId="0" animBg="1"/>
      <p:bldP spid="17" grpId="0" animBg="1"/>
      <p:bldP spid="6" grpId="0" animBg="1"/>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l="34321"/>
          <a:stretch>
            <a:fillRect/>
          </a:stretch>
        </p:blipFill>
        <p:spPr>
          <a:xfrm>
            <a:off x="-2692400" y="0"/>
            <a:ext cx="8354869" cy="6858000"/>
          </a:xfrm>
          <a:prstGeom prst="rect">
            <a:avLst/>
          </a:prstGeom>
        </p:spPr>
      </p:pic>
      <p:sp>
        <p:nvSpPr>
          <p:cNvPr id="4" name="文本框 3"/>
          <p:cNvSpPr txBox="1"/>
          <p:nvPr/>
        </p:nvSpPr>
        <p:spPr>
          <a:xfrm>
            <a:off x="9187652" y="832864"/>
            <a:ext cx="2986715" cy="2215991"/>
          </a:xfrm>
          <a:prstGeom prst="rect">
            <a:avLst/>
          </a:prstGeom>
          <a:noFill/>
        </p:spPr>
        <p:txBody>
          <a:bodyPr vert="horz" wrap="none" rtlCol="0">
            <a:spAutoFit/>
          </a:bodyPr>
          <a:lstStyle>
            <a:defPPr>
              <a:defRPr lang="zh-CN"/>
            </a:defPPr>
            <a:lvl1pPr algn="ctr">
              <a:defRPr sz="7200" b="1">
                <a:solidFill>
                  <a:schemeClr val="accent5">
                    <a:lumMod val="50000"/>
                  </a:schemeClr>
                </a:solidFill>
                <a:latin typeface="Agency FB" panose="020B0503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3800" b="1" i="0" u="none" strike="noStrike" kern="1200" cap="none" spc="0" normalizeH="0" baseline="0" noProof="0" dirty="0">
                <a:ln>
                  <a:noFill/>
                </a:ln>
                <a:solidFill>
                  <a:srgbClr val="003867"/>
                </a:solidFill>
                <a:uLnTx/>
                <a:uFillTx/>
                <a:latin typeface="Agency FB" panose="020B0503020202020204" pitchFamily="34" charset="0"/>
                <a:ea typeface="微软雅黑" panose="020B0503020204020204" pitchFamily="34" charset="-122"/>
                <a:cs typeface="+mn-cs"/>
              </a:rPr>
              <a:t>2021</a:t>
            </a:r>
            <a:endParaRPr kumimoji="0" lang="zh-CN" altLang="en-US" sz="13800" b="1" i="0" u="none" strike="noStrike" kern="1200" cap="none" spc="0" normalizeH="0" baseline="0" noProof="0" dirty="0">
              <a:ln>
                <a:noFill/>
              </a:ln>
              <a:solidFill>
                <a:srgbClr val="003867"/>
              </a:solidFill>
              <a:uLnTx/>
              <a:uFillTx/>
              <a:latin typeface="Agency FB" panose="020B0503020202020204" pitchFamily="34" charset="0"/>
              <a:ea typeface="微软雅黑" panose="020B0503020204020204" pitchFamily="34" charset="-122"/>
              <a:cs typeface="+mn-cs"/>
            </a:endParaRPr>
          </a:p>
        </p:txBody>
      </p:sp>
      <p:sp>
        <p:nvSpPr>
          <p:cNvPr id="5" name="文本框 4"/>
          <p:cNvSpPr txBox="1"/>
          <p:nvPr/>
        </p:nvSpPr>
        <p:spPr>
          <a:xfrm>
            <a:off x="4388410" y="2646878"/>
            <a:ext cx="7803590" cy="1107996"/>
          </a:xfrm>
          <a:prstGeom prst="rect">
            <a:avLst/>
          </a:prstGeom>
          <a:noFill/>
        </p:spPr>
        <p:txBody>
          <a:bodyPr wrap="square" rtlCol="0">
            <a:spAutoFit/>
          </a:bodyPr>
          <a:lstStyle/>
          <a:p>
            <a:pPr lvl="0" algn="r">
              <a:defRPr/>
            </a:pPr>
            <a:r>
              <a:rPr lang="zh-CN" altLang="en-US" sz="6600" b="1" dirty="0">
                <a:solidFill>
                  <a:srgbClr val="003867"/>
                </a:solidFill>
                <a:latin typeface="微软雅黑" panose="020B0503020204020204" pitchFamily="34" charset="-122"/>
                <a:ea typeface="微软雅黑" panose="020B0503020204020204" pitchFamily="34" charset="-122"/>
              </a:rPr>
              <a:t>感谢您的观看！</a:t>
            </a:r>
            <a:endParaRPr kumimoji="0" lang="zh-CN" altLang="en-US" sz="6600" b="1" i="0" u="none" strike="noStrike" kern="1200" cap="none" spc="0" normalizeH="0" baseline="0" noProof="0" dirty="0">
              <a:ln>
                <a:noFill/>
              </a:ln>
              <a:solidFill>
                <a:srgbClr val="003867"/>
              </a:solidFill>
              <a:uLnTx/>
              <a:uFillTx/>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9096909" y="3846724"/>
            <a:ext cx="2031325" cy="461665"/>
          </a:xfrm>
          <a:prstGeom prst="rect">
            <a:avLst/>
          </a:prstGeom>
          <a:noFill/>
          <a:effectLst>
            <a:outerShdw blurRad="114300" dist="38100" dir="5460000" algn="tr" rotWithShape="0">
              <a:prstClr val="black">
                <a:alpha val="16000"/>
              </a:prstClr>
            </a:outerShdw>
          </a:effectLst>
        </p:spPr>
        <p:txBody>
          <a:bodyPr wrap="none" rtlCol="0">
            <a:spAutoFit/>
          </a:bodyPr>
          <a:lstStyle>
            <a:defPPr>
              <a:defRPr lang="zh-CN"/>
            </a:defPPr>
            <a:lvl1pPr>
              <a:defRPr sz="40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pPr lvl="0">
              <a:defRPr/>
            </a:pPr>
            <a:r>
              <a:rPr lang="zh-CN" altLang="en-US" sz="2400" dirty="0">
                <a:solidFill>
                  <a:srgbClr val="003867"/>
                </a:solidFill>
                <a:effectLst/>
              </a:rPr>
              <a:t>华控梦图团队</a:t>
            </a:r>
          </a:p>
        </p:txBody>
      </p:sp>
      <p:cxnSp>
        <p:nvCxnSpPr>
          <p:cNvPr id="7" name="直接连接符 6"/>
          <p:cNvCxnSpPr/>
          <p:nvPr/>
        </p:nvCxnSpPr>
        <p:spPr>
          <a:xfrm>
            <a:off x="4825497" y="3707806"/>
            <a:ext cx="7061788" cy="0"/>
          </a:xfrm>
          <a:prstGeom prst="line">
            <a:avLst/>
          </a:prstGeom>
          <a:ln w="6350">
            <a:solidFill>
              <a:srgbClr val="404040"/>
            </a:solidFill>
          </a:ln>
        </p:spPr>
        <p:style>
          <a:lnRef idx="1">
            <a:schemeClr val="accent1"/>
          </a:lnRef>
          <a:fillRef idx="0">
            <a:schemeClr val="accent1"/>
          </a:fillRef>
          <a:effectRef idx="0">
            <a:schemeClr val="accent1"/>
          </a:effectRef>
          <a:fontRef idx="minor">
            <a:schemeClr val="tx1"/>
          </a:fontRef>
        </p:style>
      </p:cxnSp>
      <p:sp>
        <p:nvSpPr>
          <p:cNvPr id="8" name="TextBox 84"/>
          <p:cNvSpPr txBox="1"/>
          <p:nvPr/>
        </p:nvSpPr>
        <p:spPr>
          <a:xfrm>
            <a:off x="8990310" y="4425080"/>
            <a:ext cx="2244525" cy="307777"/>
          </a:xfrm>
          <a:prstGeom prst="rect">
            <a:avLst/>
          </a:prstGeom>
          <a:noFill/>
        </p:spPr>
        <p:txBody>
          <a:bodyPr wrap="none" rtlCol="0">
            <a:spAutoFit/>
          </a:bodyPr>
          <a:lstStyle/>
          <a:p>
            <a:r>
              <a:rPr lang="zh-CN" altLang="en-US" sz="1400" b="1" dirty="0">
                <a:solidFill>
                  <a:srgbClr val="003867"/>
                </a:solidFill>
                <a:latin typeface="微软雅黑" panose="020B0503020204020204" pitchFamily="34" charset="-122"/>
                <a:ea typeface="微软雅黑" panose="020B0503020204020204" pitchFamily="34" charset="-122"/>
              </a:rPr>
              <a:t>黄伟杰  日期：</a:t>
            </a:r>
            <a:r>
              <a:rPr lang="en-US" altLang="zh-CN" sz="1400" b="1" dirty="0">
                <a:solidFill>
                  <a:srgbClr val="003867"/>
                </a:solidFill>
                <a:latin typeface="微软雅黑" panose="020B0503020204020204" pitchFamily="34" charset="-122"/>
                <a:ea typeface="微软雅黑" panose="020B0503020204020204" pitchFamily="34" charset="-122"/>
              </a:rPr>
              <a:t>2021.8.30</a:t>
            </a:r>
          </a:p>
        </p:txBody>
      </p:sp>
    </p:spTree>
  </p:cSld>
  <p:clrMapOvr>
    <a:masterClrMapping/>
  </p:clrMapOvr>
  <mc:AlternateContent xmlns:mc="http://schemas.openxmlformats.org/markup-compatibility/2006" xmlns:p14="http://schemas.microsoft.com/office/powerpoint/2010/main">
    <mc:Choice Requires="p14">
      <p:transition spd="slow" p14:dur="1400" advClick="0" advTm="5000">
        <p14:ripple/>
      </p:transition>
    </mc:Choice>
    <mc:Fallback xmlns="">
      <p:transition spd="slow" advClick="0" advTm="5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40000">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14:bounceEnd="4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14:presetBounceEnd="40000">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 calcmode="lin" valueType="num" p14:bounceEnd="40000">
                                          <p:cBhvr additive="base">
                                            <p:cTn id="12" dur="500" fill="hold"/>
                                            <p:tgtEl>
                                              <p:spTgt spid="5"/>
                                            </p:tgtEl>
                                            <p:attrNameLst>
                                              <p:attrName>ppt_x</p:attrName>
                                            </p:attrNameLst>
                                          </p:cBhvr>
                                          <p:tavLst>
                                            <p:tav tm="0">
                                              <p:val>
                                                <p:strVal val="0-#ppt_w/2"/>
                                              </p:val>
                                            </p:tav>
                                            <p:tav tm="100000">
                                              <p:val>
                                                <p:strVal val="#ppt_x"/>
                                              </p:val>
                                            </p:tav>
                                          </p:tavLst>
                                        </p:anim>
                                        <p:anim calcmode="lin" valueType="num" p14:bounceEnd="40000">
                                          <p:cBhvr additive="base">
                                            <p:cTn id="13" dur="500" fill="hold"/>
                                            <p:tgtEl>
                                              <p:spTgt spid="5"/>
                                            </p:tgtEl>
                                            <p:attrNameLst>
                                              <p:attrName>ppt_y</p:attrName>
                                            </p:attrNameLst>
                                          </p:cBhvr>
                                          <p:tavLst>
                                            <p:tav tm="0">
                                              <p:val>
                                                <p:strVal val="#ppt_y"/>
                                              </p:val>
                                            </p:tav>
                                            <p:tav tm="100000">
                                              <p:val>
                                                <p:strVal val="#ppt_y"/>
                                              </p:val>
                                            </p:tav>
                                          </p:tavLst>
                                        </p:anim>
                                      </p:childTnLst>
                                    </p:cTn>
                                  </p:par>
                                  <p:par>
                                    <p:cTn id="14" presetID="16" presetClass="entr" presetSubtype="37"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outVertical)">
                                          <p:cBhvr>
                                            <p:cTn id="16" dur="500"/>
                                            <p:tgtEl>
                                              <p:spTgt spid="7"/>
                                            </p:tgtEl>
                                          </p:cBhvr>
                                        </p:animEffect>
                                      </p:childTnLst>
                                    </p:cTn>
                                  </p:par>
                                </p:childTnLst>
                              </p:cTn>
                            </p:par>
                            <p:par>
                              <p:cTn id="17" fill="hold">
                                <p:stCondLst>
                                  <p:cond delay="800"/>
                                </p:stCondLst>
                                <p:childTnLst>
                                  <p:par>
                                    <p:cTn id="18" presetID="53" presetClass="entr" presetSubtype="16"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par>
                              <p:cTn id="23" fill="hold">
                                <p:stCondLst>
                                  <p:cond delay="1300"/>
                                </p:stCondLst>
                                <p:childTnLst>
                                  <p:par>
                                    <p:cTn id="24" presetID="42"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par>
                                    <p:cTn id="14" presetID="16" presetClass="entr" presetSubtype="37"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outVertical)">
                                          <p:cBhvr>
                                            <p:cTn id="16" dur="500"/>
                                            <p:tgtEl>
                                              <p:spTgt spid="7"/>
                                            </p:tgtEl>
                                          </p:cBhvr>
                                        </p:animEffect>
                                      </p:childTnLst>
                                    </p:cTn>
                                  </p:par>
                                </p:childTnLst>
                              </p:cTn>
                            </p:par>
                            <p:par>
                              <p:cTn id="17" fill="hold">
                                <p:stCondLst>
                                  <p:cond delay="800"/>
                                </p:stCondLst>
                                <p:childTnLst>
                                  <p:par>
                                    <p:cTn id="18" presetID="53" presetClass="entr" presetSubtype="16"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par>
                              <p:cTn id="23" fill="hold">
                                <p:stCondLst>
                                  <p:cond delay="1300"/>
                                </p:stCondLst>
                                <p:childTnLst>
                                  <p:par>
                                    <p:cTn id="24" presetID="42"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
          <p:cNvSpPr txBox="1"/>
          <p:nvPr/>
        </p:nvSpPr>
        <p:spPr>
          <a:xfrm>
            <a:off x="6809466" y="1356706"/>
            <a:ext cx="3877985" cy="1077218"/>
          </a:xfrm>
          <a:prstGeom prst="rect">
            <a:avLst/>
          </a:prstGeom>
          <a:noFill/>
        </p:spPr>
        <p:txBody>
          <a:bodyPr wrap="none">
            <a:normAutofit/>
          </a:bodyPr>
          <a:lstStyle/>
          <a:p>
            <a:r>
              <a:rPr lang="en-US" altLang="zh-CN" sz="3200" dirty="0">
                <a:solidFill>
                  <a:schemeClr val="tx1">
                    <a:lumMod val="60000"/>
                    <a:lumOff val="40000"/>
                  </a:schemeClr>
                </a:solidFill>
              </a:rPr>
              <a:t>C++ I/O</a:t>
            </a:r>
            <a:r>
              <a:rPr lang="zh-CN" altLang="en-US" sz="3200" dirty="0">
                <a:solidFill>
                  <a:schemeClr val="tx1">
                    <a:lumMod val="60000"/>
                    <a:lumOff val="40000"/>
                  </a:schemeClr>
                </a:solidFill>
              </a:rPr>
              <a:t>流类的继承结构</a:t>
            </a:r>
          </a:p>
        </p:txBody>
      </p:sp>
      <p:sp>
        <p:nvSpPr>
          <p:cNvPr id="11" name="千图PPT彼岸天：ID 8661124矩形 10"/>
          <p:cNvSpPr/>
          <p:nvPr>
            <p:custDataLst>
              <p:tags r:id="rId1"/>
            </p:custDataLst>
          </p:nvPr>
        </p:nvSpPr>
        <p:spPr>
          <a:xfrm>
            <a:off x="5436412" y="3429000"/>
            <a:ext cx="5757905" cy="1124001"/>
          </a:xfrm>
          <a:prstGeom prst="rect">
            <a:avLst/>
          </a:prstGeom>
        </p:spPr>
        <p:txBody>
          <a:bodyPr wrap="none">
            <a:noAutofit/>
          </a:bodyPr>
          <a:lstStyle/>
          <a:p>
            <a:pPr marL="342900" indent="-342900">
              <a:lnSpc>
                <a:spcPct val="150000"/>
              </a:lnSpc>
              <a:buFont typeface="Arial" panose="020B0604020202020204" pitchFamily="34" charset="0"/>
              <a:buChar char="•"/>
            </a:pPr>
            <a:r>
              <a:rPr lang="en-US" altLang="zh-CN" sz="2000" dirty="0"/>
              <a:t>C++</a:t>
            </a:r>
            <a:r>
              <a:rPr lang="zh-CN" altLang="en-US" sz="2000" dirty="0"/>
              <a:t>建立了一个十分庞大的流类库来实现数据的</a:t>
            </a:r>
            <a:endParaRPr lang="en-US" altLang="zh-CN" sz="2000" dirty="0"/>
          </a:p>
          <a:p>
            <a:pPr>
              <a:lnSpc>
                <a:spcPct val="150000"/>
              </a:lnSpc>
            </a:pPr>
            <a:r>
              <a:rPr lang="zh-CN" altLang="en-US" sz="2000" dirty="0"/>
              <a:t>输入</a:t>
            </a:r>
            <a:r>
              <a:rPr lang="en-US" altLang="zh-CN" sz="2000" dirty="0"/>
              <a:t>/</a:t>
            </a:r>
            <a:r>
              <a:rPr lang="zh-CN" altLang="en-US" sz="2000" dirty="0"/>
              <a:t>输出操作，其中的每个流类实现不同的功能，</a:t>
            </a:r>
            <a:endParaRPr lang="en-US" altLang="zh-CN" sz="2000" dirty="0"/>
          </a:p>
          <a:p>
            <a:pPr>
              <a:lnSpc>
                <a:spcPct val="150000"/>
              </a:lnSpc>
            </a:pPr>
            <a:r>
              <a:rPr lang="zh-CN" altLang="en-US" sz="2000" dirty="0"/>
              <a:t>这些类通过继承组合在一起</a:t>
            </a:r>
            <a:endParaRPr lang="en-US" altLang="zh-CN" sz="2000" dirty="0"/>
          </a:p>
        </p:txBody>
      </p:sp>
      <p:sp>
        <p:nvSpPr>
          <p:cNvPr id="8" name="圆角矩形 6"/>
          <p:cNvSpPr/>
          <p:nvPr/>
        </p:nvSpPr>
        <p:spPr>
          <a:xfrm>
            <a:off x="5339914" y="1322403"/>
            <a:ext cx="1223393" cy="122400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任意多边形 8"/>
          <p:cNvSpPr/>
          <p:nvPr/>
        </p:nvSpPr>
        <p:spPr>
          <a:xfrm>
            <a:off x="5583584" y="1554216"/>
            <a:ext cx="736053" cy="760374"/>
          </a:xfrm>
          <a:custGeom>
            <a:avLst/>
            <a:gdLst>
              <a:gd name="connsiteX0" fmla="*/ 130655 w 587316"/>
              <a:gd name="connsiteY0" fmla="*/ 434401 h 606722"/>
              <a:gd name="connsiteX1" fmla="*/ 130655 w 587316"/>
              <a:gd name="connsiteY1" fmla="*/ 466128 h 606722"/>
              <a:gd name="connsiteX2" fmla="*/ 142047 w 587316"/>
              <a:gd name="connsiteY2" fmla="*/ 466128 h 606722"/>
              <a:gd name="connsiteX3" fmla="*/ 142047 w 587316"/>
              <a:gd name="connsiteY3" fmla="*/ 434401 h 606722"/>
              <a:gd name="connsiteX4" fmla="*/ 20648 w 587316"/>
              <a:gd name="connsiteY4" fmla="*/ 373614 h 606722"/>
              <a:gd name="connsiteX5" fmla="*/ 48061 w 587316"/>
              <a:gd name="connsiteY5" fmla="*/ 547178 h 606722"/>
              <a:gd name="connsiteX6" fmla="*/ 111608 w 587316"/>
              <a:gd name="connsiteY6" fmla="*/ 547178 h 606722"/>
              <a:gd name="connsiteX7" fmla="*/ 111608 w 587316"/>
              <a:gd name="connsiteY7" fmla="*/ 475637 h 606722"/>
              <a:gd name="connsiteX8" fmla="*/ 111608 w 587316"/>
              <a:gd name="connsiteY8" fmla="*/ 424981 h 606722"/>
              <a:gd name="connsiteX9" fmla="*/ 111608 w 587316"/>
              <a:gd name="connsiteY9" fmla="*/ 373614 h 606722"/>
              <a:gd name="connsiteX10" fmla="*/ 518778 w 587316"/>
              <a:gd name="connsiteY10" fmla="*/ 371157 h 606722"/>
              <a:gd name="connsiteX11" fmla="*/ 553937 w 587316"/>
              <a:gd name="connsiteY11" fmla="*/ 391400 h 606722"/>
              <a:gd name="connsiteX12" fmla="*/ 557497 w 587316"/>
              <a:gd name="connsiteY12" fmla="*/ 404362 h 606722"/>
              <a:gd name="connsiteX13" fmla="*/ 549219 w 587316"/>
              <a:gd name="connsiteY13" fmla="*/ 409068 h 606722"/>
              <a:gd name="connsiteX14" fmla="*/ 544502 w 587316"/>
              <a:gd name="connsiteY14" fmla="*/ 407825 h 606722"/>
              <a:gd name="connsiteX15" fmla="*/ 509344 w 587316"/>
              <a:gd name="connsiteY15" fmla="*/ 387582 h 606722"/>
              <a:gd name="connsiteX16" fmla="*/ 505783 w 587316"/>
              <a:gd name="connsiteY16" fmla="*/ 374619 h 606722"/>
              <a:gd name="connsiteX17" fmla="*/ 518778 w 587316"/>
              <a:gd name="connsiteY17" fmla="*/ 371157 h 606722"/>
              <a:gd name="connsiteX18" fmla="*/ 537211 w 587316"/>
              <a:gd name="connsiteY18" fmla="*/ 283673 h 606722"/>
              <a:gd name="connsiteX19" fmla="*/ 577793 w 587316"/>
              <a:gd name="connsiteY19" fmla="*/ 283673 h 606722"/>
              <a:gd name="connsiteX20" fmla="*/ 587316 w 587316"/>
              <a:gd name="connsiteY20" fmla="*/ 293200 h 606722"/>
              <a:gd name="connsiteX21" fmla="*/ 577793 w 587316"/>
              <a:gd name="connsiteY21" fmla="*/ 302726 h 606722"/>
              <a:gd name="connsiteX22" fmla="*/ 537211 w 587316"/>
              <a:gd name="connsiteY22" fmla="*/ 302726 h 606722"/>
              <a:gd name="connsiteX23" fmla="*/ 527688 w 587316"/>
              <a:gd name="connsiteY23" fmla="*/ 293200 h 606722"/>
              <a:gd name="connsiteX24" fmla="*/ 537211 w 587316"/>
              <a:gd name="connsiteY24" fmla="*/ 283673 h 606722"/>
              <a:gd name="connsiteX25" fmla="*/ 50098 w 587316"/>
              <a:gd name="connsiteY25" fmla="*/ 273582 h 606722"/>
              <a:gd name="connsiteX26" fmla="*/ 90680 w 587316"/>
              <a:gd name="connsiteY26" fmla="*/ 273582 h 606722"/>
              <a:gd name="connsiteX27" fmla="*/ 100203 w 587316"/>
              <a:gd name="connsiteY27" fmla="*/ 283073 h 606722"/>
              <a:gd name="connsiteX28" fmla="*/ 90680 w 587316"/>
              <a:gd name="connsiteY28" fmla="*/ 292564 h 606722"/>
              <a:gd name="connsiteX29" fmla="*/ 50098 w 587316"/>
              <a:gd name="connsiteY29" fmla="*/ 292564 h 606722"/>
              <a:gd name="connsiteX30" fmla="*/ 40575 w 587316"/>
              <a:gd name="connsiteY30" fmla="*/ 283073 h 606722"/>
              <a:gd name="connsiteX31" fmla="*/ 50098 w 587316"/>
              <a:gd name="connsiteY31" fmla="*/ 273582 h 606722"/>
              <a:gd name="connsiteX32" fmla="*/ 19046 w 587316"/>
              <a:gd name="connsiteY32" fmla="*/ 252038 h 606722"/>
              <a:gd name="connsiteX33" fmla="*/ 19046 w 587316"/>
              <a:gd name="connsiteY33" fmla="*/ 354684 h 606722"/>
              <a:gd name="connsiteX34" fmla="*/ 111608 w 587316"/>
              <a:gd name="connsiteY34" fmla="*/ 354684 h 606722"/>
              <a:gd name="connsiteX35" fmla="*/ 111608 w 587316"/>
              <a:gd name="connsiteY35" fmla="*/ 252038 h 606722"/>
              <a:gd name="connsiteX36" fmla="*/ 445913 w 587316"/>
              <a:gd name="connsiteY36" fmla="*/ 202664 h 606722"/>
              <a:gd name="connsiteX37" fmla="*/ 455359 w 587316"/>
              <a:gd name="connsiteY37" fmla="*/ 212170 h 606722"/>
              <a:gd name="connsiteX38" fmla="*/ 455359 w 587316"/>
              <a:gd name="connsiteY38" fmla="*/ 262806 h 606722"/>
              <a:gd name="connsiteX39" fmla="*/ 445913 w 587316"/>
              <a:gd name="connsiteY39" fmla="*/ 272312 h 606722"/>
              <a:gd name="connsiteX40" fmla="*/ 436377 w 587316"/>
              <a:gd name="connsiteY40" fmla="*/ 262806 h 606722"/>
              <a:gd name="connsiteX41" fmla="*/ 436377 w 587316"/>
              <a:gd name="connsiteY41" fmla="*/ 212170 h 606722"/>
              <a:gd name="connsiteX42" fmla="*/ 445913 w 587316"/>
              <a:gd name="connsiteY42" fmla="*/ 202664 h 606722"/>
              <a:gd name="connsiteX43" fmla="*/ 544502 w 587316"/>
              <a:gd name="connsiteY43" fmla="*/ 178654 h 606722"/>
              <a:gd name="connsiteX44" fmla="*/ 557497 w 587316"/>
              <a:gd name="connsiteY44" fmla="*/ 182116 h 606722"/>
              <a:gd name="connsiteX45" fmla="*/ 553937 w 587316"/>
              <a:gd name="connsiteY45" fmla="*/ 195079 h 606722"/>
              <a:gd name="connsiteX46" fmla="*/ 518778 w 587316"/>
              <a:gd name="connsiteY46" fmla="*/ 215322 h 606722"/>
              <a:gd name="connsiteX47" fmla="*/ 514061 w 587316"/>
              <a:gd name="connsiteY47" fmla="*/ 216565 h 606722"/>
              <a:gd name="connsiteX48" fmla="*/ 505783 w 587316"/>
              <a:gd name="connsiteY48" fmla="*/ 211859 h 606722"/>
              <a:gd name="connsiteX49" fmla="*/ 509344 w 587316"/>
              <a:gd name="connsiteY49" fmla="*/ 198897 h 606722"/>
              <a:gd name="connsiteX50" fmla="*/ 375499 w 587316"/>
              <a:gd name="connsiteY50" fmla="*/ 90026 h 606722"/>
              <a:gd name="connsiteX51" fmla="*/ 130655 w 587316"/>
              <a:gd name="connsiteY51" fmla="*/ 247683 h 606722"/>
              <a:gd name="connsiteX52" fmla="*/ 130655 w 587316"/>
              <a:gd name="connsiteY52" fmla="*/ 359128 h 606722"/>
              <a:gd name="connsiteX53" fmla="*/ 375499 w 587316"/>
              <a:gd name="connsiteY53" fmla="*/ 524694 h 606722"/>
              <a:gd name="connsiteX54" fmla="*/ 445913 w 587316"/>
              <a:gd name="connsiteY54" fmla="*/ 40505 h 606722"/>
              <a:gd name="connsiteX55" fmla="*/ 455359 w 587316"/>
              <a:gd name="connsiteY55" fmla="*/ 50017 h 606722"/>
              <a:gd name="connsiteX56" fmla="*/ 455359 w 587316"/>
              <a:gd name="connsiteY56" fmla="*/ 171630 h 606722"/>
              <a:gd name="connsiteX57" fmla="*/ 445913 w 587316"/>
              <a:gd name="connsiteY57" fmla="*/ 181142 h 606722"/>
              <a:gd name="connsiteX58" fmla="*/ 436377 w 587316"/>
              <a:gd name="connsiteY58" fmla="*/ 171630 h 606722"/>
              <a:gd name="connsiteX59" fmla="*/ 436377 w 587316"/>
              <a:gd name="connsiteY59" fmla="*/ 50017 h 606722"/>
              <a:gd name="connsiteX60" fmla="*/ 445913 w 587316"/>
              <a:gd name="connsiteY60" fmla="*/ 40505 h 606722"/>
              <a:gd name="connsiteX61" fmla="*/ 394456 w 587316"/>
              <a:gd name="connsiteY61" fmla="*/ 19018 h 606722"/>
              <a:gd name="connsiteX62" fmla="*/ 394456 w 587316"/>
              <a:gd name="connsiteY62" fmla="*/ 72608 h 606722"/>
              <a:gd name="connsiteX63" fmla="*/ 394456 w 587316"/>
              <a:gd name="connsiteY63" fmla="*/ 542646 h 606722"/>
              <a:gd name="connsiteX64" fmla="*/ 394456 w 587316"/>
              <a:gd name="connsiteY64" fmla="*/ 587704 h 606722"/>
              <a:gd name="connsiteX65" fmla="*/ 466815 w 587316"/>
              <a:gd name="connsiteY65" fmla="*/ 587704 h 606722"/>
              <a:gd name="connsiteX66" fmla="*/ 466815 w 587316"/>
              <a:gd name="connsiteY66" fmla="*/ 19018 h 606722"/>
              <a:gd name="connsiteX67" fmla="*/ 384933 w 587316"/>
              <a:gd name="connsiteY67" fmla="*/ 0 h 606722"/>
              <a:gd name="connsiteX68" fmla="*/ 476338 w 587316"/>
              <a:gd name="connsiteY68" fmla="*/ 0 h 606722"/>
              <a:gd name="connsiteX69" fmla="*/ 485772 w 587316"/>
              <a:gd name="connsiteY69" fmla="*/ 9509 h 606722"/>
              <a:gd name="connsiteX70" fmla="*/ 485772 w 587316"/>
              <a:gd name="connsiteY70" fmla="*/ 597213 h 606722"/>
              <a:gd name="connsiteX71" fmla="*/ 476338 w 587316"/>
              <a:gd name="connsiteY71" fmla="*/ 606722 h 606722"/>
              <a:gd name="connsiteX72" fmla="*/ 384933 w 587316"/>
              <a:gd name="connsiteY72" fmla="*/ 606722 h 606722"/>
              <a:gd name="connsiteX73" fmla="*/ 375499 w 587316"/>
              <a:gd name="connsiteY73" fmla="*/ 597213 h 606722"/>
              <a:gd name="connsiteX74" fmla="*/ 375499 w 587316"/>
              <a:gd name="connsiteY74" fmla="*/ 547623 h 606722"/>
              <a:gd name="connsiteX75" fmla="*/ 130655 w 587316"/>
              <a:gd name="connsiteY75" fmla="*/ 382056 h 606722"/>
              <a:gd name="connsiteX76" fmla="*/ 130655 w 587316"/>
              <a:gd name="connsiteY76" fmla="*/ 415472 h 606722"/>
              <a:gd name="connsiteX77" fmla="*/ 151570 w 587316"/>
              <a:gd name="connsiteY77" fmla="*/ 415472 h 606722"/>
              <a:gd name="connsiteX78" fmla="*/ 161093 w 587316"/>
              <a:gd name="connsiteY78" fmla="*/ 424981 h 606722"/>
              <a:gd name="connsiteX79" fmla="*/ 161093 w 587316"/>
              <a:gd name="connsiteY79" fmla="*/ 475637 h 606722"/>
              <a:gd name="connsiteX80" fmla="*/ 151570 w 587316"/>
              <a:gd name="connsiteY80" fmla="*/ 485147 h 606722"/>
              <a:gd name="connsiteX81" fmla="*/ 130655 w 587316"/>
              <a:gd name="connsiteY81" fmla="*/ 485147 h 606722"/>
              <a:gd name="connsiteX82" fmla="*/ 130655 w 587316"/>
              <a:gd name="connsiteY82" fmla="*/ 556688 h 606722"/>
              <a:gd name="connsiteX83" fmla="*/ 121131 w 587316"/>
              <a:gd name="connsiteY83" fmla="*/ 566197 h 606722"/>
              <a:gd name="connsiteX84" fmla="*/ 39962 w 587316"/>
              <a:gd name="connsiteY84" fmla="*/ 566197 h 606722"/>
              <a:gd name="connsiteX85" fmla="*/ 30528 w 587316"/>
              <a:gd name="connsiteY85" fmla="*/ 558110 h 606722"/>
              <a:gd name="connsiteX86" fmla="*/ 89 w 587316"/>
              <a:gd name="connsiteY86" fmla="*/ 365615 h 606722"/>
              <a:gd name="connsiteX87" fmla="*/ 89 w 587316"/>
              <a:gd name="connsiteY87" fmla="*/ 365437 h 606722"/>
              <a:gd name="connsiteX88" fmla="*/ 0 w 587316"/>
              <a:gd name="connsiteY88" fmla="*/ 364904 h 606722"/>
              <a:gd name="connsiteX89" fmla="*/ 0 w 587316"/>
              <a:gd name="connsiteY89" fmla="*/ 364371 h 606722"/>
              <a:gd name="connsiteX90" fmla="*/ 0 w 587316"/>
              <a:gd name="connsiteY90" fmla="*/ 364104 h 606722"/>
              <a:gd name="connsiteX91" fmla="*/ 0 w 587316"/>
              <a:gd name="connsiteY91" fmla="*/ 242529 h 606722"/>
              <a:gd name="connsiteX92" fmla="*/ 9523 w 587316"/>
              <a:gd name="connsiteY92" fmla="*/ 233020 h 606722"/>
              <a:gd name="connsiteX93" fmla="*/ 118372 w 587316"/>
              <a:gd name="connsiteY93" fmla="*/ 233020 h 606722"/>
              <a:gd name="connsiteX94" fmla="*/ 375499 w 587316"/>
              <a:gd name="connsiteY94" fmla="*/ 67364 h 606722"/>
              <a:gd name="connsiteX95" fmla="*/ 375499 w 587316"/>
              <a:gd name="connsiteY95" fmla="*/ 9509 h 606722"/>
              <a:gd name="connsiteX96" fmla="*/ 384933 w 587316"/>
              <a:gd name="connsiteY96"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587316" h="606722">
                <a:moveTo>
                  <a:pt x="130655" y="434401"/>
                </a:moveTo>
                <a:lnTo>
                  <a:pt x="130655" y="466128"/>
                </a:lnTo>
                <a:lnTo>
                  <a:pt x="142047" y="466128"/>
                </a:lnTo>
                <a:lnTo>
                  <a:pt x="142047" y="434401"/>
                </a:lnTo>
                <a:close/>
                <a:moveTo>
                  <a:pt x="20648" y="373614"/>
                </a:moveTo>
                <a:lnTo>
                  <a:pt x="48061" y="547178"/>
                </a:lnTo>
                <a:lnTo>
                  <a:pt x="111608" y="547178"/>
                </a:lnTo>
                <a:lnTo>
                  <a:pt x="111608" y="475637"/>
                </a:lnTo>
                <a:lnTo>
                  <a:pt x="111608" y="424981"/>
                </a:lnTo>
                <a:lnTo>
                  <a:pt x="111608" y="373614"/>
                </a:lnTo>
                <a:close/>
                <a:moveTo>
                  <a:pt x="518778" y="371157"/>
                </a:moveTo>
                <a:lnTo>
                  <a:pt x="553937" y="391400"/>
                </a:lnTo>
                <a:cubicBezTo>
                  <a:pt x="558565" y="393974"/>
                  <a:pt x="560078" y="399834"/>
                  <a:pt x="557497" y="404362"/>
                </a:cubicBezTo>
                <a:cubicBezTo>
                  <a:pt x="555717" y="407381"/>
                  <a:pt x="552512" y="409068"/>
                  <a:pt x="549219" y="409068"/>
                </a:cubicBezTo>
                <a:cubicBezTo>
                  <a:pt x="547617" y="409068"/>
                  <a:pt x="545926" y="408713"/>
                  <a:pt x="544502" y="407825"/>
                </a:cubicBezTo>
                <a:lnTo>
                  <a:pt x="509344" y="387582"/>
                </a:lnTo>
                <a:cubicBezTo>
                  <a:pt x="504715" y="384918"/>
                  <a:pt x="503202" y="379147"/>
                  <a:pt x="505783" y="374619"/>
                </a:cubicBezTo>
                <a:cubicBezTo>
                  <a:pt x="508454" y="370091"/>
                  <a:pt x="514239" y="368493"/>
                  <a:pt x="518778" y="371157"/>
                </a:cubicBezTo>
                <a:close/>
                <a:moveTo>
                  <a:pt x="537211" y="283673"/>
                </a:moveTo>
                <a:lnTo>
                  <a:pt x="577793" y="283673"/>
                </a:lnTo>
                <a:cubicBezTo>
                  <a:pt x="583044" y="283673"/>
                  <a:pt x="587316" y="287947"/>
                  <a:pt x="587316" y="293200"/>
                </a:cubicBezTo>
                <a:cubicBezTo>
                  <a:pt x="587316" y="298452"/>
                  <a:pt x="583044" y="302726"/>
                  <a:pt x="577793" y="302726"/>
                </a:cubicBezTo>
                <a:lnTo>
                  <a:pt x="537211" y="302726"/>
                </a:lnTo>
                <a:cubicBezTo>
                  <a:pt x="531960" y="302726"/>
                  <a:pt x="527688" y="298452"/>
                  <a:pt x="527688" y="293200"/>
                </a:cubicBezTo>
                <a:cubicBezTo>
                  <a:pt x="527688" y="287947"/>
                  <a:pt x="531960" y="283673"/>
                  <a:pt x="537211" y="283673"/>
                </a:cubicBezTo>
                <a:close/>
                <a:moveTo>
                  <a:pt x="50098" y="273582"/>
                </a:moveTo>
                <a:lnTo>
                  <a:pt x="90680" y="273582"/>
                </a:lnTo>
                <a:cubicBezTo>
                  <a:pt x="95931" y="273582"/>
                  <a:pt x="100203" y="277840"/>
                  <a:pt x="100203" y="283073"/>
                </a:cubicBezTo>
                <a:cubicBezTo>
                  <a:pt x="100203" y="288306"/>
                  <a:pt x="95931" y="292564"/>
                  <a:pt x="90680" y="292564"/>
                </a:cubicBezTo>
                <a:lnTo>
                  <a:pt x="50098" y="292564"/>
                </a:lnTo>
                <a:cubicBezTo>
                  <a:pt x="44847" y="292564"/>
                  <a:pt x="40575" y="288306"/>
                  <a:pt x="40575" y="283073"/>
                </a:cubicBezTo>
                <a:cubicBezTo>
                  <a:pt x="40575" y="277840"/>
                  <a:pt x="44847" y="273582"/>
                  <a:pt x="50098" y="273582"/>
                </a:cubicBezTo>
                <a:close/>
                <a:moveTo>
                  <a:pt x="19046" y="252038"/>
                </a:moveTo>
                <a:lnTo>
                  <a:pt x="19046" y="354684"/>
                </a:lnTo>
                <a:lnTo>
                  <a:pt x="111608" y="354684"/>
                </a:lnTo>
                <a:lnTo>
                  <a:pt x="111608" y="252038"/>
                </a:lnTo>
                <a:close/>
                <a:moveTo>
                  <a:pt x="445913" y="202664"/>
                </a:moveTo>
                <a:cubicBezTo>
                  <a:pt x="451171" y="202664"/>
                  <a:pt x="455359" y="206928"/>
                  <a:pt x="455359" y="212170"/>
                </a:cubicBezTo>
                <a:lnTo>
                  <a:pt x="455359" y="262806"/>
                </a:lnTo>
                <a:cubicBezTo>
                  <a:pt x="455359" y="268048"/>
                  <a:pt x="451171" y="272312"/>
                  <a:pt x="445913" y="272312"/>
                </a:cubicBezTo>
                <a:cubicBezTo>
                  <a:pt x="440655" y="272312"/>
                  <a:pt x="436377" y="268048"/>
                  <a:pt x="436377" y="262806"/>
                </a:cubicBezTo>
                <a:lnTo>
                  <a:pt x="436377" y="212170"/>
                </a:lnTo>
                <a:cubicBezTo>
                  <a:pt x="436377" y="206928"/>
                  <a:pt x="440655" y="202664"/>
                  <a:pt x="445913" y="202664"/>
                </a:cubicBezTo>
                <a:close/>
                <a:moveTo>
                  <a:pt x="544502" y="178654"/>
                </a:moveTo>
                <a:cubicBezTo>
                  <a:pt x="549041" y="175990"/>
                  <a:pt x="554827" y="177588"/>
                  <a:pt x="557497" y="182116"/>
                </a:cubicBezTo>
                <a:cubicBezTo>
                  <a:pt x="560078" y="186644"/>
                  <a:pt x="558565" y="192415"/>
                  <a:pt x="553937" y="195079"/>
                </a:cubicBezTo>
                <a:lnTo>
                  <a:pt x="518778" y="215322"/>
                </a:lnTo>
                <a:cubicBezTo>
                  <a:pt x="517354" y="216121"/>
                  <a:pt x="515663" y="216565"/>
                  <a:pt x="514061" y="216565"/>
                </a:cubicBezTo>
                <a:cubicBezTo>
                  <a:pt x="510768" y="216565"/>
                  <a:pt x="507564" y="214878"/>
                  <a:pt x="505783" y="211859"/>
                </a:cubicBezTo>
                <a:cubicBezTo>
                  <a:pt x="503202" y="207331"/>
                  <a:pt x="504715" y="201471"/>
                  <a:pt x="509344" y="198897"/>
                </a:cubicBezTo>
                <a:close/>
                <a:moveTo>
                  <a:pt x="375499" y="90026"/>
                </a:moveTo>
                <a:lnTo>
                  <a:pt x="130655" y="247683"/>
                </a:lnTo>
                <a:lnTo>
                  <a:pt x="130655" y="359128"/>
                </a:lnTo>
                <a:lnTo>
                  <a:pt x="375499" y="524694"/>
                </a:lnTo>
                <a:close/>
                <a:moveTo>
                  <a:pt x="445913" y="40505"/>
                </a:moveTo>
                <a:cubicBezTo>
                  <a:pt x="451171" y="40505"/>
                  <a:pt x="455359" y="44772"/>
                  <a:pt x="455359" y="50017"/>
                </a:cubicBezTo>
                <a:lnTo>
                  <a:pt x="455359" y="171630"/>
                </a:lnTo>
                <a:cubicBezTo>
                  <a:pt x="455359" y="176875"/>
                  <a:pt x="451171" y="181142"/>
                  <a:pt x="445913" y="181142"/>
                </a:cubicBezTo>
                <a:cubicBezTo>
                  <a:pt x="440655" y="181142"/>
                  <a:pt x="436377" y="176875"/>
                  <a:pt x="436377" y="171630"/>
                </a:cubicBezTo>
                <a:lnTo>
                  <a:pt x="436377" y="50017"/>
                </a:lnTo>
                <a:cubicBezTo>
                  <a:pt x="436377" y="44772"/>
                  <a:pt x="440655" y="40505"/>
                  <a:pt x="445913" y="40505"/>
                </a:cubicBezTo>
                <a:close/>
                <a:moveTo>
                  <a:pt x="394456" y="19018"/>
                </a:moveTo>
                <a:lnTo>
                  <a:pt x="394456" y="72608"/>
                </a:lnTo>
                <a:lnTo>
                  <a:pt x="394456" y="542646"/>
                </a:lnTo>
                <a:lnTo>
                  <a:pt x="394456" y="587704"/>
                </a:lnTo>
                <a:lnTo>
                  <a:pt x="466815" y="587704"/>
                </a:lnTo>
                <a:lnTo>
                  <a:pt x="466815" y="19018"/>
                </a:lnTo>
                <a:close/>
                <a:moveTo>
                  <a:pt x="384933" y="0"/>
                </a:moveTo>
                <a:lnTo>
                  <a:pt x="476338" y="0"/>
                </a:lnTo>
                <a:cubicBezTo>
                  <a:pt x="481589" y="0"/>
                  <a:pt x="485772" y="4266"/>
                  <a:pt x="485772" y="9509"/>
                </a:cubicBezTo>
                <a:lnTo>
                  <a:pt x="485772" y="597213"/>
                </a:lnTo>
                <a:cubicBezTo>
                  <a:pt x="485772" y="602456"/>
                  <a:pt x="481589" y="606722"/>
                  <a:pt x="476338" y="606722"/>
                </a:cubicBezTo>
                <a:lnTo>
                  <a:pt x="384933" y="606722"/>
                </a:lnTo>
                <a:cubicBezTo>
                  <a:pt x="379682" y="606722"/>
                  <a:pt x="375499" y="602456"/>
                  <a:pt x="375499" y="597213"/>
                </a:cubicBezTo>
                <a:lnTo>
                  <a:pt x="375499" y="547623"/>
                </a:lnTo>
                <a:lnTo>
                  <a:pt x="130655" y="382056"/>
                </a:lnTo>
                <a:lnTo>
                  <a:pt x="130655" y="415472"/>
                </a:lnTo>
                <a:lnTo>
                  <a:pt x="151570" y="415472"/>
                </a:lnTo>
                <a:cubicBezTo>
                  <a:pt x="156821" y="415472"/>
                  <a:pt x="161093" y="419738"/>
                  <a:pt x="161093" y="424981"/>
                </a:cubicBezTo>
                <a:lnTo>
                  <a:pt x="161093" y="475637"/>
                </a:lnTo>
                <a:cubicBezTo>
                  <a:pt x="161093" y="480881"/>
                  <a:pt x="156821" y="485147"/>
                  <a:pt x="151570" y="485147"/>
                </a:cubicBezTo>
                <a:lnTo>
                  <a:pt x="130655" y="485147"/>
                </a:lnTo>
                <a:lnTo>
                  <a:pt x="130655" y="556688"/>
                </a:lnTo>
                <a:cubicBezTo>
                  <a:pt x="130655" y="561931"/>
                  <a:pt x="126382" y="566197"/>
                  <a:pt x="121131" y="566197"/>
                </a:cubicBezTo>
                <a:lnTo>
                  <a:pt x="39962" y="566197"/>
                </a:lnTo>
                <a:cubicBezTo>
                  <a:pt x="35245" y="566197"/>
                  <a:pt x="31329" y="562731"/>
                  <a:pt x="30528" y="558110"/>
                </a:cubicBezTo>
                <a:lnTo>
                  <a:pt x="89" y="365615"/>
                </a:lnTo>
                <a:cubicBezTo>
                  <a:pt x="89" y="365526"/>
                  <a:pt x="89" y="365437"/>
                  <a:pt x="89" y="365437"/>
                </a:cubicBezTo>
                <a:cubicBezTo>
                  <a:pt x="89" y="365260"/>
                  <a:pt x="89" y="365082"/>
                  <a:pt x="0" y="364904"/>
                </a:cubicBezTo>
                <a:cubicBezTo>
                  <a:pt x="0" y="364726"/>
                  <a:pt x="0" y="364549"/>
                  <a:pt x="0" y="364371"/>
                </a:cubicBezTo>
                <a:cubicBezTo>
                  <a:pt x="0" y="364282"/>
                  <a:pt x="0" y="364193"/>
                  <a:pt x="0" y="364104"/>
                </a:cubicBezTo>
                <a:lnTo>
                  <a:pt x="0" y="242529"/>
                </a:lnTo>
                <a:cubicBezTo>
                  <a:pt x="0" y="237285"/>
                  <a:pt x="4272" y="233020"/>
                  <a:pt x="9523" y="233020"/>
                </a:cubicBezTo>
                <a:lnTo>
                  <a:pt x="118372" y="233020"/>
                </a:lnTo>
                <a:lnTo>
                  <a:pt x="375499" y="67364"/>
                </a:lnTo>
                <a:lnTo>
                  <a:pt x="375499" y="9509"/>
                </a:lnTo>
                <a:cubicBezTo>
                  <a:pt x="375499" y="4266"/>
                  <a:pt x="379682" y="0"/>
                  <a:pt x="384933"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cxnSp>
        <p:nvCxnSpPr>
          <p:cNvPr id="5" name="直接连接符 4"/>
          <p:cNvCxnSpPr/>
          <p:nvPr/>
        </p:nvCxnSpPr>
        <p:spPr>
          <a:xfrm>
            <a:off x="5405310" y="2735052"/>
            <a:ext cx="5282141"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圆角矩形 12"/>
          <p:cNvSpPr/>
          <p:nvPr/>
        </p:nvSpPr>
        <p:spPr>
          <a:xfrm>
            <a:off x="735064" y="1866880"/>
            <a:ext cx="3852428" cy="3915815"/>
          </a:xfrm>
          <a:prstGeom prst="roundRect">
            <a:avLst>
              <a:gd name="adj" fmla="val 5000"/>
            </a:avLst>
          </a:prstGeom>
          <a:blipFill dpi="0" rotWithShape="1">
            <a:blip r:embed="rId4"/>
            <a:srcRect/>
            <a:stretch>
              <a:fillRect l="-26234" r="-26234"/>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圆角矩形 3"/>
          <p:cNvSpPr/>
          <p:nvPr/>
        </p:nvSpPr>
        <p:spPr>
          <a:xfrm>
            <a:off x="3706875" y="466241"/>
            <a:ext cx="4778249" cy="659500"/>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accent1"/>
                </a:solidFill>
                <a:latin typeface="微软雅黑" panose="020B0503020204020204" pitchFamily="34" charset="-122"/>
                <a:ea typeface="微软雅黑" panose="020B0503020204020204" pitchFamily="34" charset="-122"/>
              </a:rPr>
              <a:t>C++</a:t>
            </a:r>
            <a:r>
              <a:rPr lang="zh-CN" altLang="en-US" sz="2400" b="1" dirty="0">
                <a:solidFill>
                  <a:schemeClr val="accent1"/>
                </a:solidFill>
                <a:latin typeface="微软雅黑" panose="020B0503020204020204" pitchFamily="34" charset="-122"/>
                <a:ea typeface="微软雅黑" panose="020B0503020204020204" pitchFamily="34" charset="-122"/>
              </a:rPr>
              <a:t>流及流类库</a:t>
            </a:r>
            <a:endParaRPr lang="zh-CN" altLang="en-US" sz="2400" b="1" spc="3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2680419"/>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1" presetClass="entr" presetSubtype="1"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100"/>
                                        <p:tgtEl>
                                          <p:spTgt spid="8"/>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par>
                          <p:cTn id="24" fill="hold">
                            <p:stCondLst>
                              <p:cond delay="1500"/>
                            </p:stCondLst>
                            <p:childTnLst>
                              <p:par>
                                <p:cTn id="25" presetID="37"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900" decel="100000" fill="hold"/>
                                        <p:tgtEl>
                                          <p:spTgt spid="5"/>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31" presetID="37" presetClass="entr" presetSubtype="0" fill="hold" grpId="0" nodeType="withEffect">
                                  <p:stCondLst>
                                    <p:cond delay="60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900" decel="100000" fill="hold"/>
                                        <p:tgtEl>
                                          <p:spTgt spid="11"/>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par>
                          <p:cTn id="37" fill="hold">
                            <p:stCondLst>
                              <p:cond delay="3100"/>
                            </p:stCondLst>
                            <p:childTnLst>
                              <p:par>
                                <p:cTn id="38" presetID="10" presetClass="entr" presetSubtype="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8" grpId="0" animBg="1"/>
      <p:bldP spid="17" grpId="0" animBg="1"/>
      <p:bldP spid="6"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千图PPT彼岸天：ID 8661124组合 1"/>
          <p:cNvGrpSpPr/>
          <p:nvPr>
            <p:custDataLst>
              <p:tags r:id="rId1"/>
            </p:custDataLst>
          </p:nvPr>
        </p:nvGrpSpPr>
        <p:grpSpPr>
          <a:xfrm>
            <a:off x="3890865" y="1716833"/>
            <a:ext cx="7044613" cy="4217436"/>
            <a:chOff x="8036657" y="1556792"/>
            <a:chExt cx="3209290" cy="4557731"/>
          </a:xfrm>
        </p:grpSpPr>
        <p:sp>
          <p:nvSpPr>
            <p:cNvPr id="12" name="Freeform: Shape 12"/>
            <p:cNvSpPr/>
            <p:nvPr/>
          </p:nvSpPr>
          <p:spPr bwMode="auto">
            <a:xfrm>
              <a:off x="8036657" y="1556792"/>
              <a:ext cx="3209290" cy="4557731"/>
            </a:xfrm>
            <a:custGeom>
              <a:avLst/>
              <a:gdLst>
                <a:gd name="T0" fmla="*/ 834 w 834"/>
                <a:gd name="T1" fmla="*/ 1133 h 1183"/>
                <a:gd name="T2" fmla="*/ 785 w 834"/>
                <a:gd name="T3" fmla="*/ 1183 h 1183"/>
                <a:gd name="T4" fmla="*/ 50 w 834"/>
                <a:gd name="T5" fmla="*/ 1183 h 1183"/>
                <a:gd name="T6" fmla="*/ 0 w 834"/>
                <a:gd name="T7" fmla="*/ 1133 h 1183"/>
                <a:gd name="T8" fmla="*/ 0 w 834"/>
                <a:gd name="T9" fmla="*/ 49 h 1183"/>
                <a:gd name="T10" fmla="*/ 50 w 834"/>
                <a:gd name="T11" fmla="*/ 0 h 1183"/>
                <a:gd name="T12" fmla="*/ 785 w 834"/>
                <a:gd name="T13" fmla="*/ 0 h 1183"/>
                <a:gd name="T14" fmla="*/ 834 w 834"/>
                <a:gd name="T15" fmla="*/ 49 h 1183"/>
                <a:gd name="T16" fmla="*/ 834 w 834"/>
                <a:gd name="T17" fmla="*/ 1133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4" h="1183">
                  <a:moveTo>
                    <a:pt x="834" y="1133"/>
                  </a:moveTo>
                  <a:cubicBezTo>
                    <a:pt x="834" y="1160"/>
                    <a:pt x="812" y="1183"/>
                    <a:pt x="785" y="1183"/>
                  </a:cubicBezTo>
                  <a:cubicBezTo>
                    <a:pt x="50" y="1183"/>
                    <a:pt x="50" y="1183"/>
                    <a:pt x="50" y="1183"/>
                  </a:cubicBezTo>
                  <a:cubicBezTo>
                    <a:pt x="22" y="1183"/>
                    <a:pt x="0" y="1160"/>
                    <a:pt x="0" y="1133"/>
                  </a:cubicBezTo>
                  <a:cubicBezTo>
                    <a:pt x="0" y="49"/>
                    <a:pt x="0" y="49"/>
                    <a:pt x="0" y="49"/>
                  </a:cubicBezTo>
                  <a:cubicBezTo>
                    <a:pt x="0" y="22"/>
                    <a:pt x="22" y="0"/>
                    <a:pt x="50" y="0"/>
                  </a:cubicBezTo>
                  <a:cubicBezTo>
                    <a:pt x="785" y="0"/>
                    <a:pt x="785" y="0"/>
                    <a:pt x="785" y="0"/>
                  </a:cubicBezTo>
                  <a:cubicBezTo>
                    <a:pt x="812" y="0"/>
                    <a:pt x="834" y="22"/>
                    <a:pt x="834" y="49"/>
                  </a:cubicBezTo>
                  <a:cubicBezTo>
                    <a:pt x="834" y="1133"/>
                    <a:pt x="834" y="1133"/>
                    <a:pt x="834" y="1133"/>
                  </a:cubicBezTo>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 name="Freeform: Shape 13"/>
            <p:cNvSpPr/>
            <p:nvPr/>
          </p:nvSpPr>
          <p:spPr bwMode="auto">
            <a:xfrm>
              <a:off x="8055922" y="1572203"/>
              <a:ext cx="3174615" cy="4523056"/>
            </a:xfrm>
            <a:custGeom>
              <a:avLst/>
              <a:gdLst>
                <a:gd name="T0" fmla="*/ 45 w 825"/>
                <a:gd name="T1" fmla="*/ 1174 h 1174"/>
                <a:gd name="T2" fmla="*/ 0 w 825"/>
                <a:gd name="T3" fmla="*/ 1129 h 1174"/>
                <a:gd name="T4" fmla="*/ 0 w 825"/>
                <a:gd name="T5" fmla="*/ 45 h 1174"/>
                <a:gd name="T6" fmla="*/ 45 w 825"/>
                <a:gd name="T7" fmla="*/ 0 h 1174"/>
                <a:gd name="T8" fmla="*/ 780 w 825"/>
                <a:gd name="T9" fmla="*/ 0 h 1174"/>
                <a:gd name="T10" fmla="*/ 825 w 825"/>
                <a:gd name="T11" fmla="*/ 45 h 1174"/>
                <a:gd name="T12" fmla="*/ 825 w 825"/>
                <a:gd name="T13" fmla="*/ 1129 h 1174"/>
                <a:gd name="T14" fmla="*/ 780 w 825"/>
                <a:gd name="T15" fmla="*/ 1174 h 1174"/>
                <a:gd name="T16" fmla="*/ 45 w 825"/>
                <a:gd name="T17" fmla="*/ 1174 h 1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5" h="1174">
                  <a:moveTo>
                    <a:pt x="45" y="1174"/>
                  </a:moveTo>
                  <a:cubicBezTo>
                    <a:pt x="20" y="1174"/>
                    <a:pt x="0" y="1154"/>
                    <a:pt x="0" y="1129"/>
                  </a:cubicBezTo>
                  <a:cubicBezTo>
                    <a:pt x="0" y="45"/>
                    <a:pt x="0" y="45"/>
                    <a:pt x="0" y="45"/>
                  </a:cubicBezTo>
                  <a:cubicBezTo>
                    <a:pt x="0" y="21"/>
                    <a:pt x="20" y="0"/>
                    <a:pt x="45" y="0"/>
                  </a:cubicBezTo>
                  <a:cubicBezTo>
                    <a:pt x="780" y="0"/>
                    <a:pt x="780" y="0"/>
                    <a:pt x="780" y="0"/>
                  </a:cubicBezTo>
                  <a:cubicBezTo>
                    <a:pt x="805" y="0"/>
                    <a:pt x="825" y="21"/>
                    <a:pt x="825" y="45"/>
                  </a:cubicBezTo>
                  <a:cubicBezTo>
                    <a:pt x="825" y="1129"/>
                    <a:pt x="825" y="1129"/>
                    <a:pt x="825" y="1129"/>
                  </a:cubicBezTo>
                  <a:cubicBezTo>
                    <a:pt x="825" y="1154"/>
                    <a:pt x="805" y="1174"/>
                    <a:pt x="780" y="1174"/>
                  </a:cubicBezTo>
                  <a:cubicBezTo>
                    <a:pt x="45" y="1174"/>
                    <a:pt x="45" y="1174"/>
                    <a:pt x="45" y="1174"/>
                  </a:cubicBezTo>
                </a:path>
              </a:pathLst>
            </a:custGeom>
            <a:solidFill>
              <a:srgbClr val="18181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 name="Oval 14"/>
            <p:cNvSpPr/>
            <p:nvPr/>
          </p:nvSpPr>
          <p:spPr bwMode="auto">
            <a:xfrm>
              <a:off x="9612407" y="1741721"/>
              <a:ext cx="57792" cy="57792"/>
            </a:xfrm>
            <a:prstGeom prst="ellipse">
              <a:avLst/>
            </a:prstGeom>
            <a:solidFill>
              <a:srgbClr val="2C2C2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 name="Oval 15"/>
            <p:cNvSpPr/>
            <p:nvPr/>
          </p:nvSpPr>
          <p:spPr bwMode="auto">
            <a:xfrm>
              <a:off x="9612407" y="1737870"/>
              <a:ext cx="57792" cy="57792"/>
            </a:xfrm>
            <a:prstGeom prst="ellipse">
              <a:avLst/>
            </a:prstGeom>
            <a:solidFill>
              <a:srgbClr val="0A0A0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 name="Oval 16"/>
            <p:cNvSpPr/>
            <p:nvPr/>
          </p:nvSpPr>
          <p:spPr bwMode="auto">
            <a:xfrm>
              <a:off x="9623964" y="1749426"/>
              <a:ext cx="34675" cy="3467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 name="Oval 17"/>
            <p:cNvSpPr/>
            <p:nvPr/>
          </p:nvSpPr>
          <p:spPr bwMode="auto">
            <a:xfrm>
              <a:off x="9631670" y="1757132"/>
              <a:ext cx="19265" cy="19265"/>
            </a:xfrm>
            <a:prstGeom prst="ellipse">
              <a:avLst/>
            </a:prstGeom>
            <a:solidFill>
              <a:srgbClr val="2C99B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 name="Freeform: Shape 18"/>
            <p:cNvSpPr/>
            <p:nvPr/>
          </p:nvSpPr>
          <p:spPr bwMode="auto">
            <a:xfrm>
              <a:off x="9639375" y="1764837"/>
              <a:ext cx="3854" cy="3854"/>
            </a:xfrm>
            <a:custGeom>
              <a:avLst/>
              <a:gdLst>
                <a:gd name="T0" fmla="*/ 1 w 1"/>
                <a:gd name="T1" fmla="*/ 0 h 1"/>
                <a:gd name="T2" fmla="*/ 1 w 1"/>
                <a:gd name="T3" fmla="*/ 1 h 1"/>
                <a:gd name="T4" fmla="*/ 0 w 1"/>
                <a:gd name="T5" fmla="*/ 0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1"/>
                  </a:lnTo>
                  <a:lnTo>
                    <a:pt x="0" y="0"/>
                  </a:lnTo>
                  <a:lnTo>
                    <a:pt x="1" y="0"/>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 name="Rectangle 19"/>
            <p:cNvSpPr/>
            <p:nvPr/>
          </p:nvSpPr>
          <p:spPr bwMode="auto">
            <a:xfrm>
              <a:off x="9550764" y="1757132"/>
              <a:ext cx="26970" cy="26970"/>
            </a:xfrm>
            <a:prstGeom prst="rect">
              <a:avLst/>
            </a:prstGeom>
            <a:solidFill>
              <a:srgbClr val="4646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Rectangle 20"/>
            <p:cNvSpPr/>
            <p:nvPr/>
          </p:nvSpPr>
          <p:spPr bwMode="auto">
            <a:xfrm>
              <a:off x="8229291" y="1938209"/>
              <a:ext cx="2827873" cy="3771783"/>
            </a:xfrm>
            <a:prstGeom prst="rect">
              <a:avLst/>
            </a:prstGeom>
            <a:solidFill>
              <a:srgbClr val="0C0D1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 name="Rectangle 21"/>
            <p:cNvSpPr/>
            <p:nvPr/>
          </p:nvSpPr>
          <p:spPr bwMode="auto">
            <a:xfrm>
              <a:off x="8244702" y="1953620"/>
              <a:ext cx="2797051" cy="37409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Oval 22"/>
            <p:cNvSpPr/>
            <p:nvPr/>
          </p:nvSpPr>
          <p:spPr bwMode="auto">
            <a:xfrm>
              <a:off x="9523794" y="5790897"/>
              <a:ext cx="238867" cy="242721"/>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 name="Freeform: Shape 23"/>
            <p:cNvSpPr/>
            <p:nvPr/>
          </p:nvSpPr>
          <p:spPr bwMode="auto">
            <a:xfrm>
              <a:off x="9581586" y="5848686"/>
              <a:ext cx="123286" cy="123286"/>
            </a:xfrm>
            <a:custGeom>
              <a:avLst/>
              <a:gdLst>
                <a:gd name="T0" fmla="*/ 30 w 32"/>
                <a:gd name="T1" fmla="*/ 21 h 32"/>
                <a:gd name="T2" fmla="*/ 28 w 32"/>
                <a:gd name="T3" fmla="*/ 21 h 32"/>
                <a:gd name="T4" fmla="*/ 21 w 32"/>
                <a:gd name="T5" fmla="*/ 28 h 32"/>
                <a:gd name="T6" fmla="*/ 11 w 32"/>
                <a:gd name="T7" fmla="*/ 28 h 32"/>
                <a:gd name="T8" fmla="*/ 4 w 32"/>
                <a:gd name="T9" fmla="*/ 21 h 32"/>
                <a:gd name="T10" fmla="*/ 4 w 32"/>
                <a:gd name="T11" fmla="*/ 11 h 32"/>
                <a:gd name="T12" fmla="*/ 11 w 32"/>
                <a:gd name="T13" fmla="*/ 4 h 32"/>
                <a:gd name="T14" fmla="*/ 21 w 32"/>
                <a:gd name="T15" fmla="*/ 4 h 32"/>
                <a:gd name="T16" fmla="*/ 28 w 32"/>
                <a:gd name="T17" fmla="*/ 11 h 32"/>
                <a:gd name="T18" fmla="*/ 28 w 32"/>
                <a:gd name="T19" fmla="*/ 21 h 32"/>
                <a:gd name="T20" fmla="*/ 30 w 32"/>
                <a:gd name="T21" fmla="*/ 21 h 32"/>
                <a:gd name="T22" fmla="*/ 32 w 32"/>
                <a:gd name="T23" fmla="*/ 21 h 32"/>
                <a:gd name="T24" fmla="*/ 32 w 32"/>
                <a:gd name="T25" fmla="*/ 11 h 32"/>
                <a:gd name="T26" fmla="*/ 21 w 32"/>
                <a:gd name="T27" fmla="*/ 0 h 32"/>
                <a:gd name="T28" fmla="*/ 11 w 32"/>
                <a:gd name="T29" fmla="*/ 0 h 32"/>
                <a:gd name="T30" fmla="*/ 0 w 32"/>
                <a:gd name="T31" fmla="*/ 11 h 32"/>
                <a:gd name="T32" fmla="*/ 0 w 32"/>
                <a:gd name="T33" fmla="*/ 21 h 32"/>
                <a:gd name="T34" fmla="*/ 11 w 32"/>
                <a:gd name="T35" fmla="*/ 32 h 32"/>
                <a:gd name="T36" fmla="*/ 21 w 32"/>
                <a:gd name="T37" fmla="*/ 32 h 32"/>
                <a:gd name="T38" fmla="*/ 32 w 32"/>
                <a:gd name="T39" fmla="*/ 21 h 32"/>
                <a:gd name="T40" fmla="*/ 30 w 32"/>
                <a:gd name="T41"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32">
                  <a:moveTo>
                    <a:pt x="30" y="21"/>
                  </a:moveTo>
                  <a:cubicBezTo>
                    <a:pt x="28" y="21"/>
                    <a:pt x="28" y="21"/>
                    <a:pt x="28" y="21"/>
                  </a:cubicBezTo>
                  <a:cubicBezTo>
                    <a:pt x="28" y="25"/>
                    <a:pt x="25" y="28"/>
                    <a:pt x="21" y="28"/>
                  </a:cubicBezTo>
                  <a:cubicBezTo>
                    <a:pt x="11" y="28"/>
                    <a:pt x="11" y="28"/>
                    <a:pt x="11" y="28"/>
                  </a:cubicBezTo>
                  <a:cubicBezTo>
                    <a:pt x="7" y="28"/>
                    <a:pt x="4" y="25"/>
                    <a:pt x="4" y="21"/>
                  </a:cubicBezTo>
                  <a:cubicBezTo>
                    <a:pt x="4" y="11"/>
                    <a:pt x="4" y="11"/>
                    <a:pt x="4" y="11"/>
                  </a:cubicBezTo>
                  <a:cubicBezTo>
                    <a:pt x="4" y="7"/>
                    <a:pt x="7" y="4"/>
                    <a:pt x="11" y="4"/>
                  </a:cubicBezTo>
                  <a:cubicBezTo>
                    <a:pt x="21" y="4"/>
                    <a:pt x="21" y="4"/>
                    <a:pt x="21" y="4"/>
                  </a:cubicBezTo>
                  <a:cubicBezTo>
                    <a:pt x="25" y="4"/>
                    <a:pt x="28" y="7"/>
                    <a:pt x="28" y="11"/>
                  </a:cubicBezTo>
                  <a:cubicBezTo>
                    <a:pt x="28" y="21"/>
                    <a:pt x="28" y="21"/>
                    <a:pt x="28" y="21"/>
                  </a:cubicBezTo>
                  <a:cubicBezTo>
                    <a:pt x="30" y="21"/>
                    <a:pt x="30" y="21"/>
                    <a:pt x="30" y="21"/>
                  </a:cubicBezTo>
                  <a:cubicBezTo>
                    <a:pt x="32" y="21"/>
                    <a:pt x="32" y="21"/>
                    <a:pt x="32" y="21"/>
                  </a:cubicBezTo>
                  <a:cubicBezTo>
                    <a:pt x="32" y="11"/>
                    <a:pt x="32" y="11"/>
                    <a:pt x="32" y="11"/>
                  </a:cubicBezTo>
                  <a:cubicBezTo>
                    <a:pt x="32" y="5"/>
                    <a:pt x="28" y="0"/>
                    <a:pt x="21" y="0"/>
                  </a:cubicBezTo>
                  <a:cubicBezTo>
                    <a:pt x="11" y="0"/>
                    <a:pt x="11" y="0"/>
                    <a:pt x="11" y="0"/>
                  </a:cubicBezTo>
                  <a:cubicBezTo>
                    <a:pt x="5" y="0"/>
                    <a:pt x="0" y="5"/>
                    <a:pt x="0" y="11"/>
                  </a:cubicBezTo>
                  <a:cubicBezTo>
                    <a:pt x="0" y="21"/>
                    <a:pt x="0" y="21"/>
                    <a:pt x="0" y="21"/>
                  </a:cubicBezTo>
                  <a:cubicBezTo>
                    <a:pt x="0" y="28"/>
                    <a:pt x="5" y="32"/>
                    <a:pt x="11" y="32"/>
                  </a:cubicBezTo>
                  <a:cubicBezTo>
                    <a:pt x="21" y="32"/>
                    <a:pt x="21" y="32"/>
                    <a:pt x="21" y="32"/>
                  </a:cubicBezTo>
                  <a:cubicBezTo>
                    <a:pt x="28" y="32"/>
                    <a:pt x="32" y="28"/>
                    <a:pt x="32" y="21"/>
                  </a:cubicBezTo>
                  <a:lnTo>
                    <a:pt x="30" y="21"/>
                  </a:lnTo>
                  <a:close/>
                </a:path>
              </a:pathLst>
            </a:custGeom>
            <a:solidFill>
              <a:srgbClr val="18181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10" name="千图PPT彼岸天：ID 8661124Freeform: Shape 9"/>
          <p:cNvSpPr/>
          <p:nvPr>
            <p:custDataLst>
              <p:tags r:id="rId2"/>
            </p:custDataLst>
          </p:nvPr>
        </p:nvSpPr>
        <p:spPr bwMode="auto">
          <a:xfrm>
            <a:off x="1447767" y="5424389"/>
            <a:ext cx="1511363" cy="690134"/>
          </a:xfrm>
          <a:custGeom>
            <a:avLst/>
            <a:gdLst/>
            <a:ahLst/>
            <a:cxnLst>
              <a:cxn ang="0">
                <a:pos x="23" y="32"/>
              </a:cxn>
              <a:cxn ang="0">
                <a:pos x="43" y="17"/>
              </a:cxn>
              <a:cxn ang="0">
                <a:pos x="52" y="19"/>
              </a:cxn>
              <a:cxn ang="0">
                <a:pos x="73" y="12"/>
              </a:cxn>
              <a:cxn ang="0">
                <a:pos x="73" y="12"/>
              </a:cxn>
              <a:cxn ang="0">
                <a:pos x="90" y="3"/>
              </a:cxn>
              <a:cxn ang="0">
                <a:pos x="100" y="6"/>
              </a:cxn>
              <a:cxn ang="0">
                <a:pos x="123" y="0"/>
              </a:cxn>
              <a:cxn ang="0">
                <a:pos x="164" y="26"/>
              </a:cxn>
              <a:cxn ang="0">
                <a:pos x="180" y="39"/>
              </a:cxn>
              <a:cxn ang="0">
                <a:pos x="196" y="68"/>
              </a:cxn>
              <a:cxn ang="0">
                <a:pos x="195" y="72"/>
              </a:cxn>
              <a:cxn ang="0">
                <a:pos x="1" y="72"/>
              </a:cxn>
              <a:cxn ang="0">
                <a:pos x="0" y="65"/>
              </a:cxn>
              <a:cxn ang="0">
                <a:pos x="23" y="32"/>
              </a:cxn>
            </a:cxnLst>
            <a:rect l="0" t="0" r="r" b="b"/>
            <a:pathLst>
              <a:path w="196" h="72">
                <a:moveTo>
                  <a:pt x="23" y="32"/>
                </a:moveTo>
                <a:cubicBezTo>
                  <a:pt x="25" y="24"/>
                  <a:pt x="33" y="17"/>
                  <a:pt x="43" y="17"/>
                </a:cubicBezTo>
                <a:cubicBezTo>
                  <a:pt x="46" y="17"/>
                  <a:pt x="49" y="18"/>
                  <a:pt x="52" y="19"/>
                </a:cubicBezTo>
                <a:cubicBezTo>
                  <a:pt x="58" y="15"/>
                  <a:pt x="65" y="12"/>
                  <a:pt x="73" y="12"/>
                </a:cubicBezTo>
                <a:cubicBezTo>
                  <a:pt x="73" y="12"/>
                  <a:pt x="73" y="12"/>
                  <a:pt x="73" y="12"/>
                </a:cubicBezTo>
                <a:cubicBezTo>
                  <a:pt x="76" y="7"/>
                  <a:pt x="82" y="3"/>
                  <a:pt x="90" y="3"/>
                </a:cubicBezTo>
                <a:cubicBezTo>
                  <a:pt x="94" y="3"/>
                  <a:pt x="97" y="4"/>
                  <a:pt x="100" y="6"/>
                </a:cubicBezTo>
                <a:cubicBezTo>
                  <a:pt x="107" y="2"/>
                  <a:pt x="115" y="0"/>
                  <a:pt x="123" y="0"/>
                </a:cubicBezTo>
                <a:cubicBezTo>
                  <a:pt x="142" y="0"/>
                  <a:pt x="159" y="11"/>
                  <a:pt x="164" y="26"/>
                </a:cubicBezTo>
                <a:cubicBezTo>
                  <a:pt x="172" y="27"/>
                  <a:pt x="179" y="32"/>
                  <a:pt x="180" y="39"/>
                </a:cubicBezTo>
                <a:cubicBezTo>
                  <a:pt x="189" y="45"/>
                  <a:pt x="196" y="56"/>
                  <a:pt x="196" y="68"/>
                </a:cubicBezTo>
                <a:cubicBezTo>
                  <a:pt x="196" y="70"/>
                  <a:pt x="195" y="71"/>
                  <a:pt x="195" y="72"/>
                </a:cubicBezTo>
                <a:cubicBezTo>
                  <a:pt x="1" y="72"/>
                  <a:pt x="1" y="72"/>
                  <a:pt x="1" y="72"/>
                </a:cubicBezTo>
                <a:cubicBezTo>
                  <a:pt x="1" y="70"/>
                  <a:pt x="0" y="68"/>
                  <a:pt x="0" y="65"/>
                </a:cubicBezTo>
                <a:cubicBezTo>
                  <a:pt x="0" y="50"/>
                  <a:pt x="10" y="37"/>
                  <a:pt x="23" y="32"/>
                </a:cubicBezTo>
                <a:close/>
              </a:path>
            </a:pathLst>
          </a:custGeom>
          <a:solidFill>
            <a:schemeClr val="accent2"/>
          </a:solidFill>
          <a:ln w="9525">
            <a:noFill/>
            <a:round/>
          </a:ln>
        </p:spPr>
        <p:txBody>
          <a:bodyPr anchor="ctr"/>
          <a:lstStyle/>
          <a:p>
            <a:pPr algn="ctr"/>
            <a:endParaRPr/>
          </a:p>
        </p:txBody>
      </p:sp>
      <p:sp>
        <p:nvSpPr>
          <p:cNvPr id="11" name="千图PPT彼岸天：ID 8661124Freeform: Shape 10"/>
          <p:cNvSpPr/>
          <p:nvPr>
            <p:custDataLst>
              <p:tags r:id="rId3"/>
            </p:custDataLst>
          </p:nvPr>
        </p:nvSpPr>
        <p:spPr bwMode="auto">
          <a:xfrm>
            <a:off x="1421329" y="3129416"/>
            <a:ext cx="1709645" cy="2284018"/>
          </a:xfrm>
          <a:custGeom>
            <a:avLst/>
            <a:gdLst/>
            <a:ahLst/>
            <a:cxnLst>
              <a:cxn ang="0">
                <a:pos x="127" y="126"/>
              </a:cxn>
              <a:cxn ang="0">
                <a:pos x="188" y="87"/>
              </a:cxn>
              <a:cxn ang="0">
                <a:pos x="105" y="158"/>
              </a:cxn>
              <a:cxn ang="0">
                <a:pos x="37" y="37"/>
              </a:cxn>
              <a:cxn ang="0">
                <a:pos x="102" y="109"/>
              </a:cxn>
              <a:cxn ang="0">
                <a:pos x="0" y="0"/>
              </a:cxn>
              <a:cxn ang="0">
                <a:pos x="89" y="119"/>
              </a:cxn>
              <a:cxn ang="0">
                <a:pos x="92" y="127"/>
              </a:cxn>
              <a:cxn ang="0">
                <a:pos x="98" y="195"/>
              </a:cxn>
              <a:cxn ang="0">
                <a:pos x="40" y="169"/>
              </a:cxn>
              <a:cxn ang="0">
                <a:pos x="85" y="183"/>
              </a:cxn>
              <a:cxn ang="0">
                <a:pos x="15" y="163"/>
              </a:cxn>
              <a:cxn ang="0">
                <a:pos x="79" y="187"/>
              </a:cxn>
              <a:cxn ang="0">
                <a:pos x="98" y="203"/>
              </a:cxn>
              <a:cxn ang="0">
                <a:pos x="97" y="236"/>
              </a:cxn>
              <a:cxn ang="0">
                <a:pos x="103" y="238"/>
              </a:cxn>
              <a:cxn ang="0">
                <a:pos x="113" y="235"/>
              </a:cxn>
              <a:cxn ang="0">
                <a:pos x="107" y="168"/>
              </a:cxn>
              <a:cxn ang="0">
                <a:pos x="139" y="127"/>
              </a:cxn>
              <a:cxn ang="0">
                <a:pos x="221" y="69"/>
              </a:cxn>
              <a:cxn ang="0">
                <a:pos x="127" y="126"/>
              </a:cxn>
            </a:cxnLst>
            <a:rect l="0" t="0" r="r" b="b"/>
            <a:pathLst>
              <a:path w="221" h="238">
                <a:moveTo>
                  <a:pt x="127" y="126"/>
                </a:moveTo>
                <a:cubicBezTo>
                  <a:pt x="157" y="87"/>
                  <a:pt x="188" y="87"/>
                  <a:pt x="188" y="87"/>
                </a:cubicBezTo>
                <a:cubicBezTo>
                  <a:pt x="149" y="103"/>
                  <a:pt x="112" y="148"/>
                  <a:pt x="105" y="158"/>
                </a:cubicBezTo>
                <a:cubicBezTo>
                  <a:pt x="96" y="113"/>
                  <a:pt x="77" y="62"/>
                  <a:pt x="37" y="37"/>
                </a:cubicBezTo>
                <a:cubicBezTo>
                  <a:pt x="37" y="37"/>
                  <a:pt x="77" y="45"/>
                  <a:pt x="102" y="109"/>
                </a:cubicBezTo>
                <a:cubicBezTo>
                  <a:pt x="102" y="109"/>
                  <a:pt x="158" y="33"/>
                  <a:pt x="0" y="0"/>
                </a:cubicBezTo>
                <a:cubicBezTo>
                  <a:pt x="0" y="0"/>
                  <a:pt x="15" y="166"/>
                  <a:pt x="89" y="119"/>
                </a:cubicBezTo>
                <a:cubicBezTo>
                  <a:pt x="92" y="127"/>
                  <a:pt x="92" y="127"/>
                  <a:pt x="92" y="127"/>
                </a:cubicBezTo>
                <a:cubicBezTo>
                  <a:pt x="95" y="138"/>
                  <a:pt x="98" y="166"/>
                  <a:pt x="98" y="195"/>
                </a:cubicBezTo>
                <a:cubicBezTo>
                  <a:pt x="90" y="189"/>
                  <a:pt x="63" y="172"/>
                  <a:pt x="40" y="169"/>
                </a:cubicBezTo>
                <a:cubicBezTo>
                  <a:pt x="40" y="169"/>
                  <a:pt x="59" y="163"/>
                  <a:pt x="85" y="183"/>
                </a:cubicBezTo>
                <a:cubicBezTo>
                  <a:pt x="85" y="183"/>
                  <a:pt x="90" y="138"/>
                  <a:pt x="15" y="163"/>
                </a:cubicBezTo>
                <a:cubicBezTo>
                  <a:pt x="15" y="163"/>
                  <a:pt x="59" y="224"/>
                  <a:pt x="79" y="187"/>
                </a:cubicBezTo>
                <a:cubicBezTo>
                  <a:pt x="98" y="203"/>
                  <a:pt x="98" y="203"/>
                  <a:pt x="98" y="203"/>
                </a:cubicBezTo>
                <a:cubicBezTo>
                  <a:pt x="98" y="214"/>
                  <a:pt x="98" y="226"/>
                  <a:pt x="97" y="236"/>
                </a:cubicBezTo>
                <a:cubicBezTo>
                  <a:pt x="99" y="236"/>
                  <a:pt x="101" y="237"/>
                  <a:pt x="103" y="238"/>
                </a:cubicBezTo>
                <a:cubicBezTo>
                  <a:pt x="106" y="236"/>
                  <a:pt x="109" y="236"/>
                  <a:pt x="113" y="235"/>
                </a:cubicBezTo>
                <a:cubicBezTo>
                  <a:pt x="113" y="225"/>
                  <a:pt x="112" y="199"/>
                  <a:pt x="107" y="168"/>
                </a:cubicBezTo>
                <a:cubicBezTo>
                  <a:pt x="139" y="127"/>
                  <a:pt x="139" y="127"/>
                  <a:pt x="139" y="127"/>
                </a:cubicBezTo>
                <a:cubicBezTo>
                  <a:pt x="180" y="173"/>
                  <a:pt x="221" y="69"/>
                  <a:pt x="221" y="69"/>
                </a:cubicBezTo>
                <a:cubicBezTo>
                  <a:pt x="106" y="61"/>
                  <a:pt x="127" y="126"/>
                  <a:pt x="127" y="126"/>
                </a:cubicBezTo>
                <a:close/>
              </a:path>
            </a:pathLst>
          </a:custGeom>
          <a:solidFill>
            <a:schemeClr val="accent2"/>
          </a:solidFill>
          <a:ln w="9525">
            <a:noFill/>
            <a:round/>
          </a:ln>
        </p:spPr>
        <p:txBody>
          <a:bodyPr anchor="ctr"/>
          <a:lstStyle/>
          <a:p>
            <a:pPr algn="ctr"/>
            <a:endParaRPr/>
          </a:p>
        </p:txBody>
      </p:sp>
      <p:sp>
        <p:nvSpPr>
          <p:cNvPr id="25" name="圆角矩形 3">
            <a:extLst>
              <a:ext uri="{FF2B5EF4-FFF2-40B4-BE49-F238E27FC236}">
                <a16:creationId xmlns:a16="http://schemas.microsoft.com/office/drawing/2014/main" id="{1AB0294B-3500-4B3C-BA1E-CAA177F132A0}"/>
              </a:ext>
            </a:extLst>
          </p:cNvPr>
          <p:cNvSpPr/>
          <p:nvPr/>
        </p:nvSpPr>
        <p:spPr>
          <a:xfrm>
            <a:off x="3706875" y="466241"/>
            <a:ext cx="4778249" cy="659500"/>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accent1"/>
                </a:solidFill>
                <a:latin typeface="微软雅黑" panose="020B0503020204020204" pitchFamily="34" charset="-122"/>
                <a:ea typeface="微软雅黑" panose="020B0503020204020204" pitchFamily="34" charset="-122"/>
              </a:rPr>
              <a:t>几点说明</a:t>
            </a:r>
            <a:endParaRPr lang="zh-CN" altLang="en-US" sz="2400" b="1" spc="300" dirty="0">
              <a:solidFill>
                <a:schemeClr val="accent1"/>
              </a:solidFill>
              <a:latin typeface="微软雅黑" panose="020B0503020204020204" pitchFamily="34" charset="-122"/>
              <a:ea typeface="微软雅黑" panose="020B0503020204020204" pitchFamily="34" charset="-122"/>
            </a:endParaRPr>
          </a:p>
        </p:txBody>
      </p:sp>
      <p:pic>
        <p:nvPicPr>
          <p:cNvPr id="24" name="Picture 4" descr="b91">
            <a:extLst>
              <a:ext uri="{FF2B5EF4-FFF2-40B4-BE49-F238E27FC236}">
                <a16:creationId xmlns:a16="http://schemas.microsoft.com/office/drawing/2014/main" id="{09AD35A5-1DCA-40B2-A56E-36415C34A1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83463" y="2134697"/>
            <a:ext cx="6119813" cy="290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2350470"/>
      </p:ext>
    </p:extLst>
  </p:cSld>
  <p:clrMapOvr>
    <a:masterClrMapping/>
  </p:clrMapOvr>
  <mc:AlternateContent xmlns:mc="http://schemas.openxmlformats.org/markup-compatibility/2006" xmlns:p14="http://schemas.microsoft.com/office/powerpoint/2010/main">
    <mc:Choice Requires="p14">
      <p:transition spd="slow" p14:dur="1250" advClick="0" advTm="5000">
        <p14:switch dir="r"/>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iterate type="lt">
                                    <p:tmPct val="5000"/>
                                  </p:iterate>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 calcmode="lin" valueType="num">
                                      <p:cBhvr>
                                        <p:cTn id="30" dur="1000" fill="hold"/>
                                        <p:tgtEl>
                                          <p:spTgt spid="24"/>
                                        </p:tgtEl>
                                        <p:attrNameLst>
                                          <p:attrName>style.rotation</p:attrName>
                                        </p:attrNameLst>
                                      </p:cBhvr>
                                      <p:tavLst>
                                        <p:tav tm="0">
                                          <p:val>
                                            <p:fltVal val="90"/>
                                          </p:val>
                                        </p:tav>
                                        <p:tav tm="100000">
                                          <p:val>
                                            <p:fltVal val="0"/>
                                          </p:val>
                                        </p:tav>
                                      </p:tavLst>
                                    </p:anim>
                                    <p:animEffect transition="in" filter="fade">
                                      <p:cBhvr>
                                        <p:cTn id="31"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千图PPT彼岸天：ID 8661124库_组合 1"/>
          <p:cNvGrpSpPr/>
          <p:nvPr>
            <p:custDataLst>
              <p:tags r:id="rId1"/>
            </p:custDataLst>
          </p:nvPr>
        </p:nvGrpSpPr>
        <p:grpSpPr>
          <a:xfrm>
            <a:off x="1037948" y="2272883"/>
            <a:ext cx="3214455" cy="2583201"/>
            <a:chOff x="1295401" y="1411750"/>
            <a:chExt cx="2819400" cy="1915542"/>
          </a:xfrm>
        </p:grpSpPr>
        <p:sp>
          <p:nvSpPr>
            <p:cNvPr id="4" name="Rectangle: Rounded Corners 5"/>
            <p:cNvSpPr/>
            <p:nvPr/>
          </p:nvSpPr>
          <p:spPr>
            <a:xfrm>
              <a:off x="1295401" y="1822737"/>
              <a:ext cx="2819400" cy="1504555"/>
            </a:xfrm>
            <a:prstGeom prst="roundRect">
              <a:avLst>
                <a:gd name="adj" fmla="val 5694"/>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5" name="Group 6"/>
            <p:cNvGrpSpPr/>
            <p:nvPr/>
          </p:nvGrpSpPr>
          <p:grpSpPr>
            <a:xfrm>
              <a:off x="2303165" y="1411750"/>
              <a:ext cx="803870" cy="803870"/>
              <a:chOff x="2247900" y="1225947"/>
              <a:chExt cx="914400" cy="914400"/>
            </a:xfrm>
          </p:grpSpPr>
          <p:sp>
            <p:nvSpPr>
              <p:cNvPr id="44" name="Rectangle: Rounded Corners 9"/>
              <p:cNvSpPr/>
              <p:nvPr/>
            </p:nvSpPr>
            <p:spPr>
              <a:xfrm>
                <a:off x="2247900" y="1225947"/>
                <a:ext cx="914400" cy="914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5" name="Freeform: Shape 10"/>
              <p:cNvSpPr/>
              <p:nvPr/>
            </p:nvSpPr>
            <p:spPr bwMode="auto">
              <a:xfrm>
                <a:off x="2458417" y="1467073"/>
                <a:ext cx="493366" cy="432146"/>
              </a:xfrm>
              <a:custGeom>
                <a:avLst/>
                <a:gdLst>
                  <a:gd name="T0" fmla="*/ 212060 w 602"/>
                  <a:gd name="T1" fmla="*/ 103681 h 531"/>
                  <a:gd name="T2" fmla="*/ 112352 w 602"/>
                  <a:gd name="T3" fmla="*/ 144579 h 531"/>
                  <a:gd name="T4" fmla="*/ 112352 w 602"/>
                  <a:gd name="T5" fmla="*/ 144579 h 531"/>
                  <a:gd name="T6" fmla="*/ 109823 w 602"/>
                  <a:gd name="T7" fmla="*/ 147090 h 531"/>
                  <a:gd name="T8" fmla="*/ 104766 w 602"/>
                  <a:gd name="T9" fmla="*/ 144579 h 531"/>
                  <a:gd name="T10" fmla="*/ 104766 w 602"/>
                  <a:gd name="T11" fmla="*/ 144579 h 531"/>
                  <a:gd name="T12" fmla="*/ 5419 w 602"/>
                  <a:gd name="T13" fmla="*/ 103681 h 531"/>
                  <a:gd name="T14" fmla="*/ 10477 w 602"/>
                  <a:gd name="T15" fmla="*/ 86102 h 531"/>
                  <a:gd name="T16" fmla="*/ 15534 w 602"/>
                  <a:gd name="T17" fmla="*/ 86102 h 531"/>
                  <a:gd name="T18" fmla="*/ 15534 w 602"/>
                  <a:gd name="T19" fmla="*/ 86102 h 531"/>
                  <a:gd name="T20" fmla="*/ 204474 w 602"/>
                  <a:gd name="T21" fmla="*/ 86102 h 531"/>
                  <a:gd name="T22" fmla="*/ 204474 w 602"/>
                  <a:gd name="T23" fmla="*/ 86102 h 531"/>
                  <a:gd name="T24" fmla="*/ 207002 w 602"/>
                  <a:gd name="T25" fmla="*/ 86102 h 531"/>
                  <a:gd name="T26" fmla="*/ 212060 w 602"/>
                  <a:gd name="T27" fmla="*/ 103681 h 531"/>
                  <a:gd name="T28" fmla="*/ 212060 w 602"/>
                  <a:gd name="T29" fmla="*/ 60630 h 531"/>
                  <a:gd name="T30" fmla="*/ 112352 w 602"/>
                  <a:gd name="T31" fmla="*/ 101169 h 531"/>
                  <a:gd name="T32" fmla="*/ 112352 w 602"/>
                  <a:gd name="T33" fmla="*/ 101169 h 531"/>
                  <a:gd name="T34" fmla="*/ 109823 w 602"/>
                  <a:gd name="T35" fmla="*/ 101169 h 531"/>
                  <a:gd name="T36" fmla="*/ 104766 w 602"/>
                  <a:gd name="T37" fmla="*/ 101169 h 531"/>
                  <a:gd name="T38" fmla="*/ 104766 w 602"/>
                  <a:gd name="T39" fmla="*/ 101169 h 531"/>
                  <a:gd name="T40" fmla="*/ 5419 w 602"/>
                  <a:gd name="T41" fmla="*/ 60630 h 531"/>
                  <a:gd name="T42" fmla="*/ 5419 w 602"/>
                  <a:gd name="T43" fmla="*/ 43051 h 531"/>
                  <a:gd name="T44" fmla="*/ 104766 w 602"/>
                  <a:gd name="T45" fmla="*/ 2511 h 531"/>
                  <a:gd name="T46" fmla="*/ 104766 w 602"/>
                  <a:gd name="T47" fmla="*/ 2511 h 531"/>
                  <a:gd name="T48" fmla="*/ 109823 w 602"/>
                  <a:gd name="T49" fmla="*/ 0 h 531"/>
                  <a:gd name="T50" fmla="*/ 112352 w 602"/>
                  <a:gd name="T51" fmla="*/ 2511 h 531"/>
                  <a:gd name="T52" fmla="*/ 112352 w 602"/>
                  <a:gd name="T53" fmla="*/ 2511 h 531"/>
                  <a:gd name="T54" fmla="*/ 212060 w 602"/>
                  <a:gd name="T55" fmla="*/ 43051 h 531"/>
                  <a:gd name="T56" fmla="*/ 212060 w 602"/>
                  <a:gd name="T57" fmla="*/ 60630 h 531"/>
                  <a:gd name="T58" fmla="*/ 10477 w 602"/>
                  <a:gd name="T59" fmla="*/ 129153 h 531"/>
                  <a:gd name="T60" fmla="*/ 15534 w 602"/>
                  <a:gd name="T61" fmla="*/ 129153 h 531"/>
                  <a:gd name="T62" fmla="*/ 15534 w 602"/>
                  <a:gd name="T63" fmla="*/ 129153 h 531"/>
                  <a:gd name="T64" fmla="*/ 204474 w 602"/>
                  <a:gd name="T65" fmla="*/ 129153 h 531"/>
                  <a:gd name="T66" fmla="*/ 204474 w 602"/>
                  <a:gd name="T67" fmla="*/ 129153 h 531"/>
                  <a:gd name="T68" fmla="*/ 207002 w 602"/>
                  <a:gd name="T69" fmla="*/ 129153 h 531"/>
                  <a:gd name="T70" fmla="*/ 212060 w 602"/>
                  <a:gd name="T71" fmla="*/ 149602 h 531"/>
                  <a:gd name="T72" fmla="*/ 112352 w 602"/>
                  <a:gd name="T73" fmla="*/ 190141 h 531"/>
                  <a:gd name="T74" fmla="*/ 112352 w 602"/>
                  <a:gd name="T75" fmla="*/ 190141 h 531"/>
                  <a:gd name="T76" fmla="*/ 109823 w 602"/>
                  <a:gd name="T77" fmla="*/ 190141 h 531"/>
                  <a:gd name="T78" fmla="*/ 104766 w 602"/>
                  <a:gd name="T79" fmla="*/ 190141 h 531"/>
                  <a:gd name="T80" fmla="*/ 104766 w 602"/>
                  <a:gd name="T81" fmla="*/ 190141 h 531"/>
                  <a:gd name="T82" fmla="*/ 5419 w 602"/>
                  <a:gd name="T83" fmla="*/ 149602 h 531"/>
                  <a:gd name="T84" fmla="*/ 10477 w 602"/>
                  <a:gd name="T85" fmla="*/ 129153 h 5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31">
                    <a:moveTo>
                      <a:pt x="587" y="289"/>
                    </a:moveTo>
                    <a:lnTo>
                      <a:pt x="587" y="289"/>
                    </a:lnTo>
                    <a:cubicBezTo>
                      <a:pt x="311" y="403"/>
                      <a:pt x="311" y="403"/>
                      <a:pt x="311" y="403"/>
                    </a:cubicBezTo>
                    <a:cubicBezTo>
                      <a:pt x="311" y="410"/>
                      <a:pt x="304" y="410"/>
                      <a:pt x="304" y="410"/>
                    </a:cubicBezTo>
                    <a:cubicBezTo>
                      <a:pt x="297" y="410"/>
                      <a:pt x="297" y="410"/>
                      <a:pt x="290" y="403"/>
                    </a:cubicBezTo>
                    <a:cubicBezTo>
                      <a:pt x="15" y="289"/>
                      <a:pt x="15" y="289"/>
                      <a:pt x="15" y="289"/>
                    </a:cubicBezTo>
                    <a:cubicBezTo>
                      <a:pt x="7" y="289"/>
                      <a:pt x="0" y="275"/>
                      <a:pt x="0" y="268"/>
                    </a:cubicBezTo>
                    <a:cubicBezTo>
                      <a:pt x="0" y="247"/>
                      <a:pt x="15" y="240"/>
                      <a:pt x="29" y="240"/>
                    </a:cubicBezTo>
                    <a:cubicBezTo>
                      <a:pt x="36" y="240"/>
                      <a:pt x="36" y="240"/>
                      <a:pt x="43" y="240"/>
                    </a:cubicBezTo>
                    <a:cubicBezTo>
                      <a:pt x="304" y="346"/>
                      <a:pt x="304" y="346"/>
                      <a:pt x="304" y="346"/>
                    </a:cubicBezTo>
                    <a:cubicBezTo>
                      <a:pt x="566" y="240"/>
                      <a:pt x="566" y="240"/>
                      <a:pt x="566" y="240"/>
                    </a:cubicBezTo>
                    <a:lnTo>
                      <a:pt x="573" y="240"/>
                    </a:lnTo>
                    <a:cubicBezTo>
                      <a:pt x="594" y="240"/>
                      <a:pt x="601" y="247"/>
                      <a:pt x="601" y="268"/>
                    </a:cubicBezTo>
                    <a:cubicBezTo>
                      <a:pt x="601" y="275"/>
                      <a:pt x="594" y="289"/>
                      <a:pt x="587" y="289"/>
                    </a:cubicBezTo>
                    <a:close/>
                    <a:moveTo>
                      <a:pt x="587" y="169"/>
                    </a:moveTo>
                    <a:lnTo>
                      <a:pt x="587" y="169"/>
                    </a:lnTo>
                    <a:cubicBezTo>
                      <a:pt x="311" y="282"/>
                      <a:pt x="311" y="282"/>
                      <a:pt x="311" y="282"/>
                    </a:cubicBezTo>
                    <a:lnTo>
                      <a:pt x="304" y="282"/>
                    </a:lnTo>
                    <a:cubicBezTo>
                      <a:pt x="297" y="282"/>
                      <a:pt x="297" y="282"/>
                      <a:pt x="290" y="282"/>
                    </a:cubicBezTo>
                    <a:cubicBezTo>
                      <a:pt x="15" y="169"/>
                      <a:pt x="15" y="169"/>
                      <a:pt x="15" y="169"/>
                    </a:cubicBezTo>
                    <a:cubicBezTo>
                      <a:pt x="7" y="162"/>
                      <a:pt x="0" y="155"/>
                      <a:pt x="0" y="141"/>
                    </a:cubicBezTo>
                    <a:cubicBezTo>
                      <a:pt x="0" y="134"/>
                      <a:pt x="7" y="120"/>
                      <a:pt x="15" y="120"/>
                    </a:cubicBezTo>
                    <a:cubicBezTo>
                      <a:pt x="290" y="7"/>
                      <a:pt x="290" y="7"/>
                      <a:pt x="290" y="7"/>
                    </a:cubicBezTo>
                    <a:cubicBezTo>
                      <a:pt x="297" y="0"/>
                      <a:pt x="297" y="0"/>
                      <a:pt x="304" y="0"/>
                    </a:cubicBezTo>
                    <a:cubicBezTo>
                      <a:pt x="304" y="0"/>
                      <a:pt x="311" y="0"/>
                      <a:pt x="311" y="7"/>
                    </a:cubicBezTo>
                    <a:cubicBezTo>
                      <a:pt x="587" y="120"/>
                      <a:pt x="587" y="120"/>
                      <a:pt x="587" y="120"/>
                    </a:cubicBezTo>
                    <a:cubicBezTo>
                      <a:pt x="594" y="120"/>
                      <a:pt x="601" y="134"/>
                      <a:pt x="601" y="141"/>
                    </a:cubicBezTo>
                    <a:cubicBezTo>
                      <a:pt x="601" y="155"/>
                      <a:pt x="594" y="162"/>
                      <a:pt x="587" y="169"/>
                    </a:cubicBezTo>
                    <a:close/>
                    <a:moveTo>
                      <a:pt x="29" y="360"/>
                    </a:moveTo>
                    <a:lnTo>
                      <a:pt x="29" y="360"/>
                    </a:lnTo>
                    <a:cubicBezTo>
                      <a:pt x="36" y="360"/>
                      <a:pt x="36" y="360"/>
                      <a:pt x="43" y="360"/>
                    </a:cubicBezTo>
                    <a:cubicBezTo>
                      <a:pt x="304" y="473"/>
                      <a:pt x="304" y="473"/>
                      <a:pt x="304" y="473"/>
                    </a:cubicBezTo>
                    <a:cubicBezTo>
                      <a:pt x="566" y="360"/>
                      <a:pt x="566" y="360"/>
                      <a:pt x="566" y="360"/>
                    </a:cubicBezTo>
                    <a:lnTo>
                      <a:pt x="573" y="360"/>
                    </a:lnTo>
                    <a:cubicBezTo>
                      <a:pt x="594" y="360"/>
                      <a:pt x="601" y="374"/>
                      <a:pt x="601" y="388"/>
                    </a:cubicBezTo>
                    <a:cubicBezTo>
                      <a:pt x="601" y="403"/>
                      <a:pt x="594" y="410"/>
                      <a:pt x="587" y="417"/>
                    </a:cubicBezTo>
                    <a:cubicBezTo>
                      <a:pt x="311" y="530"/>
                      <a:pt x="311" y="530"/>
                      <a:pt x="311" y="530"/>
                    </a:cubicBezTo>
                    <a:lnTo>
                      <a:pt x="304" y="530"/>
                    </a:lnTo>
                    <a:cubicBezTo>
                      <a:pt x="297" y="530"/>
                      <a:pt x="297" y="530"/>
                      <a:pt x="290" y="530"/>
                    </a:cubicBezTo>
                    <a:cubicBezTo>
                      <a:pt x="15" y="417"/>
                      <a:pt x="15" y="417"/>
                      <a:pt x="15" y="417"/>
                    </a:cubicBezTo>
                    <a:cubicBezTo>
                      <a:pt x="7" y="410"/>
                      <a:pt x="0" y="403"/>
                      <a:pt x="0" y="388"/>
                    </a:cubicBezTo>
                    <a:cubicBezTo>
                      <a:pt x="0" y="374"/>
                      <a:pt x="15" y="360"/>
                      <a:pt x="29" y="360"/>
                    </a:cubicBezTo>
                    <a:close/>
                  </a:path>
                </a:pathLst>
              </a:custGeom>
              <a:solidFill>
                <a:schemeClr val="bg1"/>
              </a:solidFill>
              <a:ln>
                <a:noFill/>
              </a:ln>
              <a:effectLst/>
            </p:spPr>
            <p:txBody>
              <a:bodyPr anchor="ctr"/>
              <a:lstStyle/>
              <a:p>
                <a:pPr algn="ctr"/>
                <a:endParaRPr/>
              </a:p>
            </p:txBody>
          </p:sp>
        </p:grpSp>
        <p:sp>
          <p:nvSpPr>
            <p:cNvPr id="42" name="TextBox 7"/>
            <p:cNvSpPr txBox="1"/>
            <p:nvPr/>
          </p:nvSpPr>
          <p:spPr>
            <a:xfrm>
              <a:off x="1423338" y="2512480"/>
              <a:ext cx="2563521" cy="763265"/>
            </a:xfrm>
            <a:prstGeom prst="rect">
              <a:avLst/>
            </a:prstGeom>
            <a:noFill/>
          </p:spPr>
          <p:txBody>
            <a:bodyPr wrap="none" lIns="0" tIns="0" rIns="0" bIns="0">
              <a:normAutofit/>
            </a:bodyPr>
            <a:lstStyle/>
            <a:p>
              <a:pPr algn="ctr"/>
              <a:r>
                <a:rPr lang="en-US" altLang="zh-CN" sz="1600" b="1" dirty="0" err="1">
                  <a:solidFill>
                    <a:schemeClr val="accent1"/>
                  </a:solidFill>
                </a:rPr>
                <a:t>streambuf</a:t>
              </a:r>
              <a:r>
                <a:rPr lang="zh-CN" altLang="en-US" sz="1600" b="1" dirty="0">
                  <a:solidFill>
                    <a:schemeClr val="accent1"/>
                  </a:solidFill>
                </a:rPr>
                <a:t>主要作为其他类的支持，</a:t>
              </a:r>
              <a:endParaRPr lang="en-US" altLang="zh-CN" sz="1600" b="1" dirty="0">
                <a:solidFill>
                  <a:schemeClr val="accent1"/>
                </a:solidFill>
              </a:endParaRPr>
            </a:p>
            <a:p>
              <a:pPr algn="ctr"/>
              <a:r>
                <a:rPr lang="zh-CN" altLang="en-US" sz="1600" b="1" dirty="0">
                  <a:solidFill>
                    <a:schemeClr val="accent1"/>
                  </a:solidFill>
                </a:rPr>
                <a:t>对缓冲区的通用操作，如设置缓冲区，</a:t>
              </a:r>
              <a:endParaRPr lang="en-US" altLang="zh-CN" sz="1600" b="1" dirty="0">
                <a:solidFill>
                  <a:schemeClr val="accent1"/>
                </a:solidFill>
              </a:endParaRPr>
            </a:p>
            <a:p>
              <a:pPr algn="ctr"/>
              <a:r>
                <a:rPr lang="zh-CN" altLang="en-US" sz="1600" b="1" dirty="0">
                  <a:solidFill>
                    <a:schemeClr val="accent1"/>
                  </a:solidFill>
                </a:rPr>
                <a:t>从缓冲区中读取数据，</a:t>
              </a:r>
              <a:endParaRPr lang="en-US" altLang="zh-CN" sz="1600" b="1" dirty="0">
                <a:solidFill>
                  <a:schemeClr val="accent1"/>
                </a:solidFill>
              </a:endParaRPr>
            </a:p>
            <a:p>
              <a:pPr algn="ctr"/>
              <a:r>
                <a:rPr lang="zh-CN" altLang="en-US" sz="1600" b="1" dirty="0">
                  <a:solidFill>
                    <a:schemeClr val="accent1"/>
                  </a:solidFill>
                </a:rPr>
                <a:t>或向缓冲区写入数据等操作</a:t>
              </a:r>
            </a:p>
          </p:txBody>
        </p:sp>
      </p:grpSp>
      <p:grpSp>
        <p:nvGrpSpPr>
          <p:cNvPr id="46" name="千图PPT彼岸天：ID 8661124库_组合 45"/>
          <p:cNvGrpSpPr/>
          <p:nvPr>
            <p:custDataLst>
              <p:tags r:id="rId2"/>
            </p:custDataLst>
          </p:nvPr>
        </p:nvGrpSpPr>
        <p:grpSpPr>
          <a:xfrm>
            <a:off x="4428847" y="2272882"/>
            <a:ext cx="3214455" cy="2610957"/>
            <a:chOff x="4686300" y="1411748"/>
            <a:chExt cx="2819400" cy="1936124"/>
          </a:xfrm>
        </p:grpSpPr>
        <p:sp>
          <p:nvSpPr>
            <p:cNvPr id="7" name="Rectangle: Rounded Corners 12"/>
            <p:cNvSpPr/>
            <p:nvPr/>
          </p:nvSpPr>
          <p:spPr>
            <a:xfrm>
              <a:off x="4686300" y="1822737"/>
              <a:ext cx="2819400" cy="1504555"/>
            </a:xfrm>
            <a:prstGeom prst="roundRect">
              <a:avLst>
                <a:gd name="adj" fmla="val 5694"/>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8" name="Group 13"/>
            <p:cNvGrpSpPr/>
            <p:nvPr/>
          </p:nvGrpSpPr>
          <p:grpSpPr>
            <a:xfrm>
              <a:off x="5694065" y="1411748"/>
              <a:ext cx="803870" cy="803870"/>
              <a:chOff x="5638800" y="1225947"/>
              <a:chExt cx="914400" cy="914400"/>
            </a:xfrm>
          </p:grpSpPr>
          <p:sp>
            <p:nvSpPr>
              <p:cNvPr id="40" name="Rectangle: Rounded Corners 16"/>
              <p:cNvSpPr/>
              <p:nvPr/>
            </p:nvSpPr>
            <p:spPr>
              <a:xfrm>
                <a:off x="5638800" y="1225947"/>
                <a:ext cx="914400" cy="914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1" name="Freeform: Shape 17"/>
              <p:cNvSpPr/>
              <p:nvPr/>
            </p:nvSpPr>
            <p:spPr bwMode="auto">
              <a:xfrm>
                <a:off x="5852919" y="1449011"/>
                <a:ext cx="486162" cy="475360"/>
              </a:xfrm>
              <a:custGeom>
                <a:avLst/>
                <a:gdLst>
                  <a:gd name="T0" fmla="*/ 203841 w 594"/>
                  <a:gd name="T1" fmla="*/ 122628 h 581"/>
                  <a:gd name="T2" fmla="*/ 201316 w 594"/>
                  <a:gd name="T3" fmla="*/ 122628 h 581"/>
                  <a:gd name="T4" fmla="*/ 196265 w 594"/>
                  <a:gd name="T5" fmla="*/ 140301 h 581"/>
                  <a:gd name="T6" fmla="*/ 196265 w 594"/>
                  <a:gd name="T7" fmla="*/ 142826 h 581"/>
                  <a:gd name="T8" fmla="*/ 196265 w 594"/>
                  <a:gd name="T9" fmla="*/ 145351 h 581"/>
                  <a:gd name="T10" fmla="*/ 196265 w 594"/>
                  <a:gd name="T11" fmla="*/ 145351 h 581"/>
                  <a:gd name="T12" fmla="*/ 193739 w 594"/>
                  <a:gd name="T13" fmla="*/ 147875 h 581"/>
                  <a:gd name="T14" fmla="*/ 185802 w 594"/>
                  <a:gd name="T15" fmla="*/ 150400 h 581"/>
                  <a:gd name="T16" fmla="*/ 185802 w 594"/>
                  <a:gd name="T17" fmla="*/ 150400 h 581"/>
                  <a:gd name="T18" fmla="*/ 155497 w 594"/>
                  <a:gd name="T19" fmla="*/ 122628 h 581"/>
                  <a:gd name="T20" fmla="*/ 155497 w 594"/>
                  <a:gd name="T21" fmla="*/ 122628 h 581"/>
                  <a:gd name="T22" fmla="*/ 50870 w 594"/>
                  <a:gd name="T23" fmla="*/ 112169 h 581"/>
                  <a:gd name="T24" fmla="*/ 60972 w 594"/>
                  <a:gd name="T25" fmla="*/ 0 h 581"/>
                  <a:gd name="T26" fmla="*/ 213943 w 594"/>
                  <a:gd name="T27" fmla="*/ 10459 h 581"/>
                  <a:gd name="T28" fmla="*/ 203841 w 594"/>
                  <a:gd name="T29" fmla="*/ 122628 h 581"/>
                  <a:gd name="T30" fmla="*/ 150446 w 594"/>
                  <a:gd name="T31" fmla="*/ 132727 h 581"/>
                  <a:gd name="T32" fmla="*/ 173175 w 594"/>
                  <a:gd name="T33" fmla="*/ 155810 h 581"/>
                  <a:gd name="T34" fmla="*/ 185802 w 594"/>
                  <a:gd name="T35" fmla="*/ 168433 h 581"/>
                  <a:gd name="T36" fmla="*/ 175700 w 594"/>
                  <a:gd name="T37" fmla="*/ 178532 h 581"/>
                  <a:gd name="T38" fmla="*/ 104266 w 594"/>
                  <a:gd name="T39" fmla="*/ 178532 h 581"/>
                  <a:gd name="T40" fmla="*/ 81537 w 594"/>
                  <a:gd name="T41" fmla="*/ 178532 h 581"/>
                  <a:gd name="T42" fmla="*/ 71074 w 594"/>
                  <a:gd name="T43" fmla="*/ 178532 h 581"/>
                  <a:gd name="T44" fmla="*/ 40768 w 594"/>
                  <a:gd name="T45" fmla="*/ 204140 h 581"/>
                  <a:gd name="T46" fmla="*/ 32831 w 594"/>
                  <a:gd name="T47" fmla="*/ 209189 h 581"/>
                  <a:gd name="T48" fmla="*/ 32831 w 594"/>
                  <a:gd name="T49" fmla="*/ 209189 h 581"/>
                  <a:gd name="T50" fmla="*/ 25255 w 594"/>
                  <a:gd name="T51" fmla="*/ 204140 h 581"/>
                  <a:gd name="T52" fmla="*/ 25255 w 594"/>
                  <a:gd name="T53" fmla="*/ 204140 h 581"/>
                  <a:gd name="T54" fmla="*/ 25255 w 594"/>
                  <a:gd name="T55" fmla="*/ 201615 h 581"/>
                  <a:gd name="T56" fmla="*/ 22729 w 594"/>
                  <a:gd name="T57" fmla="*/ 199091 h 581"/>
                  <a:gd name="T58" fmla="*/ 22729 w 594"/>
                  <a:gd name="T59" fmla="*/ 178532 h 581"/>
                  <a:gd name="T60" fmla="*/ 22729 w 594"/>
                  <a:gd name="T61" fmla="*/ 178532 h 581"/>
                  <a:gd name="T62" fmla="*/ 0 w 594"/>
                  <a:gd name="T63" fmla="*/ 168433 h 581"/>
                  <a:gd name="T64" fmla="*/ 0 w 594"/>
                  <a:gd name="T65" fmla="*/ 51215 h 581"/>
                  <a:gd name="T66" fmla="*/ 40768 w 594"/>
                  <a:gd name="T67" fmla="*/ 40756 h 581"/>
                  <a:gd name="T68" fmla="*/ 60972 w 594"/>
                  <a:gd name="T69" fmla="*/ 132727 h 5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94" h="581">
                    <a:moveTo>
                      <a:pt x="565" y="340"/>
                    </a:moveTo>
                    <a:lnTo>
                      <a:pt x="565" y="340"/>
                    </a:lnTo>
                    <a:cubicBezTo>
                      <a:pt x="558" y="340"/>
                      <a:pt x="558" y="340"/>
                      <a:pt x="558" y="340"/>
                    </a:cubicBezTo>
                    <a:cubicBezTo>
                      <a:pt x="544" y="340"/>
                      <a:pt x="544" y="340"/>
                      <a:pt x="544" y="340"/>
                    </a:cubicBezTo>
                    <a:cubicBezTo>
                      <a:pt x="544" y="389"/>
                      <a:pt x="544" y="389"/>
                      <a:pt x="544" y="389"/>
                    </a:cubicBezTo>
                    <a:lnTo>
                      <a:pt x="544" y="396"/>
                    </a:lnTo>
                    <a:cubicBezTo>
                      <a:pt x="544" y="396"/>
                      <a:pt x="544" y="396"/>
                      <a:pt x="544" y="403"/>
                    </a:cubicBezTo>
                    <a:lnTo>
                      <a:pt x="537" y="410"/>
                    </a:lnTo>
                    <a:cubicBezTo>
                      <a:pt x="530" y="417"/>
                      <a:pt x="523" y="417"/>
                      <a:pt x="515" y="417"/>
                    </a:cubicBezTo>
                    <a:cubicBezTo>
                      <a:pt x="508" y="417"/>
                      <a:pt x="501" y="417"/>
                      <a:pt x="501" y="410"/>
                    </a:cubicBezTo>
                    <a:cubicBezTo>
                      <a:pt x="431" y="340"/>
                      <a:pt x="431" y="340"/>
                      <a:pt x="431" y="340"/>
                    </a:cubicBezTo>
                    <a:cubicBezTo>
                      <a:pt x="169" y="340"/>
                      <a:pt x="169" y="340"/>
                      <a:pt x="169" y="340"/>
                    </a:cubicBezTo>
                    <a:cubicBezTo>
                      <a:pt x="155" y="340"/>
                      <a:pt x="141" y="332"/>
                      <a:pt x="141" y="311"/>
                    </a:cubicBezTo>
                    <a:cubicBezTo>
                      <a:pt x="141" y="29"/>
                      <a:pt x="141" y="29"/>
                      <a:pt x="141" y="29"/>
                    </a:cubicBezTo>
                    <a:cubicBezTo>
                      <a:pt x="141" y="14"/>
                      <a:pt x="155" y="0"/>
                      <a:pt x="169" y="0"/>
                    </a:cubicBezTo>
                    <a:cubicBezTo>
                      <a:pt x="565" y="0"/>
                      <a:pt x="565" y="0"/>
                      <a:pt x="565" y="0"/>
                    </a:cubicBezTo>
                    <a:cubicBezTo>
                      <a:pt x="579" y="0"/>
                      <a:pt x="593" y="14"/>
                      <a:pt x="593" y="29"/>
                    </a:cubicBezTo>
                    <a:cubicBezTo>
                      <a:pt x="593" y="311"/>
                      <a:pt x="593" y="311"/>
                      <a:pt x="593" y="311"/>
                    </a:cubicBezTo>
                    <a:cubicBezTo>
                      <a:pt x="593" y="332"/>
                      <a:pt x="579" y="340"/>
                      <a:pt x="565" y="340"/>
                    </a:cubicBezTo>
                    <a:close/>
                    <a:moveTo>
                      <a:pt x="417" y="368"/>
                    </a:moveTo>
                    <a:lnTo>
                      <a:pt x="417" y="368"/>
                    </a:lnTo>
                    <a:cubicBezTo>
                      <a:pt x="480" y="432"/>
                      <a:pt x="480" y="432"/>
                      <a:pt x="480" y="432"/>
                    </a:cubicBezTo>
                    <a:cubicBezTo>
                      <a:pt x="487" y="439"/>
                      <a:pt x="501" y="446"/>
                      <a:pt x="515" y="446"/>
                    </a:cubicBezTo>
                    <a:cubicBezTo>
                      <a:pt x="515" y="467"/>
                      <a:pt x="515" y="467"/>
                      <a:pt x="515" y="467"/>
                    </a:cubicBezTo>
                    <a:cubicBezTo>
                      <a:pt x="515" y="481"/>
                      <a:pt x="508" y="495"/>
                      <a:pt x="487" y="495"/>
                    </a:cubicBezTo>
                    <a:cubicBezTo>
                      <a:pt x="289" y="495"/>
                      <a:pt x="289" y="495"/>
                      <a:pt x="289" y="495"/>
                    </a:cubicBezTo>
                    <a:cubicBezTo>
                      <a:pt x="226" y="495"/>
                      <a:pt x="226" y="495"/>
                      <a:pt x="226" y="495"/>
                    </a:cubicBezTo>
                    <a:cubicBezTo>
                      <a:pt x="197" y="495"/>
                      <a:pt x="197" y="495"/>
                      <a:pt x="197" y="495"/>
                    </a:cubicBezTo>
                    <a:cubicBezTo>
                      <a:pt x="190" y="495"/>
                      <a:pt x="190" y="495"/>
                      <a:pt x="190" y="495"/>
                    </a:cubicBezTo>
                    <a:cubicBezTo>
                      <a:pt x="113" y="566"/>
                      <a:pt x="113" y="566"/>
                      <a:pt x="113" y="566"/>
                    </a:cubicBezTo>
                    <a:cubicBezTo>
                      <a:pt x="106" y="573"/>
                      <a:pt x="99" y="580"/>
                      <a:pt x="91" y="580"/>
                    </a:cubicBezTo>
                    <a:cubicBezTo>
                      <a:pt x="84" y="580"/>
                      <a:pt x="77" y="573"/>
                      <a:pt x="77" y="566"/>
                    </a:cubicBezTo>
                    <a:cubicBezTo>
                      <a:pt x="70" y="566"/>
                      <a:pt x="70" y="566"/>
                      <a:pt x="70" y="566"/>
                    </a:cubicBezTo>
                    <a:lnTo>
                      <a:pt x="70" y="559"/>
                    </a:lnTo>
                    <a:cubicBezTo>
                      <a:pt x="70" y="559"/>
                      <a:pt x="63" y="559"/>
                      <a:pt x="63" y="552"/>
                    </a:cubicBezTo>
                    <a:cubicBezTo>
                      <a:pt x="63" y="495"/>
                      <a:pt x="63" y="495"/>
                      <a:pt x="63" y="495"/>
                    </a:cubicBezTo>
                    <a:cubicBezTo>
                      <a:pt x="28" y="495"/>
                      <a:pt x="28" y="495"/>
                      <a:pt x="28" y="495"/>
                    </a:cubicBezTo>
                    <a:cubicBezTo>
                      <a:pt x="14" y="495"/>
                      <a:pt x="0" y="481"/>
                      <a:pt x="0" y="467"/>
                    </a:cubicBezTo>
                    <a:cubicBezTo>
                      <a:pt x="0" y="142"/>
                      <a:pt x="0" y="142"/>
                      <a:pt x="0" y="142"/>
                    </a:cubicBezTo>
                    <a:cubicBezTo>
                      <a:pt x="0" y="128"/>
                      <a:pt x="14" y="113"/>
                      <a:pt x="28" y="113"/>
                    </a:cubicBezTo>
                    <a:cubicBezTo>
                      <a:pt x="113" y="113"/>
                      <a:pt x="113" y="113"/>
                      <a:pt x="113" y="113"/>
                    </a:cubicBezTo>
                    <a:cubicBezTo>
                      <a:pt x="113" y="311"/>
                      <a:pt x="113" y="311"/>
                      <a:pt x="113" y="311"/>
                    </a:cubicBezTo>
                    <a:cubicBezTo>
                      <a:pt x="113" y="347"/>
                      <a:pt x="141" y="368"/>
                      <a:pt x="169" y="368"/>
                    </a:cubicBezTo>
                    <a:lnTo>
                      <a:pt x="417" y="368"/>
                    </a:lnTo>
                    <a:close/>
                  </a:path>
                </a:pathLst>
              </a:custGeom>
              <a:solidFill>
                <a:schemeClr val="bg1"/>
              </a:solidFill>
              <a:ln>
                <a:noFill/>
              </a:ln>
              <a:effectLst/>
            </p:spPr>
            <p:txBody>
              <a:bodyPr anchor="ctr"/>
              <a:lstStyle/>
              <a:p>
                <a:pPr algn="ctr"/>
                <a:endParaRPr/>
              </a:p>
            </p:txBody>
          </p:sp>
        </p:grpSp>
        <p:sp>
          <p:nvSpPr>
            <p:cNvPr id="30" name="TextBox 47"/>
            <p:cNvSpPr txBox="1"/>
            <p:nvPr/>
          </p:nvSpPr>
          <p:spPr>
            <a:xfrm>
              <a:off x="4814239" y="2544002"/>
              <a:ext cx="2563521" cy="803870"/>
            </a:xfrm>
            <a:prstGeom prst="rect">
              <a:avLst/>
            </a:prstGeom>
            <a:noFill/>
          </p:spPr>
          <p:txBody>
            <a:bodyPr wrap="none" lIns="0" tIns="0" rIns="0" bIns="0">
              <a:normAutofit/>
            </a:bodyPr>
            <a:lstStyle/>
            <a:p>
              <a:pPr algn="ctr"/>
              <a:r>
                <a:rPr lang="en-US" altLang="zh-CN" sz="1600" b="1" dirty="0">
                  <a:solidFill>
                    <a:schemeClr val="accent2">
                      <a:lumMod val="100000"/>
                    </a:schemeClr>
                  </a:solidFill>
                </a:rPr>
                <a:t>filebuf</a:t>
              </a:r>
              <a:r>
                <a:rPr lang="zh-CN" altLang="en-US" sz="1600" b="1" dirty="0">
                  <a:solidFill>
                    <a:schemeClr val="accent2">
                      <a:lumMod val="100000"/>
                    </a:schemeClr>
                  </a:solidFill>
                </a:rPr>
                <a:t>类使用文件来保存缓冲区中的</a:t>
              </a:r>
              <a:endParaRPr lang="en-US" altLang="zh-CN" sz="1600" b="1" dirty="0">
                <a:solidFill>
                  <a:schemeClr val="accent2">
                    <a:lumMod val="100000"/>
                  </a:schemeClr>
                </a:solidFill>
              </a:endParaRPr>
            </a:p>
            <a:p>
              <a:pPr algn="ctr"/>
              <a:r>
                <a:rPr lang="zh-CN" altLang="en-US" sz="1600" b="1" dirty="0">
                  <a:solidFill>
                    <a:schemeClr val="accent2">
                      <a:lumMod val="100000"/>
                    </a:schemeClr>
                  </a:solidFill>
                </a:rPr>
                <a:t>字符序列。它定义了文件</a:t>
              </a:r>
              <a:endParaRPr lang="en-US" altLang="zh-CN" sz="1600" b="1" dirty="0">
                <a:solidFill>
                  <a:schemeClr val="accent2">
                    <a:lumMod val="100000"/>
                  </a:schemeClr>
                </a:solidFill>
              </a:endParaRPr>
            </a:p>
            <a:p>
              <a:pPr algn="ctr"/>
              <a:r>
                <a:rPr lang="zh-CN" altLang="en-US" sz="1600" b="1" dirty="0">
                  <a:solidFill>
                    <a:schemeClr val="accent2">
                      <a:lumMod val="100000"/>
                    </a:schemeClr>
                  </a:solidFill>
                </a:rPr>
                <a:t>读、写、打开、关闭等常用操作</a:t>
              </a:r>
            </a:p>
          </p:txBody>
        </p:sp>
      </p:grpSp>
      <p:grpSp>
        <p:nvGrpSpPr>
          <p:cNvPr id="47" name="千图PPT彼岸天：ID 8661124库_组合 46"/>
          <p:cNvGrpSpPr/>
          <p:nvPr>
            <p:custDataLst>
              <p:tags r:id="rId3"/>
            </p:custDataLst>
          </p:nvPr>
        </p:nvGrpSpPr>
        <p:grpSpPr>
          <a:xfrm>
            <a:off x="7819747" y="2270029"/>
            <a:ext cx="3214455" cy="2587051"/>
            <a:chOff x="8077200" y="1408895"/>
            <a:chExt cx="2819400" cy="1918397"/>
          </a:xfrm>
        </p:grpSpPr>
        <p:sp>
          <p:nvSpPr>
            <p:cNvPr id="9" name="Rectangle: Rounded Corners 19"/>
            <p:cNvSpPr/>
            <p:nvPr/>
          </p:nvSpPr>
          <p:spPr>
            <a:xfrm>
              <a:off x="8077200" y="1822737"/>
              <a:ext cx="2819400" cy="1504555"/>
            </a:xfrm>
            <a:prstGeom prst="roundRect">
              <a:avLst>
                <a:gd name="adj" fmla="val 5694"/>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0" name="Group 20"/>
            <p:cNvGrpSpPr/>
            <p:nvPr/>
          </p:nvGrpSpPr>
          <p:grpSpPr>
            <a:xfrm>
              <a:off x="9084964" y="1408895"/>
              <a:ext cx="803870" cy="803870"/>
              <a:chOff x="9029700" y="1225947"/>
              <a:chExt cx="914400" cy="914400"/>
            </a:xfrm>
          </p:grpSpPr>
          <p:sp>
            <p:nvSpPr>
              <p:cNvPr id="38" name="Rectangle: Rounded Corners 23"/>
              <p:cNvSpPr/>
              <p:nvPr/>
            </p:nvSpPr>
            <p:spPr>
              <a:xfrm>
                <a:off x="9029700" y="1225947"/>
                <a:ext cx="914400" cy="914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9" name="Freeform: Shape 24"/>
              <p:cNvSpPr/>
              <p:nvPr/>
            </p:nvSpPr>
            <p:spPr bwMode="auto">
              <a:xfrm>
                <a:off x="9242018" y="1422852"/>
                <a:ext cx="489764" cy="421343"/>
              </a:xfrm>
              <a:custGeom>
                <a:avLst/>
                <a:gdLst>
                  <a:gd name="T0" fmla="*/ 205475 w 601"/>
                  <a:gd name="T1" fmla="*/ 185379 h 517"/>
                  <a:gd name="T2" fmla="*/ 0 w 601"/>
                  <a:gd name="T3" fmla="*/ 174960 h 517"/>
                  <a:gd name="T4" fmla="*/ 0 w 601"/>
                  <a:gd name="T5" fmla="*/ 111730 h 517"/>
                  <a:gd name="T6" fmla="*/ 28019 w 601"/>
                  <a:gd name="T7" fmla="*/ 35567 h 517"/>
                  <a:gd name="T8" fmla="*/ 35563 w 601"/>
                  <a:gd name="T9" fmla="*/ 30537 h 517"/>
                  <a:gd name="T10" fmla="*/ 53165 w 601"/>
                  <a:gd name="T11" fmla="*/ 30537 h 517"/>
                  <a:gd name="T12" fmla="*/ 86213 w 601"/>
                  <a:gd name="T13" fmla="*/ 35567 h 517"/>
                  <a:gd name="T14" fmla="*/ 53165 w 601"/>
                  <a:gd name="T15" fmla="*/ 50656 h 517"/>
                  <a:gd name="T16" fmla="*/ 43107 w 601"/>
                  <a:gd name="T17" fmla="*/ 50656 h 517"/>
                  <a:gd name="T18" fmla="*/ 45621 w 601"/>
                  <a:gd name="T19" fmla="*/ 101312 h 517"/>
                  <a:gd name="T20" fmla="*/ 55679 w 601"/>
                  <a:gd name="T21" fmla="*/ 101312 h 517"/>
                  <a:gd name="T22" fmla="*/ 65737 w 601"/>
                  <a:gd name="T23" fmla="*/ 121790 h 517"/>
                  <a:gd name="T24" fmla="*/ 147281 w 601"/>
                  <a:gd name="T25" fmla="*/ 111730 h 517"/>
                  <a:gd name="T26" fmla="*/ 167397 w 601"/>
                  <a:gd name="T27" fmla="*/ 101312 h 517"/>
                  <a:gd name="T28" fmla="*/ 190387 w 601"/>
                  <a:gd name="T29" fmla="*/ 101312 h 517"/>
                  <a:gd name="T30" fmla="*/ 162368 w 601"/>
                  <a:gd name="T31" fmla="*/ 50656 h 517"/>
                  <a:gd name="T32" fmla="*/ 126805 w 601"/>
                  <a:gd name="T33" fmla="*/ 50656 h 517"/>
                  <a:gd name="T34" fmla="*/ 126805 w 601"/>
                  <a:gd name="T35" fmla="*/ 30537 h 517"/>
                  <a:gd name="T36" fmla="*/ 162368 w 601"/>
                  <a:gd name="T37" fmla="*/ 30537 h 517"/>
                  <a:gd name="T38" fmla="*/ 177455 w 601"/>
                  <a:gd name="T39" fmla="*/ 30537 h 517"/>
                  <a:gd name="T40" fmla="*/ 215533 w 601"/>
                  <a:gd name="T41" fmla="*/ 106341 h 517"/>
                  <a:gd name="T42" fmla="*/ 215533 w 601"/>
                  <a:gd name="T43" fmla="*/ 111730 h 517"/>
                  <a:gd name="T44" fmla="*/ 215533 w 601"/>
                  <a:gd name="T45" fmla="*/ 174960 h 517"/>
                  <a:gd name="T46" fmla="*/ 142252 w 601"/>
                  <a:gd name="T47" fmla="*/ 73649 h 517"/>
                  <a:gd name="T48" fmla="*/ 136863 w 601"/>
                  <a:gd name="T49" fmla="*/ 81193 h 517"/>
                  <a:gd name="T50" fmla="*/ 106689 w 601"/>
                  <a:gd name="T51" fmla="*/ 106341 h 517"/>
                  <a:gd name="T52" fmla="*/ 76155 w 601"/>
                  <a:gd name="T53" fmla="*/ 81193 h 517"/>
                  <a:gd name="T54" fmla="*/ 83699 w 601"/>
                  <a:gd name="T55" fmla="*/ 63230 h 517"/>
                  <a:gd name="T56" fmla="*/ 96271 w 601"/>
                  <a:gd name="T57" fmla="*/ 73649 h 517"/>
                  <a:gd name="T58" fmla="*/ 96271 w 601"/>
                  <a:gd name="T59" fmla="*/ 25148 h 517"/>
                  <a:gd name="T60" fmla="*/ 106689 w 601"/>
                  <a:gd name="T61" fmla="*/ 0 h 517"/>
                  <a:gd name="T62" fmla="*/ 116747 w 601"/>
                  <a:gd name="T63" fmla="*/ 30537 h 517"/>
                  <a:gd name="T64" fmla="*/ 116747 w 601"/>
                  <a:gd name="T65" fmla="*/ 73649 h 517"/>
                  <a:gd name="T66" fmla="*/ 131834 w 601"/>
                  <a:gd name="T67" fmla="*/ 63230 h 5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1" h="517">
                    <a:moveTo>
                      <a:pt x="572" y="516"/>
                    </a:moveTo>
                    <a:lnTo>
                      <a:pt x="572" y="516"/>
                    </a:lnTo>
                    <a:cubicBezTo>
                      <a:pt x="28" y="516"/>
                      <a:pt x="28" y="516"/>
                      <a:pt x="28" y="516"/>
                    </a:cubicBezTo>
                    <a:cubicBezTo>
                      <a:pt x="7" y="516"/>
                      <a:pt x="0" y="502"/>
                      <a:pt x="0" y="487"/>
                    </a:cubicBezTo>
                    <a:cubicBezTo>
                      <a:pt x="0" y="311"/>
                      <a:pt x="0" y="311"/>
                      <a:pt x="0" y="311"/>
                    </a:cubicBezTo>
                    <a:cubicBezTo>
                      <a:pt x="0" y="304"/>
                      <a:pt x="0" y="304"/>
                      <a:pt x="0" y="296"/>
                    </a:cubicBezTo>
                    <a:cubicBezTo>
                      <a:pt x="78" y="99"/>
                      <a:pt x="78" y="99"/>
                      <a:pt x="78" y="99"/>
                    </a:cubicBezTo>
                    <a:cubicBezTo>
                      <a:pt x="78" y="92"/>
                      <a:pt x="92" y="85"/>
                      <a:pt x="99" y="85"/>
                    </a:cubicBezTo>
                    <a:cubicBezTo>
                      <a:pt x="148" y="85"/>
                      <a:pt x="148" y="85"/>
                      <a:pt x="148" y="85"/>
                    </a:cubicBezTo>
                    <a:cubicBezTo>
                      <a:pt x="240" y="85"/>
                      <a:pt x="240" y="85"/>
                      <a:pt x="240" y="85"/>
                    </a:cubicBezTo>
                    <a:cubicBezTo>
                      <a:pt x="240" y="99"/>
                      <a:pt x="240" y="99"/>
                      <a:pt x="240" y="99"/>
                    </a:cubicBezTo>
                    <a:cubicBezTo>
                      <a:pt x="240" y="141"/>
                      <a:pt x="240" y="141"/>
                      <a:pt x="240" y="141"/>
                    </a:cubicBezTo>
                    <a:cubicBezTo>
                      <a:pt x="148" y="141"/>
                      <a:pt x="148" y="141"/>
                      <a:pt x="148" y="141"/>
                    </a:cubicBezTo>
                    <a:cubicBezTo>
                      <a:pt x="120" y="141"/>
                      <a:pt x="120" y="141"/>
                      <a:pt x="120" y="141"/>
                    </a:cubicBezTo>
                    <a:cubicBezTo>
                      <a:pt x="63" y="282"/>
                      <a:pt x="63" y="282"/>
                      <a:pt x="63" y="282"/>
                    </a:cubicBezTo>
                    <a:cubicBezTo>
                      <a:pt x="127" y="282"/>
                      <a:pt x="127" y="282"/>
                      <a:pt x="127" y="282"/>
                    </a:cubicBezTo>
                    <a:cubicBezTo>
                      <a:pt x="155" y="282"/>
                      <a:pt x="155" y="282"/>
                      <a:pt x="155" y="282"/>
                    </a:cubicBezTo>
                    <a:cubicBezTo>
                      <a:pt x="176" y="282"/>
                      <a:pt x="183" y="289"/>
                      <a:pt x="183" y="311"/>
                    </a:cubicBezTo>
                    <a:cubicBezTo>
                      <a:pt x="183" y="339"/>
                      <a:pt x="183" y="339"/>
                      <a:pt x="183" y="339"/>
                    </a:cubicBezTo>
                    <a:cubicBezTo>
                      <a:pt x="410" y="339"/>
                      <a:pt x="410" y="339"/>
                      <a:pt x="410" y="339"/>
                    </a:cubicBezTo>
                    <a:cubicBezTo>
                      <a:pt x="410" y="311"/>
                      <a:pt x="410" y="311"/>
                      <a:pt x="410" y="311"/>
                    </a:cubicBezTo>
                    <a:cubicBezTo>
                      <a:pt x="410" y="289"/>
                      <a:pt x="424" y="282"/>
                      <a:pt x="438" y="282"/>
                    </a:cubicBezTo>
                    <a:cubicBezTo>
                      <a:pt x="466" y="282"/>
                      <a:pt x="466" y="282"/>
                      <a:pt x="466" y="282"/>
                    </a:cubicBezTo>
                    <a:cubicBezTo>
                      <a:pt x="530" y="282"/>
                      <a:pt x="530" y="282"/>
                      <a:pt x="530" y="282"/>
                    </a:cubicBezTo>
                    <a:cubicBezTo>
                      <a:pt x="480" y="141"/>
                      <a:pt x="480" y="141"/>
                      <a:pt x="480" y="141"/>
                    </a:cubicBezTo>
                    <a:cubicBezTo>
                      <a:pt x="452" y="141"/>
                      <a:pt x="452" y="141"/>
                      <a:pt x="452" y="141"/>
                    </a:cubicBezTo>
                    <a:cubicBezTo>
                      <a:pt x="353" y="141"/>
                      <a:pt x="353" y="141"/>
                      <a:pt x="353" y="141"/>
                    </a:cubicBezTo>
                    <a:cubicBezTo>
                      <a:pt x="353" y="99"/>
                      <a:pt x="353" y="99"/>
                      <a:pt x="353" y="99"/>
                    </a:cubicBezTo>
                    <a:cubicBezTo>
                      <a:pt x="353" y="85"/>
                      <a:pt x="353" y="85"/>
                      <a:pt x="353" y="85"/>
                    </a:cubicBezTo>
                    <a:cubicBezTo>
                      <a:pt x="452" y="85"/>
                      <a:pt x="452" y="85"/>
                      <a:pt x="452" y="85"/>
                    </a:cubicBezTo>
                    <a:cubicBezTo>
                      <a:pt x="494" y="85"/>
                      <a:pt x="494" y="85"/>
                      <a:pt x="494" y="85"/>
                    </a:cubicBezTo>
                    <a:cubicBezTo>
                      <a:pt x="509" y="85"/>
                      <a:pt x="523" y="92"/>
                      <a:pt x="523" y="99"/>
                    </a:cubicBezTo>
                    <a:cubicBezTo>
                      <a:pt x="600" y="296"/>
                      <a:pt x="600" y="296"/>
                      <a:pt x="600" y="296"/>
                    </a:cubicBezTo>
                    <a:cubicBezTo>
                      <a:pt x="600" y="304"/>
                      <a:pt x="600" y="304"/>
                      <a:pt x="600" y="311"/>
                    </a:cubicBezTo>
                    <a:cubicBezTo>
                      <a:pt x="600" y="487"/>
                      <a:pt x="600" y="487"/>
                      <a:pt x="600" y="487"/>
                    </a:cubicBezTo>
                    <a:cubicBezTo>
                      <a:pt x="600" y="502"/>
                      <a:pt x="586" y="516"/>
                      <a:pt x="572" y="516"/>
                    </a:cubicBezTo>
                    <a:close/>
                    <a:moveTo>
                      <a:pt x="396" y="205"/>
                    </a:moveTo>
                    <a:lnTo>
                      <a:pt x="396" y="205"/>
                    </a:lnTo>
                    <a:cubicBezTo>
                      <a:pt x="396" y="212"/>
                      <a:pt x="389" y="219"/>
                      <a:pt x="381" y="226"/>
                    </a:cubicBezTo>
                    <a:cubicBezTo>
                      <a:pt x="318" y="289"/>
                      <a:pt x="318" y="289"/>
                      <a:pt x="318" y="289"/>
                    </a:cubicBezTo>
                    <a:cubicBezTo>
                      <a:pt x="311" y="296"/>
                      <a:pt x="304" y="296"/>
                      <a:pt x="297" y="296"/>
                    </a:cubicBezTo>
                    <a:cubicBezTo>
                      <a:pt x="290" y="296"/>
                      <a:pt x="283" y="296"/>
                      <a:pt x="283" y="289"/>
                    </a:cubicBezTo>
                    <a:cubicBezTo>
                      <a:pt x="212" y="226"/>
                      <a:pt x="212" y="226"/>
                      <a:pt x="212" y="226"/>
                    </a:cubicBezTo>
                    <a:cubicBezTo>
                      <a:pt x="205" y="219"/>
                      <a:pt x="205" y="212"/>
                      <a:pt x="205" y="205"/>
                    </a:cubicBezTo>
                    <a:cubicBezTo>
                      <a:pt x="205" y="191"/>
                      <a:pt x="219" y="176"/>
                      <a:pt x="233" y="176"/>
                    </a:cubicBezTo>
                    <a:cubicBezTo>
                      <a:pt x="240" y="176"/>
                      <a:pt x="247" y="176"/>
                      <a:pt x="254" y="183"/>
                    </a:cubicBezTo>
                    <a:cubicBezTo>
                      <a:pt x="268" y="205"/>
                      <a:pt x="268" y="205"/>
                      <a:pt x="268" y="205"/>
                    </a:cubicBezTo>
                    <a:cubicBezTo>
                      <a:pt x="268" y="99"/>
                      <a:pt x="268" y="99"/>
                      <a:pt x="268" y="99"/>
                    </a:cubicBezTo>
                    <a:cubicBezTo>
                      <a:pt x="268" y="70"/>
                      <a:pt x="268" y="70"/>
                      <a:pt x="268" y="70"/>
                    </a:cubicBezTo>
                    <a:cubicBezTo>
                      <a:pt x="268" y="28"/>
                      <a:pt x="268" y="28"/>
                      <a:pt x="268" y="28"/>
                    </a:cubicBezTo>
                    <a:cubicBezTo>
                      <a:pt x="268" y="7"/>
                      <a:pt x="283" y="0"/>
                      <a:pt x="297" y="0"/>
                    </a:cubicBezTo>
                    <a:cubicBezTo>
                      <a:pt x="318" y="0"/>
                      <a:pt x="325" y="7"/>
                      <a:pt x="325" y="28"/>
                    </a:cubicBezTo>
                    <a:cubicBezTo>
                      <a:pt x="325" y="85"/>
                      <a:pt x="325" y="85"/>
                      <a:pt x="325" y="85"/>
                    </a:cubicBezTo>
                    <a:cubicBezTo>
                      <a:pt x="325" y="92"/>
                      <a:pt x="325" y="92"/>
                      <a:pt x="325" y="92"/>
                    </a:cubicBezTo>
                    <a:cubicBezTo>
                      <a:pt x="325" y="205"/>
                      <a:pt x="325" y="205"/>
                      <a:pt x="325" y="205"/>
                    </a:cubicBezTo>
                    <a:cubicBezTo>
                      <a:pt x="346" y="183"/>
                      <a:pt x="346" y="183"/>
                      <a:pt x="346" y="183"/>
                    </a:cubicBezTo>
                    <a:cubicBezTo>
                      <a:pt x="353" y="176"/>
                      <a:pt x="360" y="176"/>
                      <a:pt x="367" y="176"/>
                    </a:cubicBezTo>
                    <a:cubicBezTo>
                      <a:pt x="381" y="176"/>
                      <a:pt x="396" y="191"/>
                      <a:pt x="396" y="205"/>
                    </a:cubicBezTo>
                    <a:close/>
                  </a:path>
                </a:pathLst>
              </a:custGeom>
              <a:solidFill>
                <a:schemeClr val="bg1"/>
              </a:solidFill>
              <a:ln>
                <a:noFill/>
              </a:ln>
              <a:effectLst/>
            </p:spPr>
            <p:txBody>
              <a:bodyPr anchor="ctr"/>
              <a:lstStyle/>
              <a:p>
                <a:pPr algn="ctr"/>
                <a:endParaRPr/>
              </a:p>
            </p:txBody>
          </p:sp>
        </p:grpSp>
        <p:sp>
          <p:nvSpPr>
            <p:cNvPr id="28" name="TextBox 50"/>
            <p:cNvSpPr txBox="1"/>
            <p:nvPr/>
          </p:nvSpPr>
          <p:spPr>
            <a:xfrm>
              <a:off x="8205138" y="2550550"/>
              <a:ext cx="2563521" cy="724457"/>
            </a:xfrm>
            <a:prstGeom prst="rect">
              <a:avLst/>
            </a:prstGeom>
            <a:noFill/>
          </p:spPr>
          <p:txBody>
            <a:bodyPr wrap="none" lIns="0" tIns="0" rIns="0" bIns="0">
              <a:normAutofit/>
            </a:bodyPr>
            <a:lstStyle/>
            <a:p>
              <a:pPr algn="ctr"/>
              <a:r>
                <a:rPr lang="en-US" altLang="zh-CN" sz="1600" b="1" dirty="0">
                  <a:solidFill>
                    <a:schemeClr val="accent3">
                      <a:lumMod val="100000"/>
                    </a:schemeClr>
                  </a:solidFill>
                </a:rPr>
                <a:t>ios</a:t>
              </a:r>
              <a:r>
                <a:rPr lang="zh-CN" altLang="en-US" sz="1600" b="1" dirty="0">
                  <a:solidFill>
                    <a:schemeClr val="accent3">
                      <a:lumMod val="100000"/>
                    </a:schemeClr>
                  </a:solidFill>
                </a:rPr>
                <a:t>是所有流类的基类，</a:t>
              </a:r>
              <a:endParaRPr lang="en-US" altLang="zh-CN" sz="1600" b="1" dirty="0">
                <a:solidFill>
                  <a:schemeClr val="accent3">
                    <a:lumMod val="100000"/>
                  </a:schemeClr>
                </a:solidFill>
              </a:endParaRPr>
            </a:p>
            <a:p>
              <a:pPr algn="ctr"/>
              <a:r>
                <a:rPr lang="zh-CN" altLang="en-US" sz="1600" b="1" dirty="0">
                  <a:solidFill>
                    <a:schemeClr val="accent3">
                      <a:lumMod val="100000"/>
                    </a:schemeClr>
                  </a:solidFill>
                </a:rPr>
                <a:t>提供对流状态进行设置的主要功能。</a:t>
              </a:r>
              <a:endParaRPr lang="en-US" altLang="zh-CN" sz="1600" b="1" dirty="0">
                <a:solidFill>
                  <a:schemeClr val="accent3">
                    <a:lumMod val="100000"/>
                  </a:schemeClr>
                </a:solidFill>
              </a:endParaRPr>
            </a:p>
            <a:p>
              <a:pPr algn="ctr"/>
              <a:r>
                <a:rPr lang="zh-CN" altLang="en-US" sz="1600" b="1" dirty="0">
                  <a:solidFill>
                    <a:schemeClr val="accent3">
                      <a:lumMod val="100000"/>
                    </a:schemeClr>
                  </a:solidFill>
                </a:rPr>
                <a:t>如文件数据的格式码设置与取消，</a:t>
              </a:r>
              <a:endParaRPr lang="en-US" altLang="zh-CN" sz="1600" b="1" dirty="0">
                <a:solidFill>
                  <a:schemeClr val="accent3">
                    <a:lumMod val="100000"/>
                  </a:schemeClr>
                </a:solidFill>
              </a:endParaRPr>
            </a:p>
            <a:p>
              <a:pPr algn="ctr"/>
              <a:r>
                <a:rPr lang="zh-CN" altLang="en-US" sz="1600" b="1" dirty="0">
                  <a:solidFill>
                    <a:schemeClr val="accent3">
                      <a:lumMod val="100000"/>
                    </a:schemeClr>
                  </a:solidFill>
                </a:rPr>
                <a:t>关链文件缓冲区借以实现数据读写等</a:t>
              </a:r>
            </a:p>
          </p:txBody>
        </p:sp>
      </p:grpSp>
      <p:sp>
        <p:nvSpPr>
          <p:cNvPr id="51" name="圆角矩形 3"/>
          <p:cNvSpPr/>
          <p:nvPr/>
        </p:nvSpPr>
        <p:spPr>
          <a:xfrm>
            <a:off x="3706874" y="452122"/>
            <a:ext cx="4778249" cy="659500"/>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accent1"/>
                </a:solidFill>
                <a:latin typeface="微软雅黑" panose="020B0503020204020204" pitchFamily="34" charset="-122"/>
                <a:ea typeface="微软雅黑" panose="020B0503020204020204" pitchFamily="34" charset="-122"/>
              </a:rPr>
              <a:t>C++</a:t>
            </a:r>
            <a:r>
              <a:rPr lang="zh-CN" altLang="en-US" sz="2400" b="1" dirty="0">
                <a:solidFill>
                  <a:schemeClr val="accent1"/>
                </a:solidFill>
                <a:latin typeface="微软雅黑" panose="020B0503020204020204" pitchFamily="34" charset="-122"/>
                <a:ea typeface="微软雅黑" panose="020B0503020204020204" pitchFamily="34" charset="-122"/>
              </a:rPr>
              <a:t>主要的流类简介</a:t>
            </a:r>
          </a:p>
        </p:txBody>
      </p:sp>
    </p:spTree>
    <p:extLst>
      <p:ext uri="{BB962C8B-B14F-4D97-AF65-F5344CB8AC3E}">
        <p14:creationId xmlns:p14="http://schemas.microsoft.com/office/powerpoint/2010/main" val="2035981277"/>
      </p:ext>
    </p:extLst>
  </p:cSld>
  <p:clrMapOvr>
    <a:masterClrMapping/>
  </p:clrMapOvr>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p:cTn id="12" dur="500" fill="hold"/>
                                        <p:tgtEl>
                                          <p:spTgt spid="46"/>
                                        </p:tgtEl>
                                        <p:attrNameLst>
                                          <p:attrName>ppt_w</p:attrName>
                                        </p:attrNameLst>
                                      </p:cBhvr>
                                      <p:tavLst>
                                        <p:tav tm="0">
                                          <p:val>
                                            <p:fltVal val="0"/>
                                          </p:val>
                                        </p:tav>
                                        <p:tav tm="100000">
                                          <p:val>
                                            <p:strVal val="#ppt_w"/>
                                          </p:val>
                                        </p:tav>
                                      </p:tavLst>
                                    </p:anim>
                                    <p:anim calcmode="lin" valueType="num">
                                      <p:cBhvr>
                                        <p:cTn id="13" dur="500" fill="hold"/>
                                        <p:tgtEl>
                                          <p:spTgt spid="46"/>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500" fill="hold"/>
                                        <p:tgtEl>
                                          <p:spTgt spid="47"/>
                                        </p:tgtEl>
                                        <p:attrNameLst>
                                          <p:attrName>ppt_w</p:attrName>
                                        </p:attrNameLst>
                                      </p:cBhvr>
                                      <p:tavLst>
                                        <p:tav tm="0">
                                          <p:val>
                                            <p:fltVal val="0"/>
                                          </p:val>
                                        </p:tav>
                                        <p:tav tm="100000">
                                          <p:val>
                                            <p:strVal val="#ppt_w"/>
                                          </p:val>
                                        </p:tav>
                                      </p:tavLst>
                                    </p:anim>
                                    <p:anim calcmode="lin" valueType="num">
                                      <p:cBhvr>
                                        <p:cTn id="18" dur="500" fill="hold"/>
                                        <p:tgtEl>
                                          <p:spTgt spid="47"/>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千图PPT彼岸天：ID 8661124库_组合 1"/>
          <p:cNvGrpSpPr/>
          <p:nvPr>
            <p:custDataLst>
              <p:tags r:id="rId1"/>
            </p:custDataLst>
          </p:nvPr>
        </p:nvGrpSpPr>
        <p:grpSpPr>
          <a:xfrm>
            <a:off x="1307468" y="1649152"/>
            <a:ext cx="5559309" cy="4092695"/>
            <a:chOff x="1307468" y="1649152"/>
            <a:chExt cx="5559309" cy="4092695"/>
          </a:xfrm>
        </p:grpSpPr>
        <p:sp>
          <p:nvSpPr>
            <p:cNvPr id="9" name="任意多边形: 形状 8"/>
            <p:cNvSpPr/>
            <p:nvPr/>
          </p:nvSpPr>
          <p:spPr bwMode="auto">
            <a:xfrm>
              <a:off x="3000902" y="2488824"/>
              <a:ext cx="1055226" cy="760776"/>
            </a:xfrm>
            <a:custGeom>
              <a:avLst/>
              <a:gdLst>
                <a:gd name="T0" fmla="*/ 367 w 749"/>
                <a:gd name="T1" fmla="*/ 0 h 540"/>
                <a:gd name="T2" fmla="*/ 0 w 749"/>
                <a:gd name="T3" fmla="*/ 540 h 540"/>
                <a:gd name="T4" fmla="*/ 749 w 749"/>
                <a:gd name="T5" fmla="*/ 540 h 540"/>
                <a:gd name="T6" fmla="*/ 749 w 749"/>
                <a:gd name="T7" fmla="*/ 0 h 540"/>
                <a:gd name="T8" fmla="*/ 367 w 749"/>
                <a:gd name="T9" fmla="*/ 0 h 540"/>
              </a:gdLst>
              <a:ahLst/>
              <a:cxnLst>
                <a:cxn ang="0">
                  <a:pos x="T0" y="T1"/>
                </a:cxn>
                <a:cxn ang="0">
                  <a:pos x="T2" y="T3"/>
                </a:cxn>
                <a:cxn ang="0">
                  <a:pos x="T4" y="T5"/>
                </a:cxn>
                <a:cxn ang="0">
                  <a:pos x="T6" y="T7"/>
                </a:cxn>
                <a:cxn ang="0">
                  <a:pos x="T8" y="T9"/>
                </a:cxn>
              </a:cxnLst>
              <a:rect l="0" t="0" r="r" b="b"/>
              <a:pathLst>
                <a:path w="749" h="540">
                  <a:moveTo>
                    <a:pt x="367" y="0"/>
                  </a:moveTo>
                  <a:lnTo>
                    <a:pt x="0" y="540"/>
                  </a:lnTo>
                  <a:lnTo>
                    <a:pt x="749" y="540"/>
                  </a:lnTo>
                  <a:lnTo>
                    <a:pt x="749" y="0"/>
                  </a:lnTo>
                  <a:lnTo>
                    <a:pt x="367" y="0"/>
                  </a:lnTo>
                  <a:close/>
                </a:path>
              </a:pathLst>
            </a:custGeom>
            <a:solidFill>
              <a:schemeClr val="accent4">
                <a:lumMod val="75000"/>
              </a:schemeClr>
            </a:solidFill>
            <a:ln>
              <a:noFill/>
            </a:ln>
          </p:spPr>
          <p:txBody>
            <a:bodyPr anchor="ctr"/>
            <a:lstStyle/>
            <a:p>
              <a:pPr algn="ctr"/>
              <a:endParaRPr/>
            </a:p>
          </p:txBody>
        </p:sp>
        <p:sp>
          <p:nvSpPr>
            <p:cNvPr id="10" name="任意多边形: 形状 9"/>
            <p:cNvSpPr/>
            <p:nvPr/>
          </p:nvSpPr>
          <p:spPr bwMode="auto">
            <a:xfrm>
              <a:off x="1885095" y="4130129"/>
              <a:ext cx="2171032" cy="760776"/>
            </a:xfrm>
            <a:custGeom>
              <a:avLst/>
              <a:gdLst>
                <a:gd name="T0" fmla="*/ 1541 w 1541"/>
                <a:gd name="T1" fmla="*/ 540 h 540"/>
                <a:gd name="T2" fmla="*/ 1541 w 1541"/>
                <a:gd name="T3" fmla="*/ 0 h 540"/>
                <a:gd name="T4" fmla="*/ 366 w 1541"/>
                <a:gd name="T5" fmla="*/ 0 h 540"/>
                <a:gd name="T6" fmla="*/ 0 w 1541"/>
                <a:gd name="T7" fmla="*/ 540 h 540"/>
                <a:gd name="T8" fmla="*/ 1541 w 1541"/>
                <a:gd name="T9" fmla="*/ 540 h 540"/>
              </a:gdLst>
              <a:ahLst/>
              <a:cxnLst>
                <a:cxn ang="0">
                  <a:pos x="T0" y="T1"/>
                </a:cxn>
                <a:cxn ang="0">
                  <a:pos x="T2" y="T3"/>
                </a:cxn>
                <a:cxn ang="0">
                  <a:pos x="T4" y="T5"/>
                </a:cxn>
                <a:cxn ang="0">
                  <a:pos x="T6" y="T7"/>
                </a:cxn>
                <a:cxn ang="0">
                  <a:pos x="T8" y="T9"/>
                </a:cxn>
              </a:cxnLst>
              <a:rect l="0" t="0" r="r" b="b"/>
              <a:pathLst>
                <a:path w="1541" h="540">
                  <a:moveTo>
                    <a:pt x="1541" y="540"/>
                  </a:moveTo>
                  <a:lnTo>
                    <a:pt x="1541" y="0"/>
                  </a:lnTo>
                  <a:lnTo>
                    <a:pt x="366" y="0"/>
                  </a:lnTo>
                  <a:lnTo>
                    <a:pt x="0" y="540"/>
                  </a:lnTo>
                  <a:lnTo>
                    <a:pt x="1541" y="540"/>
                  </a:lnTo>
                  <a:close/>
                </a:path>
              </a:pathLst>
            </a:custGeom>
            <a:solidFill>
              <a:schemeClr val="accent2">
                <a:lumMod val="75000"/>
              </a:schemeClr>
            </a:solidFill>
            <a:ln>
              <a:noFill/>
            </a:ln>
          </p:spPr>
          <p:txBody>
            <a:bodyPr anchor="ctr"/>
            <a:lstStyle/>
            <a:p>
              <a:pPr algn="ctr"/>
              <a:endParaRPr/>
            </a:p>
          </p:txBody>
        </p:sp>
        <p:sp>
          <p:nvSpPr>
            <p:cNvPr id="11" name="任意多边形: 形状 10"/>
            <p:cNvSpPr/>
            <p:nvPr/>
          </p:nvSpPr>
          <p:spPr bwMode="auto">
            <a:xfrm>
              <a:off x="3558805" y="1649152"/>
              <a:ext cx="1056635" cy="779091"/>
            </a:xfrm>
            <a:custGeom>
              <a:avLst/>
              <a:gdLst>
                <a:gd name="T0" fmla="*/ 750 w 750"/>
                <a:gd name="T1" fmla="*/ 553 h 553"/>
                <a:gd name="T2" fmla="*/ 375 w 750"/>
                <a:gd name="T3" fmla="*/ 0 h 553"/>
                <a:gd name="T4" fmla="*/ 0 w 750"/>
                <a:gd name="T5" fmla="*/ 553 h 553"/>
                <a:gd name="T6" fmla="*/ 750 w 750"/>
                <a:gd name="T7" fmla="*/ 553 h 553"/>
              </a:gdLst>
              <a:ahLst/>
              <a:cxnLst>
                <a:cxn ang="0">
                  <a:pos x="T0" y="T1"/>
                </a:cxn>
                <a:cxn ang="0">
                  <a:pos x="T2" y="T3"/>
                </a:cxn>
                <a:cxn ang="0">
                  <a:pos x="T4" y="T5"/>
                </a:cxn>
                <a:cxn ang="0">
                  <a:pos x="T6" y="T7"/>
                </a:cxn>
              </a:cxnLst>
              <a:rect l="0" t="0" r="r" b="b"/>
              <a:pathLst>
                <a:path w="750" h="553">
                  <a:moveTo>
                    <a:pt x="750" y="553"/>
                  </a:moveTo>
                  <a:lnTo>
                    <a:pt x="375" y="0"/>
                  </a:lnTo>
                  <a:lnTo>
                    <a:pt x="0" y="553"/>
                  </a:lnTo>
                  <a:lnTo>
                    <a:pt x="750" y="553"/>
                  </a:lnTo>
                  <a:close/>
                </a:path>
              </a:pathLst>
            </a:custGeom>
            <a:solidFill>
              <a:schemeClr val="accent6">
                <a:lumMod val="100000"/>
              </a:schemeClr>
            </a:solidFill>
            <a:ln>
              <a:noFill/>
            </a:ln>
          </p:spPr>
          <p:txBody>
            <a:bodyPr anchor="ctr"/>
            <a:lstStyle/>
            <a:p>
              <a:pPr algn="ctr"/>
              <a:endParaRPr/>
            </a:p>
          </p:txBody>
        </p:sp>
        <p:sp>
          <p:nvSpPr>
            <p:cNvPr id="12" name="任意多边形: 形状 11"/>
            <p:cNvSpPr/>
            <p:nvPr/>
          </p:nvSpPr>
          <p:spPr bwMode="auto">
            <a:xfrm>
              <a:off x="2442998" y="3308772"/>
              <a:ext cx="1613129" cy="760776"/>
            </a:xfrm>
            <a:custGeom>
              <a:avLst/>
              <a:gdLst>
                <a:gd name="T0" fmla="*/ 1145 w 1145"/>
                <a:gd name="T1" fmla="*/ 540 h 540"/>
                <a:gd name="T2" fmla="*/ 1145 w 1145"/>
                <a:gd name="T3" fmla="*/ 0 h 540"/>
                <a:gd name="T4" fmla="*/ 367 w 1145"/>
                <a:gd name="T5" fmla="*/ 0 h 540"/>
                <a:gd name="T6" fmla="*/ 0 w 1145"/>
                <a:gd name="T7" fmla="*/ 540 h 540"/>
                <a:gd name="T8" fmla="*/ 1145 w 1145"/>
                <a:gd name="T9" fmla="*/ 540 h 540"/>
              </a:gdLst>
              <a:ahLst/>
              <a:cxnLst>
                <a:cxn ang="0">
                  <a:pos x="T0" y="T1"/>
                </a:cxn>
                <a:cxn ang="0">
                  <a:pos x="T2" y="T3"/>
                </a:cxn>
                <a:cxn ang="0">
                  <a:pos x="T4" y="T5"/>
                </a:cxn>
                <a:cxn ang="0">
                  <a:pos x="T6" y="T7"/>
                </a:cxn>
                <a:cxn ang="0">
                  <a:pos x="T8" y="T9"/>
                </a:cxn>
              </a:cxnLst>
              <a:rect l="0" t="0" r="r" b="b"/>
              <a:pathLst>
                <a:path w="1145" h="540">
                  <a:moveTo>
                    <a:pt x="1145" y="540"/>
                  </a:moveTo>
                  <a:lnTo>
                    <a:pt x="1145" y="0"/>
                  </a:lnTo>
                  <a:lnTo>
                    <a:pt x="367" y="0"/>
                  </a:lnTo>
                  <a:lnTo>
                    <a:pt x="0" y="540"/>
                  </a:lnTo>
                  <a:lnTo>
                    <a:pt x="1145" y="540"/>
                  </a:lnTo>
                  <a:close/>
                </a:path>
              </a:pathLst>
            </a:custGeom>
            <a:solidFill>
              <a:schemeClr val="accent3">
                <a:lumMod val="75000"/>
              </a:schemeClr>
            </a:solidFill>
            <a:ln>
              <a:noFill/>
            </a:ln>
          </p:spPr>
          <p:txBody>
            <a:bodyPr anchor="ctr"/>
            <a:lstStyle/>
            <a:p>
              <a:pPr algn="ctr"/>
              <a:endParaRPr/>
            </a:p>
          </p:txBody>
        </p:sp>
        <p:sp>
          <p:nvSpPr>
            <p:cNvPr id="13" name="任意多边形: 形状 12"/>
            <p:cNvSpPr/>
            <p:nvPr/>
          </p:nvSpPr>
          <p:spPr bwMode="auto">
            <a:xfrm>
              <a:off x="4116708" y="4130129"/>
              <a:ext cx="2172441" cy="760776"/>
            </a:xfrm>
            <a:custGeom>
              <a:avLst/>
              <a:gdLst>
                <a:gd name="T0" fmla="*/ 1176 w 1542"/>
                <a:gd name="T1" fmla="*/ 0 h 540"/>
                <a:gd name="T2" fmla="*/ 0 w 1542"/>
                <a:gd name="T3" fmla="*/ 0 h 540"/>
                <a:gd name="T4" fmla="*/ 0 w 1542"/>
                <a:gd name="T5" fmla="*/ 540 h 540"/>
                <a:gd name="T6" fmla="*/ 1542 w 1542"/>
                <a:gd name="T7" fmla="*/ 540 h 540"/>
                <a:gd name="T8" fmla="*/ 1176 w 1542"/>
                <a:gd name="T9" fmla="*/ 0 h 540"/>
              </a:gdLst>
              <a:ahLst/>
              <a:cxnLst>
                <a:cxn ang="0">
                  <a:pos x="T0" y="T1"/>
                </a:cxn>
                <a:cxn ang="0">
                  <a:pos x="T2" y="T3"/>
                </a:cxn>
                <a:cxn ang="0">
                  <a:pos x="T4" y="T5"/>
                </a:cxn>
                <a:cxn ang="0">
                  <a:pos x="T6" y="T7"/>
                </a:cxn>
                <a:cxn ang="0">
                  <a:pos x="T8" y="T9"/>
                </a:cxn>
              </a:cxnLst>
              <a:rect l="0" t="0" r="r" b="b"/>
              <a:pathLst>
                <a:path w="1542" h="540">
                  <a:moveTo>
                    <a:pt x="1176" y="0"/>
                  </a:moveTo>
                  <a:lnTo>
                    <a:pt x="0" y="0"/>
                  </a:lnTo>
                  <a:lnTo>
                    <a:pt x="0" y="540"/>
                  </a:lnTo>
                  <a:lnTo>
                    <a:pt x="1542" y="540"/>
                  </a:lnTo>
                  <a:lnTo>
                    <a:pt x="1176" y="0"/>
                  </a:lnTo>
                  <a:close/>
                </a:path>
              </a:pathLst>
            </a:custGeom>
            <a:solidFill>
              <a:schemeClr val="accent2"/>
            </a:solidFill>
            <a:ln>
              <a:noFill/>
            </a:ln>
          </p:spPr>
          <p:txBody>
            <a:bodyPr anchor="ctr"/>
            <a:lstStyle/>
            <a:p>
              <a:pPr algn="ctr"/>
              <a:endParaRPr/>
            </a:p>
          </p:txBody>
        </p:sp>
        <p:sp>
          <p:nvSpPr>
            <p:cNvPr id="14" name="任意多边形: 形状 13"/>
            <p:cNvSpPr/>
            <p:nvPr/>
          </p:nvSpPr>
          <p:spPr bwMode="auto">
            <a:xfrm>
              <a:off x="1307468" y="4951485"/>
              <a:ext cx="2748659" cy="790362"/>
            </a:xfrm>
            <a:custGeom>
              <a:avLst/>
              <a:gdLst>
                <a:gd name="T0" fmla="*/ 1951 w 1951"/>
                <a:gd name="T1" fmla="*/ 0 h 561"/>
                <a:gd name="T2" fmla="*/ 381 w 1951"/>
                <a:gd name="T3" fmla="*/ 0 h 561"/>
                <a:gd name="T4" fmla="*/ 0 w 1951"/>
                <a:gd name="T5" fmla="*/ 561 h 561"/>
                <a:gd name="T6" fmla="*/ 1951 w 1951"/>
                <a:gd name="T7" fmla="*/ 561 h 561"/>
                <a:gd name="T8" fmla="*/ 1951 w 1951"/>
                <a:gd name="T9" fmla="*/ 0 h 561"/>
              </a:gdLst>
              <a:ahLst/>
              <a:cxnLst>
                <a:cxn ang="0">
                  <a:pos x="T0" y="T1"/>
                </a:cxn>
                <a:cxn ang="0">
                  <a:pos x="T2" y="T3"/>
                </a:cxn>
                <a:cxn ang="0">
                  <a:pos x="T4" y="T5"/>
                </a:cxn>
                <a:cxn ang="0">
                  <a:pos x="T6" y="T7"/>
                </a:cxn>
                <a:cxn ang="0">
                  <a:pos x="T8" y="T9"/>
                </a:cxn>
              </a:cxnLst>
              <a:rect l="0" t="0" r="r" b="b"/>
              <a:pathLst>
                <a:path w="1951" h="561">
                  <a:moveTo>
                    <a:pt x="1951" y="0"/>
                  </a:moveTo>
                  <a:lnTo>
                    <a:pt x="381" y="0"/>
                  </a:lnTo>
                  <a:lnTo>
                    <a:pt x="0" y="561"/>
                  </a:lnTo>
                  <a:lnTo>
                    <a:pt x="1951" y="561"/>
                  </a:lnTo>
                  <a:lnTo>
                    <a:pt x="1951" y="0"/>
                  </a:lnTo>
                  <a:close/>
                </a:path>
              </a:pathLst>
            </a:custGeom>
            <a:solidFill>
              <a:schemeClr val="accent1">
                <a:lumMod val="75000"/>
              </a:schemeClr>
            </a:solidFill>
            <a:ln>
              <a:noFill/>
            </a:ln>
          </p:spPr>
          <p:txBody>
            <a:bodyPr anchor="ctr"/>
            <a:lstStyle/>
            <a:p>
              <a:pPr algn="ctr"/>
              <a:endParaRPr/>
            </a:p>
          </p:txBody>
        </p:sp>
        <p:sp>
          <p:nvSpPr>
            <p:cNvPr id="15" name="任意多边形: 形状 14"/>
            <p:cNvSpPr/>
            <p:nvPr/>
          </p:nvSpPr>
          <p:spPr bwMode="auto">
            <a:xfrm>
              <a:off x="4116708" y="4951485"/>
              <a:ext cx="2750069" cy="790362"/>
            </a:xfrm>
            <a:custGeom>
              <a:avLst/>
              <a:gdLst>
                <a:gd name="T0" fmla="*/ 0 w 1952"/>
                <a:gd name="T1" fmla="*/ 0 h 561"/>
                <a:gd name="T2" fmla="*/ 0 w 1952"/>
                <a:gd name="T3" fmla="*/ 561 h 561"/>
                <a:gd name="T4" fmla="*/ 1952 w 1952"/>
                <a:gd name="T5" fmla="*/ 561 h 561"/>
                <a:gd name="T6" fmla="*/ 1571 w 1952"/>
                <a:gd name="T7" fmla="*/ 0 h 561"/>
                <a:gd name="T8" fmla="*/ 0 w 1952"/>
                <a:gd name="T9" fmla="*/ 0 h 561"/>
              </a:gdLst>
              <a:ahLst/>
              <a:cxnLst>
                <a:cxn ang="0">
                  <a:pos x="T0" y="T1"/>
                </a:cxn>
                <a:cxn ang="0">
                  <a:pos x="T2" y="T3"/>
                </a:cxn>
                <a:cxn ang="0">
                  <a:pos x="T4" y="T5"/>
                </a:cxn>
                <a:cxn ang="0">
                  <a:pos x="T6" y="T7"/>
                </a:cxn>
                <a:cxn ang="0">
                  <a:pos x="T8" y="T9"/>
                </a:cxn>
              </a:cxnLst>
              <a:rect l="0" t="0" r="r" b="b"/>
              <a:pathLst>
                <a:path w="1952" h="561">
                  <a:moveTo>
                    <a:pt x="0" y="0"/>
                  </a:moveTo>
                  <a:lnTo>
                    <a:pt x="0" y="561"/>
                  </a:lnTo>
                  <a:lnTo>
                    <a:pt x="1952" y="561"/>
                  </a:lnTo>
                  <a:lnTo>
                    <a:pt x="1571" y="0"/>
                  </a:lnTo>
                  <a:lnTo>
                    <a:pt x="0" y="0"/>
                  </a:lnTo>
                  <a:close/>
                </a:path>
              </a:pathLst>
            </a:custGeom>
            <a:solidFill>
              <a:schemeClr val="accent1"/>
            </a:solidFill>
            <a:ln>
              <a:noFill/>
            </a:ln>
          </p:spPr>
          <p:txBody>
            <a:bodyPr anchor="ctr"/>
            <a:lstStyle/>
            <a:p>
              <a:pPr algn="ctr"/>
              <a:endParaRPr/>
            </a:p>
          </p:txBody>
        </p:sp>
        <p:sp>
          <p:nvSpPr>
            <p:cNvPr id="16" name="任意多边形: 形状 15"/>
            <p:cNvSpPr/>
            <p:nvPr/>
          </p:nvSpPr>
          <p:spPr bwMode="auto">
            <a:xfrm>
              <a:off x="4116708" y="2488824"/>
              <a:ext cx="1056635" cy="760776"/>
            </a:xfrm>
            <a:custGeom>
              <a:avLst/>
              <a:gdLst>
                <a:gd name="T0" fmla="*/ 0 w 750"/>
                <a:gd name="T1" fmla="*/ 0 h 540"/>
                <a:gd name="T2" fmla="*/ 0 w 750"/>
                <a:gd name="T3" fmla="*/ 540 h 540"/>
                <a:gd name="T4" fmla="*/ 750 w 750"/>
                <a:gd name="T5" fmla="*/ 540 h 540"/>
                <a:gd name="T6" fmla="*/ 383 w 750"/>
                <a:gd name="T7" fmla="*/ 0 h 540"/>
                <a:gd name="T8" fmla="*/ 0 w 750"/>
                <a:gd name="T9" fmla="*/ 0 h 540"/>
              </a:gdLst>
              <a:ahLst/>
              <a:cxnLst>
                <a:cxn ang="0">
                  <a:pos x="T0" y="T1"/>
                </a:cxn>
                <a:cxn ang="0">
                  <a:pos x="T2" y="T3"/>
                </a:cxn>
                <a:cxn ang="0">
                  <a:pos x="T4" y="T5"/>
                </a:cxn>
                <a:cxn ang="0">
                  <a:pos x="T6" y="T7"/>
                </a:cxn>
                <a:cxn ang="0">
                  <a:pos x="T8" y="T9"/>
                </a:cxn>
              </a:cxnLst>
              <a:rect l="0" t="0" r="r" b="b"/>
              <a:pathLst>
                <a:path w="750" h="540">
                  <a:moveTo>
                    <a:pt x="0" y="0"/>
                  </a:moveTo>
                  <a:lnTo>
                    <a:pt x="0" y="540"/>
                  </a:lnTo>
                  <a:lnTo>
                    <a:pt x="750" y="540"/>
                  </a:lnTo>
                  <a:lnTo>
                    <a:pt x="383" y="0"/>
                  </a:lnTo>
                  <a:lnTo>
                    <a:pt x="0" y="0"/>
                  </a:lnTo>
                  <a:close/>
                </a:path>
              </a:pathLst>
            </a:custGeom>
            <a:solidFill>
              <a:schemeClr val="accent4"/>
            </a:solidFill>
            <a:ln>
              <a:noFill/>
            </a:ln>
          </p:spPr>
          <p:txBody>
            <a:bodyPr anchor="ctr"/>
            <a:lstStyle/>
            <a:p>
              <a:pPr algn="ctr"/>
              <a:endParaRPr/>
            </a:p>
          </p:txBody>
        </p:sp>
        <p:sp>
          <p:nvSpPr>
            <p:cNvPr id="17" name="任意多边形: 形状 16"/>
            <p:cNvSpPr/>
            <p:nvPr/>
          </p:nvSpPr>
          <p:spPr bwMode="auto">
            <a:xfrm>
              <a:off x="4116708" y="3308772"/>
              <a:ext cx="1615947" cy="760776"/>
            </a:xfrm>
            <a:custGeom>
              <a:avLst/>
              <a:gdLst>
                <a:gd name="T0" fmla="*/ 0 w 1147"/>
                <a:gd name="T1" fmla="*/ 0 h 540"/>
                <a:gd name="T2" fmla="*/ 0 w 1147"/>
                <a:gd name="T3" fmla="*/ 540 h 540"/>
                <a:gd name="T4" fmla="*/ 1147 w 1147"/>
                <a:gd name="T5" fmla="*/ 540 h 540"/>
                <a:gd name="T6" fmla="*/ 780 w 1147"/>
                <a:gd name="T7" fmla="*/ 0 h 540"/>
                <a:gd name="T8" fmla="*/ 0 w 1147"/>
                <a:gd name="T9" fmla="*/ 0 h 540"/>
              </a:gdLst>
              <a:ahLst/>
              <a:cxnLst>
                <a:cxn ang="0">
                  <a:pos x="T0" y="T1"/>
                </a:cxn>
                <a:cxn ang="0">
                  <a:pos x="T2" y="T3"/>
                </a:cxn>
                <a:cxn ang="0">
                  <a:pos x="T4" y="T5"/>
                </a:cxn>
                <a:cxn ang="0">
                  <a:pos x="T6" y="T7"/>
                </a:cxn>
                <a:cxn ang="0">
                  <a:pos x="T8" y="T9"/>
                </a:cxn>
              </a:cxnLst>
              <a:rect l="0" t="0" r="r" b="b"/>
              <a:pathLst>
                <a:path w="1147" h="540">
                  <a:moveTo>
                    <a:pt x="0" y="0"/>
                  </a:moveTo>
                  <a:lnTo>
                    <a:pt x="0" y="540"/>
                  </a:lnTo>
                  <a:lnTo>
                    <a:pt x="1147" y="540"/>
                  </a:lnTo>
                  <a:lnTo>
                    <a:pt x="780" y="0"/>
                  </a:lnTo>
                  <a:lnTo>
                    <a:pt x="0" y="0"/>
                  </a:lnTo>
                  <a:close/>
                </a:path>
              </a:pathLst>
            </a:custGeom>
            <a:solidFill>
              <a:schemeClr val="accent3"/>
            </a:solidFill>
            <a:ln>
              <a:noFill/>
            </a:ln>
          </p:spPr>
          <p:txBody>
            <a:bodyPr anchor="ctr"/>
            <a:lstStyle/>
            <a:p>
              <a:pPr algn="ctr"/>
              <a:endParaRPr/>
            </a:p>
          </p:txBody>
        </p:sp>
      </p:grpSp>
      <p:sp>
        <p:nvSpPr>
          <p:cNvPr id="27" name="千图PPT彼岸天：ID 8661124库_文本框 20"/>
          <p:cNvSpPr txBox="1"/>
          <p:nvPr>
            <p:custDataLst>
              <p:tags r:id="rId2"/>
            </p:custDataLst>
          </p:nvPr>
        </p:nvSpPr>
        <p:spPr>
          <a:xfrm>
            <a:off x="6866777" y="5053272"/>
            <a:ext cx="4171594" cy="442487"/>
          </a:xfrm>
          <a:prstGeom prst="rect">
            <a:avLst/>
          </a:prstGeom>
          <a:noFill/>
        </p:spPr>
        <p:txBody>
          <a:bodyPr wrap="square">
            <a:noAutofit/>
          </a:bodyPr>
          <a:lstStyle/>
          <a:p>
            <a:pPr>
              <a:lnSpc>
                <a:spcPct val="130000"/>
              </a:lnSpc>
            </a:pPr>
            <a:r>
              <a:rPr lang="en-US" altLang="zh-CN" sz="1600" dirty="0" err="1"/>
              <a:t>fstream</a:t>
            </a:r>
            <a:r>
              <a:rPr lang="zh-CN" altLang="en-US" sz="1600" dirty="0"/>
              <a:t>继承了</a:t>
            </a:r>
            <a:r>
              <a:rPr lang="en-US" altLang="zh-CN" sz="1600" dirty="0" err="1"/>
              <a:t>fstreambase</a:t>
            </a:r>
            <a:r>
              <a:rPr lang="zh-CN" altLang="en-US" sz="1600" dirty="0"/>
              <a:t>和</a:t>
            </a:r>
            <a:r>
              <a:rPr lang="en-US" altLang="zh-CN" sz="1600" dirty="0"/>
              <a:t>iostream</a:t>
            </a:r>
            <a:r>
              <a:rPr lang="zh-CN" altLang="en-US" sz="1600" dirty="0"/>
              <a:t>类的功能，实现了文件读</a:t>
            </a:r>
            <a:r>
              <a:rPr lang="en-US" altLang="zh-CN" sz="1600" dirty="0"/>
              <a:t>/</a:t>
            </a:r>
            <a:r>
              <a:rPr lang="zh-CN" altLang="en-US" sz="1600" dirty="0"/>
              <a:t>写的双向操作</a:t>
            </a:r>
          </a:p>
        </p:txBody>
      </p:sp>
      <p:grpSp>
        <p:nvGrpSpPr>
          <p:cNvPr id="28" name="千图PPT彼岸天：ID 8661124库_组合 27"/>
          <p:cNvGrpSpPr/>
          <p:nvPr>
            <p:custDataLst>
              <p:tags r:id="rId3"/>
            </p:custDataLst>
          </p:nvPr>
        </p:nvGrpSpPr>
        <p:grpSpPr>
          <a:xfrm>
            <a:off x="4676021" y="1592798"/>
            <a:ext cx="5355066" cy="1041797"/>
            <a:chOff x="4676021" y="1592798"/>
            <a:chExt cx="5355066" cy="1041797"/>
          </a:xfrm>
        </p:grpSpPr>
        <p:sp>
          <p:nvSpPr>
            <p:cNvPr id="18" name="文本框 11"/>
            <p:cNvSpPr txBox="1"/>
            <p:nvPr/>
          </p:nvSpPr>
          <p:spPr>
            <a:xfrm>
              <a:off x="4750731" y="2192108"/>
              <a:ext cx="5280356" cy="442487"/>
            </a:xfrm>
            <a:prstGeom prst="rect">
              <a:avLst/>
            </a:prstGeom>
            <a:noFill/>
          </p:spPr>
          <p:txBody>
            <a:bodyPr wrap="square">
              <a:normAutofit/>
            </a:bodyPr>
            <a:lstStyle/>
            <a:p>
              <a:pPr>
                <a:lnSpc>
                  <a:spcPct val="130000"/>
                </a:lnSpc>
              </a:pPr>
              <a:r>
                <a:rPr lang="en-US" altLang="zh-CN" sz="1600" dirty="0"/>
                <a:t>ostream</a:t>
              </a:r>
              <a:r>
                <a:rPr lang="zh-CN" altLang="en-US" sz="1600" dirty="0"/>
                <a:t>是输出流类，实现数据输出的功能</a:t>
              </a:r>
            </a:p>
          </p:txBody>
        </p:sp>
        <p:sp>
          <p:nvSpPr>
            <p:cNvPr id="19" name="文本框 12"/>
            <p:cNvSpPr txBox="1"/>
            <p:nvPr/>
          </p:nvSpPr>
          <p:spPr>
            <a:xfrm>
              <a:off x="4676021" y="1592798"/>
              <a:ext cx="4052247" cy="311379"/>
            </a:xfrm>
            <a:prstGeom prst="rect">
              <a:avLst/>
            </a:prstGeom>
            <a:noFill/>
          </p:spPr>
          <p:txBody>
            <a:bodyPr wrap="none">
              <a:normAutofit fontScale="77500" lnSpcReduction="20000"/>
            </a:bodyPr>
            <a:lstStyle/>
            <a:p>
              <a:pPr>
                <a:lnSpc>
                  <a:spcPct val="120000"/>
                </a:lnSpc>
              </a:pPr>
              <a:r>
                <a:rPr lang="en-US" altLang="zh-CN" b="1" dirty="0">
                  <a:solidFill>
                    <a:schemeClr val="accent1">
                      <a:lumMod val="100000"/>
                    </a:schemeClr>
                  </a:solidFill>
                </a:rPr>
                <a:t>istream</a:t>
              </a:r>
              <a:r>
                <a:rPr lang="zh-CN" altLang="en-US" b="1" dirty="0">
                  <a:solidFill>
                    <a:schemeClr val="accent1">
                      <a:lumMod val="100000"/>
                    </a:schemeClr>
                  </a:solidFill>
                </a:rPr>
                <a:t>是输入流类，实现数据输入的功能</a:t>
              </a:r>
            </a:p>
          </p:txBody>
        </p:sp>
        <p:cxnSp>
          <p:nvCxnSpPr>
            <p:cNvPr id="5" name="直接连接符 4"/>
            <p:cNvCxnSpPr/>
            <p:nvPr/>
          </p:nvCxnSpPr>
          <p:spPr>
            <a:xfrm>
              <a:off x="4799855" y="2492898"/>
              <a:ext cx="392443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9" name="千图PPT彼岸天：ID 8661124库_组合 28"/>
          <p:cNvGrpSpPr/>
          <p:nvPr>
            <p:custDataLst>
              <p:tags r:id="rId4"/>
            </p:custDataLst>
          </p:nvPr>
        </p:nvGrpSpPr>
        <p:grpSpPr>
          <a:xfrm>
            <a:off x="5244856" y="2596917"/>
            <a:ext cx="6847617" cy="657980"/>
            <a:chOff x="5244856" y="2596917"/>
            <a:chExt cx="6847617" cy="657980"/>
          </a:xfrm>
        </p:grpSpPr>
        <p:sp>
          <p:nvSpPr>
            <p:cNvPr id="24" name="文本框 17"/>
            <p:cNvSpPr txBox="1"/>
            <p:nvPr/>
          </p:nvSpPr>
          <p:spPr>
            <a:xfrm>
              <a:off x="5244856" y="2596917"/>
              <a:ext cx="6847617" cy="442487"/>
            </a:xfrm>
            <a:prstGeom prst="rect">
              <a:avLst/>
            </a:prstGeom>
            <a:noFill/>
          </p:spPr>
          <p:txBody>
            <a:bodyPr wrap="square">
              <a:noAutofit/>
            </a:bodyPr>
            <a:lstStyle/>
            <a:p>
              <a:pPr>
                <a:lnSpc>
                  <a:spcPct val="130000"/>
                </a:lnSpc>
              </a:pPr>
              <a:r>
                <a:rPr lang="en-US" altLang="zh-CN" sz="1600" dirty="0"/>
                <a:t>iostream</a:t>
              </a:r>
              <a:r>
                <a:rPr lang="zh-CN" altLang="en-US" sz="1600" dirty="0"/>
                <a:t>是</a:t>
              </a:r>
              <a:r>
                <a:rPr lang="en-US" altLang="zh-CN" sz="1600" dirty="0"/>
                <a:t>istream</a:t>
              </a:r>
              <a:r>
                <a:rPr lang="zh-CN" altLang="en-US" sz="1600" dirty="0"/>
                <a:t>和</a:t>
              </a:r>
              <a:r>
                <a:rPr lang="en-US" altLang="zh-CN" sz="1600" dirty="0"/>
                <a:t>ostream</a:t>
              </a:r>
              <a:r>
                <a:rPr lang="zh-CN" altLang="en-US" sz="1600" dirty="0"/>
                <a:t>的派生类，它继承了</a:t>
              </a:r>
              <a:r>
                <a:rPr lang="en-US" altLang="zh-CN" sz="1600" dirty="0"/>
                <a:t>istream</a:t>
              </a:r>
              <a:r>
                <a:rPr lang="zh-CN" altLang="en-US" sz="1600" dirty="0"/>
                <a:t>类和</a:t>
              </a:r>
              <a:r>
                <a:rPr lang="en-US" altLang="zh-CN" sz="1600" dirty="0"/>
                <a:t>ostream</a:t>
              </a:r>
              <a:r>
                <a:rPr lang="zh-CN" altLang="en-US" sz="1600" dirty="0"/>
                <a:t>类的行为，支持数据输入、输出的双向操作，在程序中常通过它来实现数据的输入与输出功能</a:t>
              </a:r>
            </a:p>
          </p:txBody>
        </p:sp>
        <p:cxnSp>
          <p:nvCxnSpPr>
            <p:cNvPr id="6" name="直接连接符 5"/>
            <p:cNvCxnSpPr/>
            <p:nvPr/>
          </p:nvCxnSpPr>
          <p:spPr>
            <a:xfrm>
              <a:off x="5295154" y="3254897"/>
              <a:ext cx="392443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30" name="千图PPT彼岸天：ID 8661124库_组合 29"/>
          <p:cNvGrpSpPr/>
          <p:nvPr>
            <p:custDataLst>
              <p:tags r:id="rId5"/>
            </p:custDataLst>
          </p:nvPr>
        </p:nvGrpSpPr>
        <p:grpSpPr>
          <a:xfrm>
            <a:off x="5732655" y="3566146"/>
            <a:ext cx="5305716" cy="503403"/>
            <a:chOff x="5732655" y="3566146"/>
            <a:chExt cx="5305716" cy="503403"/>
          </a:xfrm>
        </p:grpSpPr>
        <p:sp>
          <p:nvSpPr>
            <p:cNvPr id="25" name="文本框 18"/>
            <p:cNvSpPr txBox="1"/>
            <p:nvPr/>
          </p:nvSpPr>
          <p:spPr>
            <a:xfrm>
              <a:off x="5732655" y="3566146"/>
              <a:ext cx="5305716" cy="442487"/>
            </a:xfrm>
            <a:prstGeom prst="rect">
              <a:avLst/>
            </a:prstGeom>
            <a:noFill/>
          </p:spPr>
          <p:txBody>
            <a:bodyPr wrap="square">
              <a:noAutofit/>
            </a:bodyPr>
            <a:lstStyle/>
            <a:p>
              <a:pPr eaLnBrk="1" hangingPunct="1">
                <a:defRPr/>
              </a:pPr>
              <a:r>
                <a:rPr lang="en-US" altLang="zh-CN" sz="1600" dirty="0" err="1">
                  <a:effectLst/>
                  <a:latin typeface="微软雅黑" panose="020B0503020204020204" pitchFamily="34" charset="-122"/>
                </a:rPr>
                <a:t>fstreambase</a:t>
              </a:r>
              <a:r>
                <a:rPr lang="zh-CN" altLang="en-US" sz="1600" dirty="0">
                  <a:effectLst/>
                  <a:latin typeface="微软雅黑" panose="020B0503020204020204" pitchFamily="34" charset="-122"/>
                </a:rPr>
                <a:t>从</a:t>
              </a:r>
              <a:r>
                <a:rPr lang="en-US" altLang="zh-CN" sz="1600" dirty="0">
                  <a:effectLst/>
                  <a:latin typeface="微软雅黑" panose="020B0503020204020204" pitchFamily="34" charset="-122"/>
                </a:rPr>
                <a:t>ios</a:t>
              </a:r>
              <a:r>
                <a:rPr lang="zh-CN" altLang="en-US" sz="1600" dirty="0">
                  <a:effectLst/>
                  <a:latin typeface="微软雅黑" panose="020B0503020204020204" pitchFamily="34" charset="-122"/>
                </a:rPr>
                <a:t>派生，提供了文件操作的许多功能，作为其他文件操作类的公共基类</a:t>
              </a:r>
            </a:p>
          </p:txBody>
        </p:sp>
        <p:cxnSp>
          <p:nvCxnSpPr>
            <p:cNvPr id="7" name="直接连接符 6"/>
            <p:cNvCxnSpPr/>
            <p:nvPr/>
          </p:nvCxnSpPr>
          <p:spPr>
            <a:xfrm>
              <a:off x="5899201" y="4069549"/>
              <a:ext cx="392443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31" name="千图PPT彼岸天：ID 8661124库_组合 30"/>
          <p:cNvGrpSpPr/>
          <p:nvPr>
            <p:custDataLst>
              <p:tags r:id="rId6"/>
            </p:custDataLst>
          </p:nvPr>
        </p:nvGrpSpPr>
        <p:grpSpPr>
          <a:xfrm>
            <a:off x="6180668" y="4285523"/>
            <a:ext cx="4857703" cy="665961"/>
            <a:chOff x="6180668" y="4285523"/>
            <a:chExt cx="4857703" cy="665961"/>
          </a:xfrm>
        </p:grpSpPr>
        <p:sp>
          <p:nvSpPr>
            <p:cNvPr id="26" name="文本框 19"/>
            <p:cNvSpPr txBox="1"/>
            <p:nvPr/>
          </p:nvSpPr>
          <p:spPr>
            <a:xfrm>
              <a:off x="6180668" y="4285523"/>
              <a:ext cx="4857703" cy="665961"/>
            </a:xfrm>
            <a:prstGeom prst="rect">
              <a:avLst/>
            </a:prstGeom>
            <a:noFill/>
          </p:spPr>
          <p:txBody>
            <a:bodyPr wrap="square">
              <a:normAutofit lnSpcReduction="10000"/>
            </a:bodyPr>
            <a:lstStyle/>
            <a:p>
              <a:pPr>
                <a:lnSpc>
                  <a:spcPct val="130000"/>
                </a:lnSpc>
              </a:pPr>
              <a:r>
                <a:rPr lang="en-US" altLang="zh-CN" sz="1600" dirty="0"/>
                <a:t>ifstream</a:t>
              </a:r>
              <a:r>
                <a:rPr lang="zh-CN" altLang="en-US" sz="1600" dirty="0"/>
                <a:t>类用来实现文件读取操作</a:t>
              </a:r>
              <a:endParaRPr lang="en-US" altLang="zh-CN" sz="1600" dirty="0"/>
            </a:p>
            <a:p>
              <a:pPr>
                <a:lnSpc>
                  <a:spcPct val="130000"/>
                </a:lnSpc>
              </a:pPr>
              <a:r>
                <a:rPr lang="en-US" altLang="zh-CN" sz="1600" dirty="0" err="1"/>
                <a:t>ofstream</a:t>
              </a:r>
              <a:r>
                <a:rPr lang="zh-CN" altLang="en-US" sz="1600" dirty="0"/>
                <a:t>类用来实现文件写入操作</a:t>
              </a:r>
            </a:p>
          </p:txBody>
        </p:sp>
        <p:cxnSp>
          <p:nvCxnSpPr>
            <p:cNvPr id="8" name="直接连接符 7"/>
            <p:cNvCxnSpPr/>
            <p:nvPr/>
          </p:nvCxnSpPr>
          <p:spPr>
            <a:xfrm>
              <a:off x="6423293" y="4935877"/>
              <a:ext cx="392443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2" name="圆角矩形 3"/>
          <p:cNvSpPr/>
          <p:nvPr/>
        </p:nvSpPr>
        <p:spPr>
          <a:xfrm>
            <a:off x="3607261" y="440917"/>
            <a:ext cx="4778249" cy="659500"/>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accent1"/>
                </a:solidFill>
                <a:latin typeface="微软雅黑" panose="020B0503020204020204" pitchFamily="34" charset="-122"/>
                <a:ea typeface="微软雅黑" panose="020B0503020204020204" pitchFamily="34" charset="-122"/>
              </a:rPr>
              <a:t>C++</a:t>
            </a:r>
            <a:r>
              <a:rPr lang="zh-CN" altLang="en-US" sz="2400" b="1" dirty="0">
                <a:solidFill>
                  <a:schemeClr val="accent1"/>
                </a:solidFill>
                <a:latin typeface="微软雅黑" panose="020B0503020204020204" pitchFamily="34" charset="-122"/>
                <a:ea typeface="微软雅黑" panose="020B0503020204020204" pitchFamily="34" charset="-122"/>
              </a:rPr>
              <a:t>主要的流类简介</a:t>
            </a:r>
            <a:endParaRPr lang="zh-CN" altLang="en-US" sz="2400" b="1" spc="3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7030018"/>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1+#ppt_w/2"/>
                                          </p:val>
                                        </p:tav>
                                        <p:tav tm="100000">
                                          <p:val>
                                            <p:strVal val="#ppt_x"/>
                                          </p:val>
                                        </p:tav>
                                      </p:tavLst>
                                    </p:anim>
                                    <p:anim calcmode="lin" valueType="num">
                                      <p:cBhvr additive="base">
                                        <p:cTn id="14" dur="500" fill="hold"/>
                                        <p:tgtEl>
                                          <p:spTgt spid="28"/>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2" fill="hold" nodeType="after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500" fill="hold"/>
                                        <p:tgtEl>
                                          <p:spTgt spid="29"/>
                                        </p:tgtEl>
                                        <p:attrNameLst>
                                          <p:attrName>ppt_x</p:attrName>
                                        </p:attrNameLst>
                                      </p:cBhvr>
                                      <p:tavLst>
                                        <p:tav tm="0">
                                          <p:val>
                                            <p:strVal val="1+#ppt_w/2"/>
                                          </p:val>
                                        </p:tav>
                                        <p:tav tm="100000">
                                          <p:val>
                                            <p:strVal val="#ppt_x"/>
                                          </p:val>
                                        </p:tav>
                                      </p:tavLst>
                                    </p:anim>
                                    <p:anim calcmode="lin" valueType="num">
                                      <p:cBhvr additive="base">
                                        <p:cTn id="19" dur="500" fill="hold"/>
                                        <p:tgtEl>
                                          <p:spTgt spid="29"/>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2" fill="hold" nodeType="after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fill="hold"/>
                                        <p:tgtEl>
                                          <p:spTgt spid="30"/>
                                        </p:tgtEl>
                                        <p:attrNameLst>
                                          <p:attrName>ppt_x</p:attrName>
                                        </p:attrNameLst>
                                      </p:cBhvr>
                                      <p:tavLst>
                                        <p:tav tm="0">
                                          <p:val>
                                            <p:strVal val="1+#ppt_w/2"/>
                                          </p:val>
                                        </p:tav>
                                        <p:tav tm="100000">
                                          <p:val>
                                            <p:strVal val="#ppt_x"/>
                                          </p:val>
                                        </p:tav>
                                      </p:tavLst>
                                    </p:anim>
                                    <p:anim calcmode="lin" valueType="num">
                                      <p:cBhvr additive="base">
                                        <p:cTn id="24" dur="500" fill="hold"/>
                                        <p:tgtEl>
                                          <p:spTgt spid="30"/>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2" fill="hold"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500" fill="hold"/>
                                        <p:tgtEl>
                                          <p:spTgt spid="31"/>
                                        </p:tgtEl>
                                        <p:attrNameLst>
                                          <p:attrName>ppt_x</p:attrName>
                                        </p:attrNameLst>
                                      </p:cBhvr>
                                      <p:tavLst>
                                        <p:tav tm="0">
                                          <p:val>
                                            <p:strVal val="1+#ppt_w/2"/>
                                          </p:val>
                                        </p:tav>
                                        <p:tav tm="100000">
                                          <p:val>
                                            <p:strVal val="#ppt_x"/>
                                          </p:val>
                                        </p:tav>
                                      </p:tavLst>
                                    </p:anim>
                                    <p:anim calcmode="lin" valueType="num">
                                      <p:cBhvr additive="base">
                                        <p:cTn id="29" dur="50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1+#ppt_w/2"/>
                                          </p:val>
                                        </p:tav>
                                        <p:tav tm="100000">
                                          <p:val>
                                            <p:strVal val="#ppt_x"/>
                                          </p:val>
                                        </p:tav>
                                      </p:tavLst>
                                    </p:anim>
                                    <p:anim calcmode="lin" valueType="num">
                                      <p:cBhvr additive="base">
                                        <p:cTn id="34" dur="500" fill="hold"/>
                                        <p:tgtEl>
                                          <p:spTgt spid="27"/>
                                        </p:tgtEl>
                                        <p:attrNameLst>
                                          <p:attrName>ppt_y</p:attrName>
                                        </p:attrNameLst>
                                      </p:cBhvr>
                                      <p:tavLst>
                                        <p:tav tm="0">
                                          <p:val>
                                            <p:strVal val="#ppt_y"/>
                                          </p:val>
                                        </p:tav>
                                        <p:tav tm="100000">
                                          <p:val>
                                            <p:strVal val="#ppt_y"/>
                                          </p:val>
                                        </p:tav>
                                      </p:tavLst>
                                    </p:anim>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
          <p:cNvSpPr txBox="1"/>
          <p:nvPr/>
        </p:nvSpPr>
        <p:spPr>
          <a:xfrm>
            <a:off x="6809466" y="1356705"/>
            <a:ext cx="4778249" cy="1293177"/>
          </a:xfrm>
          <a:prstGeom prst="rect">
            <a:avLst/>
          </a:prstGeom>
          <a:noFill/>
        </p:spPr>
        <p:txBody>
          <a:bodyPr wrap="none">
            <a:normAutofit fontScale="70000" lnSpcReduction="20000"/>
          </a:bodyPr>
          <a:lstStyle/>
          <a:p>
            <a:r>
              <a:rPr lang="zh-CN" altLang="en-US" sz="3200" dirty="0">
                <a:solidFill>
                  <a:schemeClr val="tx1">
                    <a:lumMod val="60000"/>
                    <a:lumOff val="40000"/>
                  </a:schemeClr>
                </a:solidFill>
              </a:rPr>
              <a:t>为了便于程序数据的输入</a:t>
            </a:r>
            <a:r>
              <a:rPr lang="en-US" altLang="zh-CN" sz="3200" dirty="0">
                <a:solidFill>
                  <a:schemeClr val="tx1">
                    <a:lumMod val="60000"/>
                    <a:lumOff val="40000"/>
                  </a:schemeClr>
                </a:solidFill>
              </a:rPr>
              <a:t>/</a:t>
            </a:r>
            <a:r>
              <a:rPr lang="zh-CN" altLang="en-US" sz="3200" dirty="0">
                <a:solidFill>
                  <a:schemeClr val="tx1">
                    <a:lumMod val="60000"/>
                    <a:lumOff val="40000"/>
                  </a:schemeClr>
                </a:solidFill>
              </a:rPr>
              <a:t>输出，</a:t>
            </a:r>
            <a:endParaRPr lang="en-US" altLang="zh-CN" sz="3200" dirty="0">
              <a:solidFill>
                <a:schemeClr val="tx1">
                  <a:lumMod val="60000"/>
                  <a:lumOff val="40000"/>
                </a:schemeClr>
              </a:solidFill>
            </a:endParaRPr>
          </a:p>
          <a:p>
            <a:r>
              <a:rPr lang="en-US" altLang="zh-CN" sz="3200" dirty="0">
                <a:solidFill>
                  <a:schemeClr val="tx1">
                    <a:lumMod val="60000"/>
                    <a:lumOff val="40000"/>
                  </a:schemeClr>
                </a:solidFill>
              </a:rPr>
              <a:t>C++</a:t>
            </a:r>
            <a:r>
              <a:rPr lang="zh-CN" altLang="en-US" sz="3200" dirty="0">
                <a:solidFill>
                  <a:schemeClr val="tx1">
                    <a:lumMod val="60000"/>
                    <a:lumOff val="40000"/>
                  </a:schemeClr>
                </a:solidFill>
              </a:rPr>
              <a:t>预定义了几个标准输入</a:t>
            </a:r>
            <a:r>
              <a:rPr lang="en-US" altLang="zh-CN" sz="3200" dirty="0">
                <a:solidFill>
                  <a:schemeClr val="tx1">
                    <a:lumMod val="60000"/>
                    <a:lumOff val="40000"/>
                  </a:schemeClr>
                </a:solidFill>
              </a:rPr>
              <a:t>/</a:t>
            </a:r>
            <a:r>
              <a:rPr lang="zh-CN" altLang="en-US" sz="3200" dirty="0">
                <a:solidFill>
                  <a:schemeClr val="tx1">
                    <a:lumMod val="60000"/>
                    <a:lumOff val="40000"/>
                  </a:schemeClr>
                </a:solidFill>
              </a:rPr>
              <a:t>输出流对象。</a:t>
            </a:r>
            <a:endParaRPr lang="en-US" altLang="zh-CN" sz="3200" dirty="0">
              <a:solidFill>
                <a:schemeClr val="tx1">
                  <a:lumMod val="60000"/>
                  <a:lumOff val="40000"/>
                </a:schemeClr>
              </a:solidFill>
            </a:endParaRPr>
          </a:p>
          <a:p>
            <a:r>
              <a:rPr lang="zh-CN" altLang="en-US" sz="3200" dirty="0">
                <a:solidFill>
                  <a:schemeClr val="tx1">
                    <a:lumMod val="60000"/>
                    <a:lumOff val="40000"/>
                  </a:schemeClr>
                </a:solidFill>
              </a:rPr>
              <a:t>在程序中可以直接引用它们来输入</a:t>
            </a:r>
            <a:r>
              <a:rPr lang="en-US" altLang="zh-CN" sz="3200" dirty="0">
                <a:solidFill>
                  <a:schemeClr val="tx1">
                    <a:lumMod val="60000"/>
                    <a:lumOff val="40000"/>
                  </a:schemeClr>
                </a:solidFill>
              </a:rPr>
              <a:t>/</a:t>
            </a:r>
            <a:r>
              <a:rPr lang="zh-CN" altLang="en-US" sz="3200" dirty="0">
                <a:solidFill>
                  <a:schemeClr val="tx1">
                    <a:lumMod val="60000"/>
                    <a:lumOff val="40000"/>
                  </a:schemeClr>
                </a:solidFill>
              </a:rPr>
              <a:t>输出</a:t>
            </a:r>
            <a:endParaRPr lang="en-US" altLang="zh-CN" sz="3200" dirty="0">
              <a:solidFill>
                <a:schemeClr val="tx1">
                  <a:lumMod val="60000"/>
                  <a:lumOff val="40000"/>
                </a:schemeClr>
              </a:solidFill>
            </a:endParaRPr>
          </a:p>
          <a:p>
            <a:r>
              <a:rPr lang="zh-CN" altLang="en-US" sz="3200" dirty="0">
                <a:solidFill>
                  <a:schemeClr val="tx1">
                    <a:lumMod val="60000"/>
                    <a:lumOff val="40000"/>
                  </a:schemeClr>
                </a:solidFill>
              </a:rPr>
              <a:t>数据。如下表所示</a:t>
            </a:r>
          </a:p>
        </p:txBody>
      </p:sp>
      <p:sp>
        <p:nvSpPr>
          <p:cNvPr id="8" name="圆角矩形 6"/>
          <p:cNvSpPr/>
          <p:nvPr/>
        </p:nvSpPr>
        <p:spPr>
          <a:xfrm>
            <a:off x="5339914" y="1322403"/>
            <a:ext cx="1223393" cy="122400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任意多边形 8"/>
          <p:cNvSpPr/>
          <p:nvPr/>
        </p:nvSpPr>
        <p:spPr>
          <a:xfrm>
            <a:off x="5583584" y="1554216"/>
            <a:ext cx="736053" cy="760374"/>
          </a:xfrm>
          <a:custGeom>
            <a:avLst/>
            <a:gdLst>
              <a:gd name="connsiteX0" fmla="*/ 130655 w 587316"/>
              <a:gd name="connsiteY0" fmla="*/ 434401 h 606722"/>
              <a:gd name="connsiteX1" fmla="*/ 130655 w 587316"/>
              <a:gd name="connsiteY1" fmla="*/ 466128 h 606722"/>
              <a:gd name="connsiteX2" fmla="*/ 142047 w 587316"/>
              <a:gd name="connsiteY2" fmla="*/ 466128 h 606722"/>
              <a:gd name="connsiteX3" fmla="*/ 142047 w 587316"/>
              <a:gd name="connsiteY3" fmla="*/ 434401 h 606722"/>
              <a:gd name="connsiteX4" fmla="*/ 20648 w 587316"/>
              <a:gd name="connsiteY4" fmla="*/ 373614 h 606722"/>
              <a:gd name="connsiteX5" fmla="*/ 48061 w 587316"/>
              <a:gd name="connsiteY5" fmla="*/ 547178 h 606722"/>
              <a:gd name="connsiteX6" fmla="*/ 111608 w 587316"/>
              <a:gd name="connsiteY6" fmla="*/ 547178 h 606722"/>
              <a:gd name="connsiteX7" fmla="*/ 111608 w 587316"/>
              <a:gd name="connsiteY7" fmla="*/ 475637 h 606722"/>
              <a:gd name="connsiteX8" fmla="*/ 111608 w 587316"/>
              <a:gd name="connsiteY8" fmla="*/ 424981 h 606722"/>
              <a:gd name="connsiteX9" fmla="*/ 111608 w 587316"/>
              <a:gd name="connsiteY9" fmla="*/ 373614 h 606722"/>
              <a:gd name="connsiteX10" fmla="*/ 518778 w 587316"/>
              <a:gd name="connsiteY10" fmla="*/ 371157 h 606722"/>
              <a:gd name="connsiteX11" fmla="*/ 553937 w 587316"/>
              <a:gd name="connsiteY11" fmla="*/ 391400 h 606722"/>
              <a:gd name="connsiteX12" fmla="*/ 557497 w 587316"/>
              <a:gd name="connsiteY12" fmla="*/ 404362 h 606722"/>
              <a:gd name="connsiteX13" fmla="*/ 549219 w 587316"/>
              <a:gd name="connsiteY13" fmla="*/ 409068 h 606722"/>
              <a:gd name="connsiteX14" fmla="*/ 544502 w 587316"/>
              <a:gd name="connsiteY14" fmla="*/ 407825 h 606722"/>
              <a:gd name="connsiteX15" fmla="*/ 509344 w 587316"/>
              <a:gd name="connsiteY15" fmla="*/ 387582 h 606722"/>
              <a:gd name="connsiteX16" fmla="*/ 505783 w 587316"/>
              <a:gd name="connsiteY16" fmla="*/ 374619 h 606722"/>
              <a:gd name="connsiteX17" fmla="*/ 518778 w 587316"/>
              <a:gd name="connsiteY17" fmla="*/ 371157 h 606722"/>
              <a:gd name="connsiteX18" fmla="*/ 537211 w 587316"/>
              <a:gd name="connsiteY18" fmla="*/ 283673 h 606722"/>
              <a:gd name="connsiteX19" fmla="*/ 577793 w 587316"/>
              <a:gd name="connsiteY19" fmla="*/ 283673 h 606722"/>
              <a:gd name="connsiteX20" fmla="*/ 587316 w 587316"/>
              <a:gd name="connsiteY20" fmla="*/ 293200 h 606722"/>
              <a:gd name="connsiteX21" fmla="*/ 577793 w 587316"/>
              <a:gd name="connsiteY21" fmla="*/ 302726 h 606722"/>
              <a:gd name="connsiteX22" fmla="*/ 537211 w 587316"/>
              <a:gd name="connsiteY22" fmla="*/ 302726 h 606722"/>
              <a:gd name="connsiteX23" fmla="*/ 527688 w 587316"/>
              <a:gd name="connsiteY23" fmla="*/ 293200 h 606722"/>
              <a:gd name="connsiteX24" fmla="*/ 537211 w 587316"/>
              <a:gd name="connsiteY24" fmla="*/ 283673 h 606722"/>
              <a:gd name="connsiteX25" fmla="*/ 50098 w 587316"/>
              <a:gd name="connsiteY25" fmla="*/ 273582 h 606722"/>
              <a:gd name="connsiteX26" fmla="*/ 90680 w 587316"/>
              <a:gd name="connsiteY26" fmla="*/ 273582 h 606722"/>
              <a:gd name="connsiteX27" fmla="*/ 100203 w 587316"/>
              <a:gd name="connsiteY27" fmla="*/ 283073 h 606722"/>
              <a:gd name="connsiteX28" fmla="*/ 90680 w 587316"/>
              <a:gd name="connsiteY28" fmla="*/ 292564 h 606722"/>
              <a:gd name="connsiteX29" fmla="*/ 50098 w 587316"/>
              <a:gd name="connsiteY29" fmla="*/ 292564 h 606722"/>
              <a:gd name="connsiteX30" fmla="*/ 40575 w 587316"/>
              <a:gd name="connsiteY30" fmla="*/ 283073 h 606722"/>
              <a:gd name="connsiteX31" fmla="*/ 50098 w 587316"/>
              <a:gd name="connsiteY31" fmla="*/ 273582 h 606722"/>
              <a:gd name="connsiteX32" fmla="*/ 19046 w 587316"/>
              <a:gd name="connsiteY32" fmla="*/ 252038 h 606722"/>
              <a:gd name="connsiteX33" fmla="*/ 19046 w 587316"/>
              <a:gd name="connsiteY33" fmla="*/ 354684 h 606722"/>
              <a:gd name="connsiteX34" fmla="*/ 111608 w 587316"/>
              <a:gd name="connsiteY34" fmla="*/ 354684 h 606722"/>
              <a:gd name="connsiteX35" fmla="*/ 111608 w 587316"/>
              <a:gd name="connsiteY35" fmla="*/ 252038 h 606722"/>
              <a:gd name="connsiteX36" fmla="*/ 445913 w 587316"/>
              <a:gd name="connsiteY36" fmla="*/ 202664 h 606722"/>
              <a:gd name="connsiteX37" fmla="*/ 455359 w 587316"/>
              <a:gd name="connsiteY37" fmla="*/ 212170 h 606722"/>
              <a:gd name="connsiteX38" fmla="*/ 455359 w 587316"/>
              <a:gd name="connsiteY38" fmla="*/ 262806 h 606722"/>
              <a:gd name="connsiteX39" fmla="*/ 445913 w 587316"/>
              <a:gd name="connsiteY39" fmla="*/ 272312 h 606722"/>
              <a:gd name="connsiteX40" fmla="*/ 436377 w 587316"/>
              <a:gd name="connsiteY40" fmla="*/ 262806 h 606722"/>
              <a:gd name="connsiteX41" fmla="*/ 436377 w 587316"/>
              <a:gd name="connsiteY41" fmla="*/ 212170 h 606722"/>
              <a:gd name="connsiteX42" fmla="*/ 445913 w 587316"/>
              <a:gd name="connsiteY42" fmla="*/ 202664 h 606722"/>
              <a:gd name="connsiteX43" fmla="*/ 544502 w 587316"/>
              <a:gd name="connsiteY43" fmla="*/ 178654 h 606722"/>
              <a:gd name="connsiteX44" fmla="*/ 557497 w 587316"/>
              <a:gd name="connsiteY44" fmla="*/ 182116 h 606722"/>
              <a:gd name="connsiteX45" fmla="*/ 553937 w 587316"/>
              <a:gd name="connsiteY45" fmla="*/ 195079 h 606722"/>
              <a:gd name="connsiteX46" fmla="*/ 518778 w 587316"/>
              <a:gd name="connsiteY46" fmla="*/ 215322 h 606722"/>
              <a:gd name="connsiteX47" fmla="*/ 514061 w 587316"/>
              <a:gd name="connsiteY47" fmla="*/ 216565 h 606722"/>
              <a:gd name="connsiteX48" fmla="*/ 505783 w 587316"/>
              <a:gd name="connsiteY48" fmla="*/ 211859 h 606722"/>
              <a:gd name="connsiteX49" fmla="*/ 509344 w 587316"/>
              <a:gd name="connsiteY49" fmla="*/ 198897 h 606722"/>
              <a:gd name="connsiteX50" fmla="*/ 375499 w 587316"/>
              <a:gd name="connsiteY50" fmla="*/ 90026 h 606722"/>
              <a:gd name="connsiteX51" fmla="*/ 130655 w 587316"/>
              <a:gd name="connsiteY51" fmla="*/ 247683 h 606722"/>
              <a:gd name="connsiteX52" fmla="*/ 130655 w 587316"/>
              <a:gd name="connsiteY52" fmla="*/ 359128 h 606722"/>
              <a:gd name="connsiteX53" fmla="*/ 375499 w 587316"/>
              <a:gd name="connsiteY53" fmla="*/ 524694 h 606722"/>
              <a:gd name="connsiteX54" fmla="*/ 445913 w 587316"/>
              <a:gd name="connsiteY54" fmla="*/ 40505 h 606722"/>
              <a:gd name="connsiteX55" fmla="*/ 455359 w 587316"/>
              <a:gd name="connsiteY55" fmla="*/ 50017 h 606722"/>
              <a:gd name="connsiteX56" fmla="*/ 455359 w 587316"/>
              <a:gd name="connsiteY56" fmla="*/ 171630 h 606722"/>
              <a:gd name="connsiteX57" fmla="*/ 445913 w 587316"/>
              <a:gd name="connsiteY57" fmla="*/ 181142 h 606722"/>
              <a:gd name="connsiteX58" fmla="*/ 436377 w 587316"/>
              <a:gd name="connsiteY58" fmla="*/ 171630 h 606722"/>
              <a:gd name="connsiteX59" fmla="*/ 436377 w 587316"/>
              <a:gd name="connsiteY59" fmla="*/ 50017 h 606722"/>
              <a:gd name="connsiteX60" fmla="*/ 445913 w 587316"/>
              <a:gd name="connsiteY60" fmla="*/ 40505 h 606722"/>
              <a:gd name="connsiteX61" fmla="*/ 394456 w 587316"/>
              <a:gd name="connsiteY61" fmla="*/ 19018 h 606722"/>
              <a:gd name="connsiteX62" fmla="*/ 394456 w 587316"/>
              <a:gd name="connsiteY62" fmla="*/ 72608 h 606722"/>
              <a:gd name="connsiteX63" fmla="*/ 394456 w 587316"/>
              <a:gd name="connsiteY63" fmla="*/ 542646 h 606722"/>
              <a:gd name="connsiteX64" fmla="*/ 394456 w 587316"/>
              <a:gd name="connsiteY64" fmla="*/ 587704 h 606722"/>
              <a:gd name="connsiteX65" fmla="*/ 466815 w 587316"/>
              <a:gd name="connsiteY65" fmla="*/ 587704 h 606722"/>
              <a:gd name="connsiteX66" fmla="*/ 466815 w 587316"/>
              <a:gd name="connsiteY66" fmla="*/ 19018 h 606722"/>
              <a:gd name="connsiteX67" fmla="*/ 384933 w 587316"/>
              <a:gd name="connsiteY67" fmla="*/ 0 h 606722"/>
              <a:gd name="connsiteX68" fmla="*/ 476338 w 587316"/>
              <a:gd name="connsiteY68" fmla="*/ 0 h 606722"/>
              <a:gd name="connsiteX69" fmla="*/ 485772 w 587316"/>
              <a:gd name="connsiteY69" fmla="*/ 9509 h 606722"/>
              <a:gd name="connsiteX70" fmla="*/ 485772 w 587316"/>
              <a:gd name="connsiteY70" fmla="*/ 597213 h 606722"/>
              <a:gd name="connsiteX71" fmla="*/ 476338 w 587316"/>
              <a:gd name="connsiteY71" fmla="*/ 606722 h 606722"/>
              <a:gd name="connsiteX72" fmla="*/ 384933 w 587316"/>
              <a:gd name="connsiteY72" fmla="*/ 606722 h 606722"/>
              <a:gd name="connsiteX73" fmla="*/ 375499 w 587316"/>
              <a:gd name="connsiteY73" fmla="*/ 597213 h 606722"/>
              <a:gd name="connsiteX74" fmla="*/ 375499 w 587316"/>
              <a:gd name="connsiteY74" fmla="*/ 547623 h 606722"/>
              <a:gd name="connsiteX75" fmla="*/ 130655 w 587316"/>
              <a:gd name="connsiteY75" fmla="*/ 382056 h 606722"/>
              <a:gd name="connsiteX76" fmla="*/ 130655 w 587316"/>
              <a:gd name="connsiteY76" fmla="*/ 415472 h 606722"/>
              <a:gd name="connsiteX77" fmla="*/ 151570 w 587316"/>
              <a:gd name="connsiteY77" fmla="*/ 415472 h 606722"/>
              <a:gd name="connsiteX78" fmla="*/ 161093 w 587316"/>
              <a:gd name="connsiteY78" fmla="*/ 424981 h 606722"/>
              <a:gd name="connsiteX79" fmla="*/ 161093 w 587316"/>
              <a:gd name="connsiteY79" fmla="*/ 475637 h 606722"/>
              <a:gd name="connsiteX80" fmla="*/ 151570 w 587316"/>
              <a:gd name="connsiteY80" fmla="*/ 485147 h 606722"/>
              <a:gd name="connsiteX81" fmla="*/ 130655 w 587316"/>
              <a:gd name="connsiteY81" fmla="*/ 485147 h 606722"/>
              <a:gd name="connsiteX82" fmla="*/ 130655 w 587316"/>
              <a:gd name="connsiteY82" fmla="*/ 556688 h 606722"/>
              <a:gd name="connsiteX83" fmla="*/ 121131 w 587316"/>
              <a:gd name="connsiteY83" fmla="*/ 566197 h 606722"/>
              <a:gd name="connsiteX84" fmla="*/ 39962 w 587316"/>
              <a:gd name="connsiteY84" fmla="*/ 566197 h 606722"/>
              <a:gd name="connsiteX85" fmla="*/ 30528 w 587316"/>
              <a:gd name="connsiteY85" fmla="*/ 558110 h 606722"/>
              <a:gd name="connsiteX86" fmla="*/ 89 w 587316"/>
              <a:gd name="connsiteY86" fmla="*/ 365615 h 606722"/>
              <a:gd name="connsiteX87" fmla="*/ 89 w 587316"/>
              <a:gd name="connsiteY87" fmla="*/ 365437 h 606722"/>
              <a:gd name="connsiteX88" fmla="*/ 0 w 587316"/>
              <a:gd name="connsiteY88" fmla="*/ 364904 h 606722"/>
              <a:gd name="connsiteX89" fmla="*/ 0 w 587316"/>
              <a:gd name="connsiteY89" fmla="*/ 364371 h 606722"/>
              <a:gd name="connsiteX90" fmla="*/ 0 w 587316"/>
              <a:gd name="connsiteY90" fmla="*/ 364104 h 606722"/>
              <a:gd name="connsiteX91" fmla="*/ 0 w 587316"/>
              <a:gd name="connsiteY91" fmla="*/ 242529 h 606722"/>
              <a:gd name="connsiteX92" fmla="*/ 9523 w 587316"/>
              <a:gd name="connsiteY92" fmla="*/ 233020 h 606722"/>
              <a:gd name="connsiteX93" fmla="*/ 118372 w 587316"/>
              <a:gd name="connsiteY93" fmla="*/ 233020 h 606722"/>
              <a:gd name="connsiteX94" fmla="*/ 375499 w 587316"/>
              <a:gd name="connsiteY94" fmla="*/ 67364 h 606722"/>
              <a:gd name="connsiteX95" fmla="*/ 375499 w 587316"/>
              <a:gd name="connsiteY95" fmla="*/ 9509 h 606722"/>
              <a:gd name="connsiteX96" fmla="*/ 384933 w 587316"/>
              <a:gd name="connsiteY96"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587316" h="606722">
                <a:moveTo>
                  <a:pt x="130655" y="434401"/>
                </a:moveTo>
                <a:lnTo>
                  <a:pt x="130655" y="466128"/>
                </a:lnTo>
                <a:lnTo>
                  <a:pt x="142047" y="466128"/>
                </a:lnTo>
                <a:lnTo>
                  <a:pt x="142047" y="434401"/>
                </a:lnTo>
                <a:close/>
                <a:moveTo>
                  <a:pt x="20648" y="373614"/>
                </a:moveTo>
                <a:lnTo>
                  <a:pt x="48061" y="547178"/>
                </a:lnTo>
                <a:lnTo>
                  <a:pt x="111608" y="547178"/>
                </a:lnTo>
                <a:lnTo>
                  <a:pt x="111608" y="475637"/>
                </a:lnTo>
                <a:lnTo>
                  <a:pt x="111608" y="424981"/>
                </a:lnTo>
                <a:lnTo>
                  <a:pt x="111608" y="373614"/>
                </a:lnTo>
                <a:close/>
                <a:moveTo>
                  <a:pt x="518778" y="371157"/>
                </a:moveTo>
                <a:lnTo>
                  <a:pt x="553937" y="391400"/>
                </a:lnTo>
                <a:cubicBezTo>
                  <a:pt x="558565" y="393974"/>
                  <a:pt x="560078" y="399834"/>
                  <a:pt x="557497" y="404362"/>
                </a:cubicBezTo>
                <a:cubicBezTo>
                  <a:pt x="555717" y="407381"/>
                  <a:pt x="552512" y="409068"/>
                  <a:pt x="549219" y="409068"/>
                </a:cubicBezTo>
                <a:cubicBezTo>
                  <a:pt x="547617" y="409068"/>
                  <a:pt x="545926" y="408713"/>
                  <a:pt x="544502" y="407825"/>
                </a:cubicBezTo>
                <a:lnTo>
                  <a:pt x="509344" y="387582"/>
                </a:lnTo>
                <a:cubicBezTo>
                  <a:pt x="504715" y="384918"/>
                  <a:pt x="503202" y="379147"/>
                  <a:pt x="505783" y="374619"/>
                </a:cubicBezTo>
                <a:cubicBezTo>
                  <a:pt x="508454" y="370091"/>
                  <a:pt x="514239" y="368493"/>
                  <a:pt x="518778" y="371157"/>
                </a:cubicBezTo>
                <a:close/>
                <a:moveTo>
                  <a:pt x="537211" y="283673"/>
                </a:moveTo>
                <a:lnTo>
                  <a:pt x="577793" y="283673"/>
                </a:lnTo>
                <a:cubicBezTo>
                  <a:pt x="583044" y="283673"/>
                  <a:pt x="587316" y="287947"/>
                  <a:pt x="587316" y="293200"/>
                </a:cubicBezTo>
                <a:cubicBezTo>
                  <a:pt x="587316" y="298452"/>
                  <a:pt x="583044" y="302726"/>
                  <a:pt x="577793" y="302726"/>
                </a:cubicBezTo>
                <a:lnTo>
                  <a:pt x="537211" y="302726"/>
                </a:lnTo>
                <a:cubicBezTo>
                  <a:pt x="531960" y="302726"/>
                  <a:pt x="527688" y="298452"/>
                  <a:pt x="527688" y="293200"/>
                </a:cubicBezTo>
                <a:cubicBezTo>
                  <a:pt x="527688" y="287947"/>
                  <a:pt x="531960" y="283673"/>
                  <a:pt x="537211" y="283673"/>
                </a:cubicBezTo>
                <a:close/>
                <a:moveTo>
                  <a:pt x="50098" y="273582"/>
                </a:moveTo>
                <a:lnTo>
                  <a:pt x="90680" y="273582"/>
                </a:lnTo>
                <a:cubicBezTo>
                  <a:pt x="95931" y="273582"/>
                  <a:pt x="100203" y="277840"/>
                  <a:pt x="100203" y="283073"/>
                </a:cubicBezTo>
                <a:cubicBezTo>
                  <a:pt x="100203" y="288306"/>
                  <a:pt x="95931" y="292564"/>
                  <a:pt x="90680" y="292564"/>
                </a:cubicBezTo>
                <a:lnTo>
                  <a:pt x="50098" y="292564"/>
                </a:lnTo>
                <a:cubicBezTo>
                  <a:pt x="44847" y="292564"/>
                  <a:pt x="40575" y="288306"/>
                  <a:pt x="40575" y="283073"/>
                </a:cubicBezTo>
                <a:cubicBezTo>
                  <a:pt x="40575" y="277840"/>
                  <a:pt x="44847" y="273582"/>
                  <a:pt x="50098" y="273582"/>
                </a:cubicBezTo>
                <a:close/>
                <a:moveTo>
                  <a:pt x="19046" y="252038"/>
                </a:moveTo>
                <a:lnTo>
                  <a:pt x="19046" y="354684"/>
                </a:lnTo>
                <a:lnTo>
                  <a:pt x="111608" y="354684"/>
                </a:lnTo>
                <a:lnTo>
                  <a:pt x="111608" y="252038"/>
                </a:lnTo>
                <a:close/>
                <a:moveTo>
                  <a:pt x="445913" y="202664"/>
                </a:moveTo>
                <a:cubicBezTo>
                  <a:pt x="451171" y="202664"/>
                  <a:pt x="455359" y="206928"/>
                  <a:pt x="455359" y="212170"/>
                </a:cubicBezTo>
                <a:lnTo>
                  <a:pt x="455359" y="262806"/>
                </a:lnTo>
                <a:cubicBezTo>
                  <a:pt x="455359" y="268048"/>
                  <a:pt x="451171" y="272312"/>
                  <a:pt x="445913" y="272312"/>
                </a:cubicBezTo>
                <a:cubicBezTo>
                  <a:pt x="440655" y="272312"/>
                  <a:pt x="436377" y="268048"/>
                  <a:pt x="436377" y="262806"/>
                </a:cubicBezTo>
                <a:lnTo>
                  <a:pt x="436377" y="212170"/>
                </a:lnTo>
                <a:cubicBezTo>
                  <a:pt x="436377" y="206928"/>
                  <a:pt x="440655" y="202664"/>
                  <a:pt x="445913" y="202664"/>
                </a:cubicBezTo>
                <a:close/>
                <a:moveTo>
                  <a:pt x="544502" y="178654"/>
                </a:moveTo>
                <a:cubicBezTo>
                  <a:pt x="549041" y="175990"/>
                  <a:pt x="554827" y="177588"/>
                  <a:pt x="557497" y="182116"/>
                </a:cubicBezTo>
                <a:cubicBezTo>
                  <a:pt x="560078" y="186644"/>
                  <a:pt x="558565" y="192415"/>
                  <a:pt x="553937" y="195079"/>
                </a:cubicBezTo>
                <a:lnTo>
                  <a:pt x="518778" y="215322"/>
                </a:lnTo>
                <a:cubicBezTo>
                  <a:pt x="517354" y="216121"/>
                  <a:pt x="515663" y="216565"/>
                  <a:pt x="514061" y="216565"/>
                </a:cubicBezTo>
                <a:cubicBezTo>
                  <a:pt x="510768" y="216565"/>
                  <a:pt x="507564" y="214878"/>
                  <a:pt x="505783" y="211859"/>
                </a:cubicBezTo>
                <a:cubicBezTo>
                  <a:pt x="503202" y="207331"/>
                  <a:pt x="504715" y="201471"/>
                  <a:pt x="509344" y="198897"/>
                </a:cubicBezTo>
                <a:close/>
                <a:moveTo>
                  <a:pt x="375499" y="90026"/>
                </a:moveTo>
                <a:lnTo>
                  <a:pt x="130655" y="247683"/>
                </a:lnTo>
                <a:lnTo>
                  <a:pt x="130655" y="359128"/>
                </a:lnTo>
                <a:lnTo>
                  <a:pt x="375499" y="524694"/>
                </a:lnTo>
                <a:close/>
                <a:moveTo>
                  <a:pt x="445913" y="40505"/>
                </a:moveTo>
                <a:cubicBezTo>
                  <a:pt x="451171" y="40505"/>
                  <a:pt x="455359" y="44772"/>
                  <a:pt x="455359" y="50017"/>
                </a:cubicBezTo>
                <a:lnTo>
                  <a:pt x="455359" y="171630"/>
                </a:lnTo>
                <a:cubicBezTo>
                  <a:pt x="455359" y="176875"/>
                  <a:pt x="451171" y="181142"/>
                  <a:pt x="445913" y="181142"/>
                </a:cubicBezTo>
                <a:cubicBezTo>
                  <a:pt x="440655" y="181142"/>
                  <a:pt x="436377" y="176875"/>
                  <a:pt x="436377" y="171630"/>
                </a:cubicBezTo>
                <a:lnTo>
                  <a:pt x="436377" y="50017"/>
                </a:lnTo>
                <a:cubicBezTo>
                  <a:pt x="436377" y="44772"/>
                  <a:pt x="440655" y="40505"/>
                  <a:pt x="445913" y="40505"/>
                </a:cubicBezTo>
                <a:close/>
                <a:moveTo>
                  <a:pt x="394456" y="19018"/>
                </a:moveTo>
                <a:lnTo>
                  <a:pt x="394456" y="72608"/>
                </a:lnTo>
                <a:lnTo>
                  <a:pt x="394456" y="542646"/>
                </a:lnTo>
                <a:lnTo>
                  <a:pt x="394456" y="587704"/>
                </a:lnTo>
                <a:lnTo>
                  <a:pt x="466815" y="587704"/>
                </a:lnTo>
                <a:lnTo>
                  <a:pt x="466815" y="19018"/>
                </a:lnTo>
                <a:close/>
                <a:moveTo>
                  <a:pt x="384933" y="0"/>
                </a:moveTo>
                <a:lnTo>
                  <a:pt x="476338" y="0"/>
                </a:lnTo>
                <a:cubicBezTo>
                  <a:pt x="481589" y="0"/>
                  <a:pt x="485772" y="4266"/>
                  <a:pt x="485772" y="9509"/>
                </a:cubicBezTo>
                <a:lnTo>
                  <a:pt x="485772" y="597213"/>
                </a:lnTo>
                <a:cubicBezTo>
                  <a:pt x="485772" y="602456"/>
                  <a:pt x="481589" y="606722"/>
                  <a:pt x="476338" y="606722"/>
                </a:cubicBezTo>
                <a:lnTo>
                  <a:pt x="384933" y="606722"/>
                </a:lnTo>
                <a:cubicBezTo>
                  <a:pt x="379682" y="606722"/>
                  <a:pt x="375499" y="602456"/>
                  <a:pt x="375499" y="597213"/>
                </a:cubicBezTo>
                <a:lnTo>
                  <a:pt x="375499" y="547623"/>
                </a:lnTo>
                <a:lnTo>
                  <a:pt x="130655" y="382056"/>
                </a:lnTo>
                <a:lnTo>
                  <a:pt x="130655" y="415472"/>
                </a:lnTo>
                <a:lnTo>
                  <a:pt x="151570" y="415472"/>
                </a:lnTo>
                <a:cubicBezTo>
                  <a:pt x="156821" y="415472"/>
                  <a:pt x="161093" y="419738"/>
                  <a:pt x="161093" y="424981"/>
                </a:cubicBezTo>
                <a:lnTo>
                  <a:pt x="161093" y="475637"/>
                </a:lnTo>
                <a:cubicBezTo>
                  <a:pt x="161093" y="480881"/>
                  <a:pt x="156821" y="485147"/>
                  <a:pt x="151570" y="485147"/>
                </a:cubicBezTo>
                <a:lnTo>
                  <a:pt x="130655" y="485147"/>
                </a:lnTo>
                <a:lnTo>
                  <a:pt x="130655" y="556688"/>
                </a:lnTo>
                <a:cubicBezTo>
                  <a:pt x="130655" y="561931"/>
                  <a:pt x="126382" y="566197"/>
                  <a:pt x="121131" y="566197"/>
                </a:cubicBezTo>
                <a:lnTo>
                  <a:pt x="39962" y="566197"/>
                </a:lnTo>
                <a:cubicBezTo>
                  <a:pt x="35245" y="566197"/>
                  <a:pt x="31329" y="562731"/>
                  <a:pt x="30528" y="558110"/>
                </a:cubicBezTo>
                <a:lnTo>
                  <a:pt x="89" y="365615"/>
                </a:lnTo>
                <a:cubicBezTo>
                  <a:pt x="89" y="365526"/>
                  <a:pt x="89" y="365437"/>
                  <a:pt x="89" y="365437"/>
                </a:cubicBezTo>
                <a:cubicBezTo>
                  <a:pt x="89" y="365260"/>
                  <a:pt x="89" y="365082"/>
                  <a:pt x="0" y="364904"/>
                </a:cubicBezTo>
                <a:cubicBezTo>
                  <a:pt x="0" y="364726"/>
                  <a:pt x="0" y="364549"/>
                  <a:pt x="0" y="364371"/>
                </a:cubicBezTo>
                <a:cubicBezTo>
                  <a:pt x="0" y="364282"/>
                  <a:pt x="0" y="364193"/>
                  <a:pt x="0" y="364104"/>
                </a:cubicBezTo>
                <a:lnTo>
                  <a:pt x="0" y="242529"/>
                </a:lnTo>
                <a:cubicBezTo>
                  <a:pt x="0" y="237285"/>
                  <a:pt x="4272" y="233020"/>
                  <a:pt x="9523" y="233020"/>
                </a:cubicBezTo>
                <a:lnTo>
                  <a:pt x="118372" y="233020"/>
                </a:lnTo>
                <a:lnTo>
                  <a:pt x="375499" y="67364"/>
                </a:lnTo>
                <a:lnTo>
                  <a:pt x="375499" y="9509"/>
                </a:lnTo>
                <a:cubicBezTo>
                  <a:pt x="375499" y="4266"/>
                  <a:pt x="379682" y="0"/>
                  <a:pt x="384933"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cxnSp>
        <p:nvCxnSpPr>
          <p:cNvPr id="5" name="直接连接符 4"/>
          <p:cNvCxnSpPr/>
          <p:nvPr/>
        </p:nvCxnSpPr>
        <p:spPr>
          <a:xfrm>
            <a:off x="5405310" y="2735052"/>
            <a:ext cx="5282141"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圆角矩形 12"/>
          <p:cNvSpPr/>
          <p:nvPr/>
        </p:nvSpPr>
        <p:spPr>
          <a:xfrm>
            <a:off x="735064" y="1866880"/>
            <a:ext cx="3852428" cy="3915815"/>
          </a:xfrm>
          <a:prstGeom prst="roundRect">
            <a:avLst>
              <a:gd name="adj" fmla="val 5000"/>
            </a:avLst>
          </a:prstGeom>
          <a:blipFill dpi="0" rotWithShape="1">
            <a:blip r:embed="rId3"/>
            <a:srcRect/>
            <a:stretch>
              <a:fillRect l="-26234" r="-26234"/>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圆角矩形 3"/>
          <p:cNvSpPr/>
          <p:nvPr/>
        </p:nvSpPr>
        <p:spPr>
          <a:xfrm>
            <a:off x="3706875" y="466241"/>
            <a:ext cx="4778249" cy="659500"/>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accent1"/>
                </a:solidFill>
                <a:latin typeface="微软雅黑" panose="020B0503020204020204" pitchFamily="34" charset="-122"/>
                <a:ea typeface="微软雅黑" panose="020B0503020204020204" pitchFamily="34" charset="-122"/>
              </a:rPr>
              <a:t>C++</a:t>
            </a:r>
            <a:r>
              <a:rPr lang="zh-CN" altLang="en-US" sz="2400" b="1" dirty="0">
                <a:solidFill>
                  <a:schemeClr val="accent1"/>
                </a:solidFill>
                <a:latin typeface="微软雅黑" panose="020B0503020204020204" pitchFamily="34" charset="-122"/>
                <a:ea typeface="微软雅黑" panose="020B0503020204020204" pitchFamily="34" charset="-122"/>
              </a:rPr>
              <a:t>预定义的输入</a:t>
            </a:r>
            <a:r>
              <a:rPr lang="en-US" altLang="zh-CN" sz="2400" b="1" dirty="0">
                <a:solidFill>
                  <a:schemeClr val="accent1"/>
                </a:solidFill>
                <a:latin typeface="微软雅黑" panose="020B0503020204020204" pitchFamily="34" charset="-122"/>
                <a:ea typeface="微软雅黑" panose="020B0503020204020204" pitchFamily="34" charset="-122"/>
              </a:rPr>
              <a:t>/</a:t>
            </a:r>
            <a:r>
              <a:rPr lang="zh-CN" altLang="en-US" sz="2400" b="1" dirty="0">
                <a:solidFill>
                  <a:schemeClr val="accent1"/>
                </a:solidFill>
                <a:latin typeface="微软雅黑" panose="020B0503020204020204" pitchFamily="34" charset="-122"/>
                <a:ea typeface="微软雅黑" panose="020B0503020204020204" pitchFamily="34" charset="-122"/>
              </a:rPr>
              <a:t>输出流对象</a:t>
            </a:r>
            <a:endParaRPr lang="zh-CN" altLang="en-US" sz="2400" b="1" spc="300" dirty="0">
              <a:solidFill>
                <a:schemeClr val="accent1"/>
              </a:solidFill>
              <a:latin typeface="微软雅黑" panose="020B0503020204020204" pitchFamily="34" charset="-122"/>
              <a:ea typeface="微软雅黑" panose="020B0503020204020204" pitchFamily="34" charset="-122"/>
            </a:endParaRPr>
          </a:p>
        </p:txBody>
      </p:sp>
      <p:graphicFrame>
        <p:nvGraphicFramePr>
          <p:cNvPr id="9" name="Group 151">
            <a:extLst>
              <a:ext uri="{FF2B5EF4-FFF2-40B4-BE49-F238E27FC236}">
                <a16:creationId xmlns:a16="http://schemas.microsoft.com/office/drawing/2014/main" id="{54C5D3E7-B2DF-4E96-9510-695E9363646F}"/>
              </a:ext>
            </a:extLst>
          </p:cNvPr>
          <p:cNvGraphicFramePr>
            <a:graphicFrameLocks noGrp="1"/>
          </p:cNvGraphicFramePr>
          <p:nvPr>
            <p:extLst>
              <p:ext uri="{D42A27DB-BD31-4B8C-83A1-F6EECF244321}">
                <p14:modId xmlns:p14="http://schemas.microsoft.com/office/powerpoint/2010/main" val="3739730000"/>
              </p:ext>
            </p:extLst>
          </p:nvPr>
        </p:nvGraphicFramePr>
        <p:xfrm>
          <a:off x="4776042" y="3329571"/>
          <a:ext cx="7272338" cy="2376489"/>
        </p:xfrm>
        <a:graphic>
          <a:graphicData uri="http://schemas.openxmlformats.org/drawingml/2006/table">
            <a:tbl>
              <a:tblPr/>
              <a:tblGrid>
                <a:gridCol w="1725613">
                  <a:extLst>
                    <a:ext uri="{9D8B030D-6E8A-4147-A177-3AD203B41FA5}">
                      <a16:colId xmlns:a16="http://schemas.microsoft.com/office/drawing/2014/main" val="20000"/>
                    </a:ext>
                  </a:extLst>
                </a:gridCol>
                <a:gridCol w="5546725">
                  <a:extLst>
                    <a:ext uri="{9D8B030D-6E8A-4147-A177-3AD203B41FA5}">
                      <a16:colId xmlns:a16="http://schemas.microsoft.com/office/drawing/2014/main" val="20001"/>
                    </a:ext>
                  </a:extLst>
                </a:gridCol>
              </a:tblGrid>
              <a:tr h="474663">
                <a:tc>
                  <a:txBody>
                    <a:bodyPr/>
                    <a:lstStyle>
                      <a:lvl1pPr>
                        <a:spcBef>
                          <a:spcPct val="20000"/>
                        </a:spcBef>
                        <a:buFont typeface="Wingdings" panose="05000000000000000000" pitchFamily="2" charset="2"/>
                        <a:defRPr sz="2800" b="1">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Font typeface="Wingdings" panose="05000000000000000000" pitchFamily="2" charset="2"/>
                        <a:defRPr sz="2400" b="1">
                          <a:solidFill>
                            <a:schemeClr val="accent2"/>
                          </a:solidFill>
                          <a:latin typeface="微软雅黑" panose="020B0503020204020204" pitchFamily="34" charset="-122"/>
                          <a:ea typeface="微软雅黑" panose="020B0503020204020204" pitchFamily="34"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rPr>
                        <a:t>对 象 定 义</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Font typeface="Wingdings" panose="05000000000000000000" pitchFamily="2" charset="2"/>
                        <a:defRPr sz="2400" b="1">
                          <a:solidFill>
                            <a:schemeClr val="accent2"/>
                          </a:solidFill>
                          <a:latin typeface="微软雅黑" panose="020B0503020204020204" pitchFamily="34" charset="-122"/>
                          <a:ea typeface="微软雅黑" panose="020B0503020204020204" pitchFamily="34"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rPr>
                        <a:t>说    明</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6250">
                <a:tc>
                  <a:txBody>
                    <a:bodyPr/>
                    <a:lstStyle>
                      <a:lvl1pPr>
                        <a:spcBef>
                          <a:spcPct val="20000"/>
                        </a:spcBef>
                        <a:buFont typeface="Wingdings" panose="05000000000000000000" pitchFamily="2" charset="2"/>
                        <a:defRPr sz="2800" b="1">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Font typeface="Wingdings" panose="05000000000000000000" pitchFamily="2" charset="2"/>
                        <a:defRPr sz="2400" b="1">
                          <a:solidFill>
                            <a:schemeClr val="accent2"/>
                          </a:solidFill>
                          <a:latin typeface="微软雅黑" panose="020B0503020204020204" pitchFamily="34" charset="-122"/>
                          <a:ea typeface="微软雅黑" panose="020B0503020204020204" pitchFamily="34"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ostream </a:t>
                      </a:r>
                      <a:r>
                        <a:rPr kumimoji="1" lang="en-US" altLang="zh-CN" sz="2000" b="1" i="0"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rPr>
                        <a:t>cout</a:t>
                      </a:r>
                      <a:r>
                        <a:rPr kumimoji="1"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Font typeface="Wingdings" panose="05000000000000000000" pitchFamily="2" charset="2"/>
                        <a:defRPr sz="2400" b="1">
                          <a:solidFill>
                            <a:schemeClr val="accent2"/>
                          </a:solidFill>
                          <a:latin typeface="微软雅黑" panose="020B0503020204020204" pitchFamily="34" charset="-122"/>
                          <a:ea typeface="微软雅黑" panose="020B0503020204020204" pitchFamily="34"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rPr>
                        <a:t>cout</a:t>
                      </a:r>
                      <a:r>
                        <a:rPr kumimoji="1" lang="zh-CN" altLang="en-US" sz="20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rPr>
                        <a:t>与标准输出设备相关联</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4663">
                <a:tc>
                  <a:txBody>
                    <a:bodyPr/>
                    <a:lstStyle>
                      <a:lvl1pPr>
                        <a:spcBef>
                          <a:spcPct val="20000"/>
                        </a:spcBef>
                        <a:buFont typeface="Wingdings" panose="05000000000000000000" pitchFamily="2" charset="2"/>
                        <a:defRPr sz="2800" b="1">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Font typeface="Wingdings" panose="05000000000000000000" pitchFamily="2" charset="2"/>
                        <a:defRPr sz="2400" b="1">
                          <a:solidFill>
                            <a:schemeClr val="accent2"/>
                          </a:solidFill>
                          <a:latin typeface="微软雅黑" panose="020B0503020204020204" pitchFamily="34" charset="-122"/>
                          <a:ea typeface="微软雅黑" panose="020B0503020204020204" pitchFamily="34"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ostream </a:t>
                      </a:r>
                      <a:r>
                        <a:rPr kumimoji="1" lang="en-US" altLang="zh-CN" sz="2000" b="1" i="0"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rPr>
                        <a:t>cerr</a:t>
                      </a:r>
                      <a:r>
                        <a:rPr kumimoji="1"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Font typeface="Wingdings" panose="05000000000000000000" pitchFamily="2" charset="2"/>
                        <a:defRPr sz="2400" b="1">
                          <a:solidFill>
                            <a:schemeClr val="accent2"/>
                          </a:solidFill>
                          <a:latin typeface="微软雅黑" panose="020B0503020204020204" pitchFamily="34" charset="-122"/>
                          <a:ea typeface="微软雅黑" panose="020B0503020204020204" pitchFamily="34"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rPr>
                        <a:t>cerr</a:t>
                      </a:r>
                      <a:r>
                        <a:rPr kumimoji="1" lang="zh-CN" altLang="en-US" sz="20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rPr>
                        <a:t>与标准错误输出设备相关联（非缓冲方式）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6250">
                <a:tc>
                  <a:txBody>
                    <a:bodyPr/>
                    <a:lstStyle>
                      <a:lvl1pPr>
                        <a:spcBef>
                          <a:spcPct val="20000"/>
                        </a:spcBef>
                        <a:buFont typeface="Wingdings" panose="05000000000000000000" pitchFamily="2" charset="2"/>
                        <a:defRPr sz="2800" b="1">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Font typeface="Wingdings" panose="05000000000000000000" pitchFamily="2" charset="2"/>
                        <a:defRPr sz="2400" b="1">
                          <a:solidFill>
                            <a:schemeClr val="accent2"/>
                          </a:solidFill>
                          <a:latin typeface="微软雅黑" panose="020B0503020204020204" pitchFamily="34" charset="-122"/>
                          <a:ea typeface="微软雅黑" panose="020B0503020204020204" pitchFamily="34"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ostream clog;</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Font typeface="Wingdings" panose="05000000000000000000" pitchFamily="2" charset="2"/>
                        <a:defRPr sz="2400" b="1">
                          <a:solidFill>
                            <a:schemeClr val="accent2"/>
                          </a:solidFill>
                          <a:latin typeface="微软雅黑" panose="020B0503020204020204" pitchFamily="34" charset="-122"/>
                          <a:ea typeface="微软雅黑" panose="020B0503020204020204" pitchFamily="34"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rPr>
                        <a:t>clog</a:t>
                      </a:r>
                      <a:r>
                        <a:rPr kumimoji="1" lang="zh-CN" altLang="en-US" sz="20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rPr>
                        <a:t>与标准错误输出设备相关联（缓冲方式）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4663">
                <a:tc>
                  <a:txBody>
                    <a:bodyPr/>
                    <a:lstStyle>
                      <a:lvl1pPr>
                        <a:spcBef>
                          <a:spcPct val="20000"/>
                        </a:spcBef>
                        <a:buFont typeface="Wingdings" panose="05000000000000000000" pitchFamily="2" charset="2"/>
                        <a:defRPr sz="2800" b="1">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Font typeface="Wingdings" panose="05000000000000000000" pitchFamily="2" charset="2"/>
                        <a:defRPr sz="2400" b="1">
                          <a:solidFill>
                            <a:schemeClr val="accent2"/>
                          </a:solidFill>
                          <a:latin typeface="微软雅黑" panose="020B0503020204020204" pitchFamily="34" charset="-122"/>
                          <a:ea typeface="微软雅黑" panose="020B0503020204020204" pitchFamily="34"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istream cin;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Font typeface="Wingdings" panose="05000000000000000000" pitchFamily="2" charset="2"/>
                        <a:defRPr sz="2400" b="1">
                          <a:solidFill>
                            <a:schemeClr val="accent2"/>
                          </a:solidFill>
                          <a:latin typeface="微软雅黑" panose="020B0503020204020204" pitchFamily="34" charset="-122"/>
                          <a:ea typeface="微软雅黑" panose="020B0503020204020204" pitchFamily="34"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与标准输入设备相关联</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12362889"/>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1" presetClass="entr" presetSubtype="1"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100"/>
                                        <p:tgtEl>
                                          <p:spTgt spid="8"/>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par>
                          <p:cTn id="24" fill="hold">
                            <p:stCondLst>
                              <p:cond delay="1500"/>
                            </p:stCondLst>
                            <p:childTnLst>
                              <p:par>
                                <p:cTn id="25" presetID="37"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900" decel="100000" fill="hold"/>
                                        <p:tgtEl>
                                          <p:spTgt spid="5"/>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animBg="1"/>
      <p:bldP spid="17" grpId="0" animBg="1"/>
      <p:bldP spid="6"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
          <p:cNvSpPr txBox="1"/>
          <p:nvPr/>
        </p:nvSpPr>
        <p:spPr>
          <a:xfrm>
            <a:off x="6809466" y="1356705"/>
            <a:ext cx="4778249" cy="1293177"/>
          </a:xfrm>
          <a:prstGeom prst="rect">
            <a:avLst/>
          </a:prstGeom>
          <a:noFill/>
        </p:spPr>
        <p:txBody>
          <a:bodyPr wrap="none">
            <a:normAutofit/>
          </a:bodyPr>
          <a:lstStyle/>
          <a:p>
            <a:r>
              <a:rPr lang="en-US" altLang="zh-CN" sz="3200" dirty="0">
                <a:solidFill>
                  <a:schemeClr val="tx1">
                    <a:lumMod val="60000"/>
                    <a:lumOff val="40000"/>
                  </a:schemeClr>
                </a:solidFill>
              </a:rPr>
              <a:t>cin</a:t>
            </a:r>
            <a:r>
              <a:rPr lang="zh-CN" altLang="en-US" sz="3200" dirty="0">
                <a:solidFill>
                  <a:schemeClr val="tx1">
                    <a:lumMod val="60000"/>
                    <a:lumOff val="40000"/>
                  </a:schemeClr>
                </a:solidFill>
              </a:rPr>
              <a:t>输入数据的问题</a:t>
            </a:r>
          </a:p>
        </p:txBody>
      </p:sp>
      <p:sp>
        <p:nvSpPr>
          <p:cNvPr id="8" name="圆角矩形 6"/>
          <p:cNvSpPr/>
          <p:nvPr/>
        </p:nvSpPr>
        <p:spPr>
          <a:xfrm>
            <a:off x="5339914" y="1322403"/>
            <a:ext cx="1223393" cy="122400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任意多边形 8"/>
          <p:cNvSpPr/>
          <p:nvPr/>
        </p:nvSpPr>
        <p:spPr>
          <a:xfrm>
            <a:off x="5583584" y="1554216"/>
            <a:ext cx="736053" cy="760374"/>
          </a:xfrm>
          <a:custGeom>
            <a:avLst/>
            <a:gdLst>
              <a:gd name="connsiteX0" fmla="*/ 130655 w 587316"/>
              <a:gd name="connsiteY0" fmla="*/ 434401 h 606722"/>
              <a:gd name="connsiteX1" fmla="*/ 130655 w 587316"/>
              <a:gd name="connsiteY1" fmla="*/ 466128 h 606722"/>
              <a:gd name="connsiteX2" fmla="*/ 142047 w 587316"/>
              <a:gd name="connsiteY2" fmla="*/ 466128 h 606722"/>
              <a:gd name="connsiteX3" fmla="*/ 142047 w 587316"/>
              <a:gd name="connsiteY3" fmla="*/ 434401 h 606722"/>
              <a:gd name="connsiteX4" fmla="*/ 20648 w 587316"/>
              <a:gd name="connsiteY4" fmla="*/ 373614 h 606722"/>
              <a:gd name="connsiteX5" fmla="*/ 48061 w 587316"/>
              <a:gd name="connsiteY5" fmla="*/ 547178 h 606722"/>
              <a:gd name="connsiteX6" fmla="*/ 111608 w 587316"/>
              <a:gd name="connsiteY6" fmla="*/ 547178 h 606722"/>
              <a:gd name="connsiteX7" fmla="*/ 111608 w 587316"/>
              <a:gd name="connsiteY7" fmla="*/ 475637 h 606722"/>
              <a:gd name="connsiteX8" fmla="*/ 111608 w 587316"/>
              <a:gd name="connsiteY8" fmla="*/ 424981 h 606722"/>
              <a:gd name="connsiteX9" fmla="*/ 111608 w 587316"/>
              <a:gd name="connsiteY9" fmla="*/ 373614 h 606722"/>
              <a:gd name="connsiteX10" fmla="*/ 518778 w 587316"/>
              <a:gd name="connsiteY10" fmla="*/ 371157 h 606722"/>
              <a:gd name="connsiteX11" fmla="*/ 553937 w 587316"/>
              <a:gd name="connsiteY11" fmla="*/ 391400 h 606722"/>
              <a:gd name="connsiteX12" fmla="*/ 557497 w 587316"/>
              <a:gd name="connsiteY12" fmla="*/ 404362 h 606722"/>
              <a:gd name="connsiteX13" fmla="*/ 549219 w 587316"/>
              <a:gd name="connsiteY13" fmla="*/ 409068 h 606722"/>
              <a:gd name="connsiteX14" fmla="*/ 544502 w 587316"/>
              <a:gd name="connsiteY14" fmla="*/ 407825 h 606722"/>
              <a:gd name="connsiteX15" fmla="*/ 509344 w 587316"/>
              <a:gd name="connsiteY15" fmla="*/ 387582 h 606722"/>
              <a:gd name="connsiteX16" fmla="*/ 505783 w 587316"/>
              <a:gd name="connsiteY16" fmla="*/ 374619 h 606722"/>
              <a:gd name="connsiteX17" fmla="*/ 518778 w 587316"/>
              <a:gd name="connsiteY17" fmla="*/ 371157 h 606722"/>
              <a:gd name="connsiteX18" fmla="*/ 537211 w 587316"/>
              <a:gd name="connsiteY18" fmla="*/ 283673 h 606722"/>
              <a:gd name="connsiteX19" fmla="*/ 577793 w 587316"/>
              <a:gd name="connsiteY19" fmla="*/ 283673 h 606722"/>
              <a:gd name="connsiteX20" fmla="*/ 587316 w 587316"/>
              <a:gd name="connsiteY20" fmla="*/ 293200 h 606722"/>
              <a:gd name="connsiteX21" fmla="*/ 577793 w 587316"/>
              <a:gd name="connsiteY21" fmla="*/ 302726 h 606722"/>
              <a:gd name="connsiteX22" fmla="*/ 537211 w 587316"/>
              <a:gd name="connsiteY22" fmla="*/ 302726 h 606722"/>
              <a:gd name="connsiteX23" fmla="*/ 527688 w 587316"/>
              <a:gd name="connsiteY23" fmla="*/ 293200 h 606722"/>
              <a:gd name="connsiteX24" fmla="*/ 537211 w 587316"/>
              <a:gd name="connsiteY24" fmla="*/ 283673 h 606722"/>
              <a:gd name="connsiteX25" fmla="*/ 50098 w 587316"/>
              <a:gd name="connsiteY25" fmla="*/ 273582 h 606722"/>
              <a:gd name="connsiteX26" fmla="*/ 90680 w 587316"/>
              <a:gd name="connsiteY26" fmla="*/ 273582 h 606722"/>
              <a:gd name="connsiteX27" fmla="*/ 100203 w 587316"/>
              <a:gd name="connsiteY27" fmla="*/ 283073 h 606722"/>
              <a:gd name="connsiteX28" fmla="*/ 90680 w 587316"/>
              <a:gd name="connsiteY28" fmla="*/ 292564 h 606722"/>
              <a:gd name="connsiteX29" fmla="*/ 50098 w 587316"/>
              <a:gd name="connsiteY29" fmla="*/ 292564 h 606722"/>
              <a:gd name="connsiteX30" fmla="*/ 40575 w 587316"/>
              <a:gd name="connsiteY30" fmla="*/ 283073 h 606722"/>
              <a:gd name="connsiteX31" fmla="*/ 50098 w 587316"/>
              <a:gd name="connsiteY31" fmla="*/ 273582 h 606722"/>
              <a:gd name="connsiteX32" fmla="*/ 19046 w 587316"/>
              <a:gd name="connsiteY32" fmla="*/ 252038 h 606722"/>
              <a:gd name="connsiteX33" fmla="*/ 19046 w 587316"/>
              <a:gd name="connsiteY33" fmla="*/ 354684 h 606722"/>
              <a:gd name="connsiteX34" fmla="*/ 111608 w 587316"/>
              <a:gd name="connsiteY34" fmla="*/ 354684 h 606722"/>
              <a:gd name="connsiteX35" fmla="*/ 111608 w 587316"/>
              <a:gd name="connsiteY35" fmla="*/ 252038 h 606722"/>
              <a:gd name="connsiteX36" fmla="*/ 445913 w 587316"/>
              <a:gd name="connsiteY36" fmla="*/ 202664 h 606722"/>
              <a:gd name="connsiteX37" fmla="*/ 455359 w 587316"/>
              <a:gd name="connsiteY37" fmla="*/ 212170 h 606722"/>
              <a:gd name="connsiteX38" fmla="*/ 455359 w 587316"/>
              <a:gd name="connsiteY38" fmla="*/ 262806 h 606722"/>
              <a:gd name="connsiteX39" fmla="*/ 445913 w 587316"/>
              <a:gd name="connsiteY39" fmla="*/ 272312 h 606722"/>
              <a:gd name="connsiteX40" fmla="*/ 436377 w 587316"/>
              <a:gd name="connsiteY40" fmla="*/ 262806 h 606722"/>
              <a:gd name="connsiteX41" fmla="*/ 436377 w 587316"/>
              <a:gd name="connsiteY41" fmla="*/ 212170 h 606722"/>
              <a:gd name="connsiteX42" fmla="*/ 445913 w 587316"/>
              <a:gd name="connsiteY42" fmla="*/ 202664 h 606722"/>
              <a:gd name="connsiteX43" fmla="*/ 544502 w 587316"/>
              <a:gd name="connsiteY43" fmla="*/ 178654 h 606722"/>
              <a:gd name="connsiteX44" fmla="*/ 557497 w 587316"/>
              <a:gd name="connsiteY44" fmla="*/ 182116 h 606722"/>
              <a:gd name="connsiteX45" fmla="*/ 553937 w 587316"/>
              <a:gd name="connsiteY45" fmla="*/ 195079 h 606722"/>
              <a:gd name="connsiteX46" fmla="*/ 518778 w 587316"/>
              <a:gd name="connsiteY46" fmla="*/ 215322 h 606722"/>
              <a:gd name="connsiteX47" fmla="*/ 514061 w 587316"/>
              <a:gd name="connsiteY47" fmla="*/ 216565 h 606722"/>
              <a:gd name="connsiteX48" fmla="*/ 505783 w 587316"/>
              <a:gd name="connsiteY48" fmla="*/ 211859 h 606722"/>
              <a:gd name="connsiteX49" fmla="*/ 509344 w 587316"/>
              <a:gd name="connsiteY49" fmla="*/ 198897 h 606722"/>
              <a:gd name="connsiteX50" fmla="*/ 375499 w 587316"/>
              <a:gd name="connsiteY50" fmla="*/ 90026 h 606722"/>
              <a:gd name="connsiteX51" fmla="*/ 130655 w 587316"/>
              <a:gd name="connsiteY51" fmla="*/ 247683 h 606722"/>
              <a:gd name="connsiteX52" fmla="*/ 130655 w 587316"/>
              <a:gd name="connsiteY52" fmla="*/ 359128 h 606722"/>
              <a:gd name="connsiteX53" fmla="*/ 375499 w 587316"/>
              <a:gd name="connsiteY53" fmla="*/ 524694 h 606722"/>
              <a:gd name="connsiteX54" fmla="*/ 445913 w 587316"/>
              <a:gd name="connsiteY54" fmla="*/ 40505 h 606722"/>
              <a:gd name="connsiteX55" fmla="*/ 455359 w 587316"/>
              <a:gd name="connsiteY55" fmla="*/ 50017 h 606722"/>
              <a:gd name="connsiteX56" fmla="*/ 455359 w 587316"/>
              <a:gd name="connsiteY56" fmla="*/ 171630 h 606722"/>
              <a:gd name="connsiteX57" fmla="*/ 445913 w 587316"/>
              <a:gd name="connsiteY57" fmla="*/ 181142 h 606722"/>
              <a:gd name="connsiteX58" fmla="*/ 436377 w 587316"/>
              <a:gd name="connsiteY58" fmla="*/ 171630 h 606722"/>
              <a:gd name="connsiteX59" fmla="*/ 436377 w 587316"/>
              <a:gd name="connsiteY59" fmla="*/ 50017 h 606722"/>
              <a:gd name="connsiteX60" fmla="*/ 445913 w 587316"/>
              <a:gd name="connsiteY60" fmla="*/ 40505 h 606722"/>
              <a:gd name="connsiteX61" fmla="*/ 394456 w 587316"/>
              <a:gd name="connsiteY61" fmla="*/ 19018 h 606722"/>
              <a:gd name="connsiteX62" fmla="*/ 394456 w 587316"/>
              <a:gd name="connsiteY62" fmla="*/ 72608 h 606722"/>
              <a:gd name="connsiteX63" fmla="*/ 394456 w 587316"/>
              <a:gd name="connsiteY63" fmla="*/ 542646 h 606722"/>
              <a:gd name="connsiteX64" fmla="*/ 394456 w 587316"/>
              <a:gd name="connsiteY64" fmla="*/ 587704 h 606722"/>
              <a:gd name="connsiteX65" fmla="*/ 466815 w 587316"/>
              <a:gd name="connsiteY65" fmla="*/ 587704 h 606722"/>
              <a:gd name="connsiteX66" fmla="*/ 466815 w 587316"/>
              <a:gd name="connsiteY66" fmla="*/ 19018 h 606722"/>
              <a:gd name="connsiteX67" fmla="*/ 384933 w 587316"/>
              <a:gd name="connsiteY67" fmla="*/ 0 h 606722"/>
              <a:gd name="connsiteX68" fmla="*/ 476338 w 587316"/>
              <a:gd name="connsiteY68" fmla="*/ 0 h 606722"/>
              <a:gd name="connsiteX69" fmla="*/ 485772 w 587316"/>
              <a:gd name="connsiteY69" fmla="*/ 9509 h 606722"/>
              <a:gd name="connsiteX70" fmla="*/ 485772 w 587316"/>
              <a:gd name="connsiteY70" fmla="*/ 597213 h 606722"/>
              <a:gd name="connsiteX71" fmla="*/ 476338 w 587316"/>
              <a:gd name="connsiteY71" fmla="*/ 606722 h 606722"/>
              <a:gd name="connsiteX72" fmla="*/ 384933 w 587316"/>
              <a:gd name="connsiteY72" fmla="*/ 606722 h 606722"/>
              <a:gd name="connsiteX73" fmla="*/ 375499 w 587316"/>
              <a:gd name="connsiteY73" fmla="*/ 597213 h 606722"/>
              <a:gd name="connsiteX74" fmla="*/ 375499 w 587316"/>
              <a:gd name="connsiteY74" fmla="*/ 547623 h 606722"/>
              <a:gd name="connsiteX75" fmla="*/ 130655 w 587316"/>
              <a:gd name="connsiteY75" fmla="*/ 382056 h 606722"/>
              <a:gd name="connsiteX76" fmla="*/ 130655 w 587316"/>
              <a:gd name="connsiteY76" fmla="*/ 415472 h 606722"/>
              <a:gd name="connsiteX77" fmla="*/ 151570 w 587316"/>
              <a:gd name="connsiteY77" fmla="*/ 415472 h 606722"/>
              <a:gd name="connsiteX78" fmla="*/ 161093 w 587316"/>
              <a:gd name="connsiteY78" fmla="*/ 424981 h 606722"/>
              <a:gd name="connsiteX79" fmla="*/ 161093 w 587316"/>
              <a:gd name="connsiteY79" fmla="*/ 475637 h 606722"/>
              <a:gd name="connsiteX80" fmla="*/ 151570 w 587316"/>
              <a:gd name="connsiteY80" fmla="*/ 485147 h 606722"/>
              <a:gd name="connsiteX81" fmla="*/ 130655 w 587316"/>
              <a:gd name="connsiteY81" fmla="*/ 485147 h 606722"/>
              <a:gd name="connsiteX82" fmla="*/ 130655 w 587316"/>
              <a:gd name="connsiteY82" fmla="*/ 556688 h 606722"/>
              <a:gd name="connsiteX83" fmla="*/ 121131 w 587316"/>
              <a:gd name="connsiteY83" fmla="*/ 566197 h 606722"/>
              <a:gd name="connsiteX84" fmla="*/ 39962 w 587316"/>
              <a:gd name="connsiteY84" fmla="*/ 566197 h 606722"/>
              <a:gd name="connsiteX85" fmla="*/ 30528 w 587316"/>
              <a:gd name="connsiteY85" fmla="*/ 558110 h 606722"/>
              <a:gd name="connsiteX86" fmla="*/ 89 w 587316"/>
              <a:gd name="connsiteY86" fmla="*/ 365615 h 606722"/>
              <a:gd name="connsiteX87" fmla="*/ 89 w 587316"/>
              <a:gd name="connsiteY87" fmla="*/ 365437 h 606722"/>
              <a:gd name="connsiteX88" fmla="*/ 0 w 587316"/>
              <a:gd name="connsiteY88" fmla="*/ 364904 h 606722"/>
              <a:gd name="connsiteX89" fmla="*/ 0 w 587316"/>
              <a:gd name="connsiteY89" fmla="*/ 364371 h 606722"/>
              <a:gd name="connsiteX90" fmla="*/ 0 w 587316"/>
              <a:gd name="connsiteY90" fmla="*/ 364104 h 606722"/>
              <a:gd name="connsiteX91" fmla="*/ 0 w 587316"/>
              <a:gd name="connsiteY91" fmla="*/ 242529 h 606722"/>
              <a:gd name="connsiteX92" fmla="*/ 9523 w 587316"/>
              <a:gd name="connsiteY92" fmla="*/ 233020 h 606722"/>
              <a:gd name="connsiteX93" fmla="*/ 118372 w 587316"/>
              <a:gd name="connsiteY93" fmla="*/ 233020 h 606722"/>
              <a:gd name="connsiteX94" fmla="*/ 375499 w 587316"/>
              <a:gd name="connsiteY94" fmla="*/ 67364 h 606722"/>
              <a:gd name="connsiteX95" fmla="*/ 375499 w 587316"/>
              <a:gd name="connsiteY95" fmla="*/ 9509 h 606722"/>
              <a:gd name="connsiteX96" fmla="*/ 384933 w 587316"/>
              <a:gd name="connsiteY96"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587316" h="606722">
                <a:moveTo>
                  <a:pt x="130655" y="434401"/>
                </a:moveTo>
                <a:lnTo>
                  <a:pt x="130655" y="466128"/>
                </a:lnTo>
                <a:lnTo>
                  <a:pt x="142047" y="466128"/>
                </a:lnTo>
                <a:lnTo>
                  <a:pt x="142047" y="434401"/>
                </a:lnTo>
                <a:close/>
                <a:moveTo>
                  <a:pt x="20648" y="373614"/>
                </a:moveTo>
                <a:lnTo>
                  <a:pt x="48061" y="547178"/>
                </a:lnTo>
                <a:lnTo>
                  <a:pt x="111608" y="547178"/>
                </a:lnTo>
                <a:lnTo>
                  <a:pt x="111608" y="475637"/>
                </a:lnTo>
                <a:lnTo>
                  <a:pt x="111608" y="424981"/>
                </a:lnTo>
                <a:lnTo>
                  <a:pt x="111608" y="373614"/>
                </a:lnTo>
                <a:close/>
                <a:moveTo>
                  <a:pt x="518778" y="371157"/>
                </a:moveTo>
                <a:lnTo>
                  <a:pt x="553937" y="391400"/>
                </a:lnTo>
                <a:cubicBezTo>
                  <a:pt x="558565" y="393974"/>
                  <a:pt x="560078" y="399834"/>
                  <a:pt x="557497" y="404362"/>
                </a:cubicBezTo>
                <a:cubicBezTo>
                  <a:pt x="555717" y="407381"/>
                  <a:pt x="552512" y="409068"/>
                  <a:pt x="549219" y="409068"/>
                </a:cubicBezTo>
                <a:cubicBezTo>
                  <a:pt x="547617" y="409068"/>
                  <a:pt x="545926" y="408713"/>
                  <a:pt x="544502" y="407825"/>
                </a:cubicBezTo>
                <a:lnTo>
                  <a:pt x="509344" y="387582"/>
                </a:lnTo>
                <a:cubicBezTo>
                  <a:pt x="504715" y="384918"/>
                  <a:pt x="503202" y="379147"/>
                  <a:pt x="505783" y="374619"/>
                </a:cubicBezTo>
                <a:cubicBezTo>
                  <a:pt x="508454" y="370091"/>
                  <a:pt x="514239" y="368493"/>
                  <a:pt x="518778" y="371157"/>
                </a:cubicBezTo>
                <a:close/>
                <a:moveTo>
                  <a:pt x="537211" y="283673"/>
                </a:moveTo>
                <a:lnTo>
                  <a:pt x="577793" y="283673"/>
                </a:lnTo>
                <a:cubicBezTo>
                  <a:pt x="583044" y="283673"/>
                  <a:pt x="587316" y="287947"/>
                  <a:pt x="587316" y="293200"/>
                </a:cubicBezTo>
                <a:cubicBezTo>
                  <a:pt x="587316" y="298452"/>
                  <a:pt x="583044" y="302726"/>
                  <a:pt x="577793" y="302726"/>
                </a:cubicBezTo>
                <a:lnTo>
                  <a:pt x="537211" y="302726"/>
                </a:lnTo>
                <a:cubicBezTo>
                  <a:pt x="531960" y="302726"/>
                  <a:pt x="527688" y="298452"/>
                  <a:pt x="527688" y="293200"/>
                </a:cubicBezTo>
                <a:cubicBezTo>
                  <a:pt x="527688" y="287947"/>
                  <a:pt x="531960" y="283673"/>
                  <a:pt x="537211" y="283673"/>
                </a:cubicBezTo>
                <a:close/>
                <a:moveTo>
                  <a:pt x="50098" y="273582"/>
                </a:moveTo>
                <a:lnTo>
                  <a:pt x="90680" y="273582"/>
                </a:lnTo>
                <a:cubicBezTo>
                  <a:pt x="95931" y="273582"/>
                  <a:pt x="100203" y="277840"/>
                  <a:pt x="100203" y="283073"/>
                </a:cubicBezTo>
                <a:cubicBezTo>
                  <a:pt x="100203" y="288306"/>
                  <a:pt x="95931" y="292564"/>
                  <a:pt x="90680" y="292564"/>
                </a:cubicBezTo>
                <a:lnTo>
                  <a:pt x="50098" y="292564"/>
                </a:lnTo>
                <a:cubicBezTo>
                  <a:pt x="44847" y="292564"/>
                  <a:pt x="40575" y="288306"/>
                  <a:pt x="40575" y="283073"/>
                </a:cubicBezTo>
                <a:cubicBezTo>
                  <a:pt x="40575" y="277840"/>
                  <a:pt x="44847" y="273582"/>
                  <a:pt x="50098" y="273582"/>
                </a:cubicBezTo>
                <a:close/>
                <a:moveTo>
                  <a:pt x="19046" y="252038"/>
                </a:moveTo>
                <a:lnTo>
                  <a:pt x="19046" y="354684"/>
                </a:lnTo>
                <a:lnTo>
                  <a:pt x="111608" y="354684"/>
                </a:lnTo>
                <a:lnTo>
                  <a:pt x="111608" y="252038"/>
                </a:lnTo>
                <a:close/>
                <a:moveTo>
                  <a:pt x="445913" y="202664"/>
                </a:moveTo>
                <a:cubicBezTo>
                  <a:pt x="451171" y="202664"/>
                  <a:pt x="455359" y="206928"/>
                  <a:pt x="455359" y="212170"/>
                </a:cubicBezTo>
                <a:lnTo>
                  <a:pt x="455359" y="262806"/>
                </a:lnTo>
                <a:cubicBezTo>
                  <a:pt x="455359" y="268048"/>
                  <a:pt x="451171" y="272312"/>
                  <a:pt x="445913" y="272312"/>
                </a:cubicBezTo>
                <a:cubicBezTo>
                  <a:pt x="440655" y="272312"/>
                  <a:pt x="436377" y="268048"/>
                  <a:pt x="436377" y="262806"/>
                </a:cubicBezTo>
                <a:lnTo>
                  <a:pt x="436377" y="212170"/>
                </a:lnTo>
                <a:cubicBezTo>
                  <a:pt x="436377" y="206928"/>
                  <a:pt x="440655" y="202664"/>
                  <a:pt x="445913" y="202664"/>
                </a:cubicBezTo>
                <a:close/>
                <a:moveTo>
                  <a:pt x="544502" y="178654"/>
                </a:moveTo>
                <a:cubicBezTo>
                  <a:pt x="549041" y="175990"/>
                  <a:pt x="554827" y="177588"/>
                  <a:pt x="557497" y="182116"/>
                </a:cubicBezTo>
                <a:cubicBezTo>
                  <a:pt x="560078" y="186644"/>
                  <a:pt x="558565" y="192415"/>
                  <a:pt x="553937" y="195079"/>
                </a:cubicBezTo>
                <a:lnTo>
                  <a:pt x="518778" y="215322"/>
                </a:lnTo>
                <a:cubicBezTo>
                  <a:pt x="517354" y="216121"/>
                  <a:pt x="515663" y="216565"/>
                  <a:pt x="514061" y="216565"/>
                </a:cubicBezTo>
                <a:cubicBezTo>
                  <a:pt x="510768" y="216565"/>
                  <a:pt x="507564" y="214878"/>
                  <a:pt x="505783" y="211859"/>
                </a:cubicBezTo>
                <a:cubicBezTo>
                  <a:pt x="503202" y="207331"/>
                  <a:pt x="504715" y="201471"/>
                  <a:pt x="509344" y="198897"/>
                </a:cubicBezTo>
                <a:close/>
                <a:moveTo>
                  <a:pt x="375499" y="90026"/>
                </a:moveTo>
                <a:lnTo>
                  <a:pt x="130655" y="247683"/>
                </a:lnTo>
                <a:lnTo>
                  <a:pt x="130655" y="359128"/>
                </a:lnTo>
                <a:lnTo>
                  <a:pt x="375499" y="524694"/>
                </a:lnTo>
                <a:close/>
                <a:moveTo>
                  <a:pt x="445913" y="40505"/>
                </a:moveTo>
                <a:cubicBezTo>
                  <a:pt x="451171" y="40505"/>
                  <a:pt x="455359" y="44772"/>
                  <a:pt x="455359" y="50017"/>
                </a:cubicBezTo>
                <a:lnTo>
                  <a:pt x="455359" y="171630"/>
                </a:lnTo>
                <a:cubicBezTo>
                  <a:pt x="455359" y="176875"/>
                  <a:pt x="451171" y="181142"/>
                  <a:pt x="445913" y="181142"/>
                </a:cubicBezTo>
                <a:cubicBezTo>
                  <a:pt x="440655" y="181142"/>
                  <a:pt x="436377" y="176875"/>
                  <a:pt x="436377" y="171630"/>
                </a:cubicBezTo>
                <a:lnTo>
                  <a:pt x="436377" y="50017"/>
                </a:lnTo>
                <a:cubicBezTo>
                  <a:pt x="436377" y="44772"/>
                  <a:pt x="440655" y="40505"/>
                  <a:pt x="445913" y="40505"/>
                </a:cubicBezTo>
                <a:close/>
                <a:moveTo>
                  <a:pt x="394456" y="19018"/>
                </a:moveTo>
                <a:lnTo>
                  <a:pt x="394456" y="72608"/>
                </a:lnTo>
                <a:lnTo>
                  <a:pt x="394456" y="542646"/>
                </a:lnTo>
                <a:lnTo>
                  <a:pt x="394456" y="587704"/>
                </a:lnTo>
                <a:lnTo>
                  <a:pt x="466815" y="587704"/>
                </a:lnTo>
                <a:lnTo>
                  <a:pt x="466815" y="19018"/>
                </a:lnTo>
                <a:close/>
                <a:moveTo>
                  <a:pt x="384933" y="0"/>
                </a:moveTo>
                <a:lnTo>
                  <a:pt x="476338" y="0"/>
                </a:lnTo>
                <a:cubicBezTo>
                  <a:pt x="481589" y="0"/>
                  <a:pt x="485772" y="4266"/>
                  <a:pt x="485772" y="9509"/>
                </a:cubicBezTo>
                <a:lnTo>
                  <a:pt x="485772" y="597213"/>
                </a:lnTo>
                <a:cubicBezTo>
                  <a:pt x="485772" y="602456"/>
                  <a:pt x="481589" y="606722"/>
                  <a:pt x="476338" y="606722"/>
                </a:cubicBezTo>
                <a:lnTo>
                  <a:pt x="384933" y="606722"/>
                </a:lnTo>
                <a:cubicBezTo>
                  <a:pt x="379682" y="606722"/>
                  <a:pt x="375499" y="602456"/>
                  <a:pt x="375499" y="597213"/>
                </a:cubicBezTo>
                <a:lnTo>
                  <a:pt x="375499" y="547623"/>
                </a:lnTo>
                <a:lnTo>
                  <a:pt x="130655" y="382056"/>
                </a:lnTo>
                <a:lnTo>
                  <a:pt x="130655" y="415472"/>
                </a:lnTo>
                <a:lnTo>
                  <a:pt x="151570" y="415472"/>
                </a:lnTo>
                <a:cubicBezTo>
                  <a:pt x="156821" y="415472"/>
                  <a:pt x="161093" y="419738"/>
                  <a:pt x="161093" y="424981"/>
                </a:cubicBezTo>
                <a:lnTo>
                  <a:pt x="161093" y="475637"/>
                </a:lnTo>
                <a:cubicBezTo>
                  <a:pt x="161093" y="480881"/>
                  <a:pt x="156821" y="485147"/>
                  <a:pt x="151570" y="485147"/>
                </a:cubicBezTo>
                <a:lnTo>
                  <a:pt x="130655" y="485147"/>
                </a:lnTo>
                <a:lnTo>
                  <a:pt x="130655" y="556688"/>
                </a:lnTo>
                <a:cubicBezTo>
                  <a:pt x="130655" y="561931"/>
                  <a:pt x="126382" y="566197"/>
                  <a:pt x="121131" y="566197"/>
                </a:cubicBezTo>
                <a:lnTo>
                  <a:pt x="39962" y="566197"/>
                </a:lnTo>
                <a:cubicBezTo>
                  <a:pt x="35245" y="566197"/>
                  <a:pt x="31329" y="562731"/>
                  <a:pt x="30528" y="558110"/>
                </a:cubicBezTo>
                <a:lnTo>
                  <a:pt x="89" y="365615"/>
                </a:lnTo>
                <a:cubicBezTo>
                  <a:pt x="89" y="365526"/>
                  <a:pt x="89" y="365437"/>
                  <a:pt x="89" y="365437"/>
                </a:cubicBezTo>
                <a:cubicBezTo>
                  <a:pt x="89" y="365260"/>
                  <a:pt x="89" y="365082"/>
                  <a:pt x="0" y="364904"/>
                </a:cubicBezTo>
                <a:cubicBezTo>
                  <a:pt x="0" y="364726"/>
                  <a:pt x="0" y="364549"/>
                  <a:pt x="0" y="364371"/>
                </a:cubicBezTo>
                <a:cubicBezTo>
                  <a:pt x="0" y="364282"/>
                  <a:pt x="0" y="364193"/>
                  <a:pt x="0" y="364104"/>
                </a:cubicBezTo>
                <a:lnTo>
                  <a:pt x="0" y="242529"/>
                </a:lnTo>
                <a:cubicBezTo>
                  <a:pt x="0" y="237285"/>
                  <a:pt x="4272" y="233020"/>
                  <a:pt x="9523" y="233020"/>
                </a:cubicBezTo>
                <a:lnTo>
                  <a:pt x="118372" y="233020"/>
                </a:lnTo>
                <a:lnTo>
                  <a:pt x="375499" y="67364"/>
                </a:lnTo>
                <a:lnTo>
                  <a:pt x="375499" y="9509"/>
                </a:lnTo>
                <a:cubicBezTo>
                  <a:pt x="375499" y="4266"/>
                  <a:pt x="379682" y="0"/>
                  <a:pt x="384933"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cxnSp>
        <p:nvCxnSpPr>
          <p:cNvPr id="5" name="直接连接符 4"/>
          <p:cNvCxnSpPr/>
          <p:nvPr/>
        </p:nvCxnSpPr>
        <p:spPr>
          <a:xfrm>
            <a:off x="5405310" y="2735052"/>
            <a:ext cx="5282141"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圆角矩形 12"/>
          <p:cNvSpPr/>
          <p:nvPr/>
        </p:nvSpPr>
        <p:spPr>
          <a:xfrm>
            <a:off x="735064" y="1866880"/>
            <a:ext cx="3852428" cy="3915815"/>
          </a:xfrm>
          <a:prstGeom prst="roundRect">
            <a:avLst>
              <a:gd name="adj" fmla="val 5000"/>
            </a:avLst>
          </a:prstGeom>
          <a:blipFill dpi="0" rotWithShape="1">
            <a:blip r:embed="rId3"/>
            <a:srcRect/>
            <a:stretch>
              <a:fillRect l="-26234" r="-26234"/>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圆角矩形 3"/>
          <p:cNvSpPr/>
          <p:nvPr/>
        </p:nvSpPr>
        <p:spPr>
          <a:xfrm>
            <a:off x="3706875" y="466241"/>
            <a:ext cx="4778249" cy="659500"/>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accent1"/>
                </a:solidFill>
                <a:latin typeface="微软雅黑" panose="020B0503020204020204" pitchFamily="34" charset="-122"/>
                <a:ea typeface="微软雅黑" panose="020B0503020204020204" pitchFamily="34" charset="-122"/>
              </a:rPr>
              <a:t>使用</a:t>
            </a:r>
            <a:r>
              <a:rPr lang="en-US" altLang="zh-CN" sz="2400" b="1" dirty="0">
                <a:solidFill>
                  <a:schemeClr val="accent1"/>
                </a:solidFill>
                <a:latin typeface="微软雅黑" panose="020B0503020204020204" pitchFamily="34" charset="-122"/>
                <a:ea typeface="微软雅黑" panose="020B0503020204020204" pitchFamily="34" charset="-122"/>
              </a:rPr>
              <a:t>I/O</a:t>
            </a:r>
            <a:r>
              <a:rPr lang="zh-CN" altLang="en-US" sz="2400" b="1" dirty="0">
                <a:solidFill>
                  <a:schemeClr val="accent1"/>
                </a:solidFill>
                <a:latin typeface="微软雅黑" panose="020B0503020204020204" pitchFamily="34" charset="-122"/>
                <a:ea typeface="微软雅黑" panose="020B0503020204020204" pitchFamily="34" charset="-122"/>
              </a:rPr>
              <a:t>成员函数</a:t>
            </a:r>
            <a:endParaRPr lang="zh-CN" altLang="en-US" sz="2400" b="1" spc="300" dirty="0">
              <a:solidFill>
                <a:schemeClr val="accent1"/>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3461A6E3-8348-439D-9EA4-AD9FA1EB75F9}"/>
              </a:ext>
            </a:extLst>
          </p:cNvPr>
          <p:cNvSpPr txBox="1"/>
          <p:nvPr/>
        </p:nvSpPr>
        <p:spPr>
          <a:xfrm>
            <a:off x="4243096" y="2833987"/>
            <a:ext cx="6097554" cy="3539430"/>
          </a:xfrm>
          <a:prstGeom prst="rect">
            <a:avLst/>
          </a:prstGeom>
          <a:noFill/>
        </p:spPr>
        <p:txBody>
          <a:bodyPr wrap="square">
            <a:spAutoFit/>
          </a:bodyPr>
          <a:lstStyle/>
          <a:p>
            <a:pPr marL="735013" lvl="1" indent="-342900" eaLnBrk="1" hangingPunct="1">
              <a:lnSpc>
                <a:spcPct val="80000"/>
              </a:lnSpc>
              <a:buFont typeface="Arial" panose="020B0604020202020204" pitchFamily="34" charset="0"/>
              <a:buChar char="•"/>
            </a:pPr>
            <a:r>
              <a:rPr lang="zh-CN" altLang="en-US" sz="2000" dirty="0">
                <a:latin typeface="Times New Roman" panose="02020603050405020304" pitchFamily="18" charset="0"/>
              </a:rPr>
              <a:t>用</a:t>
            </a:r>
            <a:r>
              <a:rPr lang="en-US" altLang="zh-CN" sz="2000" dirty="0">
                <a:latin typeface="Times New Roman" panose="02020603050405020304" pitchFamily="18" charset="0"/>
              </a:rPr>
              <a:t>cin</a:t>
            </a:r>
            <a:r>
              <a:rPr lang="zh-CN" altLang="en-US" sz="2000" dirty="0">
                <a:latin typeface="Times New Roman" panose="02020603050405020304" pitchFamily="18" charset="0"/>
              </a:rPr>
              <a:t>输入字符串数据时，如果字符串中含有空白就不能完整输入。因为遇到空白字符时，</a:t>
            </a:r>
            <a:r>
              <a:rPr lang="en-US" altLang="zh-CN" sz="2000" dirty="0">
                <a:latin typeface="Times New Roman" panose="02020603050405020304" pitchFamily="18" charset="0"/>
              </a:rPr>
              <a:t>cin</a:t>
            </a:r>
            <a:r>
              <a:rPr lang="zh-CN" altLang="en-US" sz="2000" dirty="0">
                <a:latin typeface="Times New Roman" panose="02020603050405020304" pitchFamily="18" charset="0"/>
              </a:rPr>
              <a:t>就认为字符串结束了。</a:t>
            </a:r>
            <a:endParaRPr lang="en-US" altLang="zh-CN" sz="2000" dirty="0">
              <a:latin typeface="Times New Roman" panose="02020603050405020304" pitchFamily="18" charset="0"/>
            </a:endParaRPr>
          </a:p>
          <a:p>
            <a:pPr marL="735013" lvl="1" indent="-342900" eaLnBrk="1" hangingPunct="1">
              <a:lnSpc>
                <a:spcPct val="80000"/>
              </a:lnSpc>
              <a:buFont typeface="Arial" panose="020B0604020202020204" pitchFamily="34" charset="0"/>
              <a:buChar char="•"/>
            </a:pPr>
            <a:endParaRPr lang="zh-CN" altLang="en-US" sz="2000" dirty="0">
              <a:latin typeface="Times New Roman" panose="02020603050405020304" pitchFamily="18" charset="0"/>
            </a:endParaRPr>
          </a:p>
          <a:p>
            <a:pPr marL="735013" lvl="1" indent="-342900" eaLnBrk="1" hangingPunct="1">
              <a:lnSpc>
                <a:spcPct val="80000"/>
              </a:lnSpc>
              <a:buFont typeface="Arial" panose="020B0604020202020204" pitchFamily="34" charset="0"/>
              <a:buChar char="•"/>
            </a:pPr>
            <a:r>
              <a:rPr lang="zh-CN" altLang="en-US" sz="2000" dirty="0">
                <a:latin typeface="Times New Roman" panose="02020603050405020304" pitchFamily="18" charset="0"/>
              </a:rPr>
              <a:t>用</a:t>
            </a:r>
            <a:r>
              <a:rPr lang="en-US" altLang="zh-CN" sz="2000" dirty="0">
                <a:latin typeface="Times New Roman" panose="02020603050405020304" pitchFamily="18" charset="0"/>
              </a:rPr>
              <a:t>cin</a:t>
            </a:r>
            <a:r>
              <a:rPr lang="zh-CN" altLang="en-US" sz="2000" dirty="0">
                <a:latin typeface="Times New Roman" panose="02020603050405020304" pitchFamily="18" charset="0"/>
              </a:rPr>
              <a:t>输入字符串的问题。</a:t>
            </a:r>
            <a:endParaRPr lang="en-US" altLang="zh-CN" sz="2000" dirty="0">
              <a:latin typeface="Times New Roman" panose="02020603050405020304" pitchFamily="18" charset="0"/>
            </a:endParaRPr>
          </a:p>
          <a:p>
            <a:pPr marL="735013" lvl="1" indent="-342900" eaLnBrk="1" hangingPunct="1">
              <a:lnSpc>
                <a:spcPct val="80000"/>
              </a:lnSpc>
              <a:buFont typeface="Arial" panose="020B0604020202020204" pitchFamily="34" charset="0"/>
              <a:buChar char="•"/>
            </a:pPr>
            <a:endParaRPr lang="zh-CN" altLang="en-US" sz="2000" dirty="0">
              <a:latin typeface="Times New Roman" panose="02020603050405020304" pitchFamily="18" charset="0"/>
            </a:endParaRPr>
          </a:p>
          <a:p>
            <a:pPr marL="620713" lvl="1" indent="-228600" eaLnBrk="1" hangingPunct="1">
              <a:lnSpc>
                <a:spcPct val="80000"/>
              </a:lnSpc>
              <a:buFont typeface="Wingdings" panose="05000000000000000000" pitchFamily="2" charset="2"/>
              <a:buNone/>
            </a:pPr>
            <a:r>
              <a:rPr lang="en-US" altLang="zh-CN" sz="2000" dirty="0">
                <a:latin typeface="Times New Roman" panose="02020603050405020304" pitchFamily="18" charset="0"/>
              </a:rPr>
              <a:t>#include&lt;iostream&gt;</a:t>
            </a:r>
          </a:p>
          <a:p>
            <a:pPr marL="620713" lvl="1" indent="-228600" eaLnBrk="1" hangingPunct="1">
              <a:lnSpc>
                <a:spcPct val="80000"/>
              </a:lnSpc>
              <a:buFont typeface="Wingdings" panose="05000000000000000000" pitchFamily="2" charset="2"/>
              <a:buNone/>
            </a:pPr>
            <a:r>
              <a:rPr lang="en-US" altLang="zh-CN" sz="2000" dirty="0">
                <a:latin typeface="Times New Roman" panose="02020603050405020304" pitchFamily="18" charset="0"/>
              </a:rPr>
              <a:t>using namespace std;</a:t>
            </a:r>
          </a:p>
          <a:p>
            <a:pPr marL="620713" lvl="1" indent="-228600" eaLnBrk="1" hangingPunct="1">
              <a:lnSpc>
                <a:spcPct val="80000"/>
              </a:lnSpc>
              <a:buFont typeface="Wingdings" panose="05000000000000000000" pitchFamily="2" charset="2"/>
              <a:buNone/>
            </a:pPr>
            <a:r>
              <a:rPr lang="en-US" altLang="zh-CN" sz="2000" dirty="0">
                <a:latin typeface="Times New Roman" panose="02020603050405020304" pitchFamily="18" charset="0"/>
              </a:rPr>
              <a:t>void main(){</a:t>
            </a:r>
          </a:p>
          <a:p>
            <a:pPr marL="620713" lvl="1" indent="-228600" eaLnBrk="1" hangingPunct="1">
              <a:lnSpc>
                <a:spcPct val="80000"/>
              </a:lnSpc>
              <a:buFont typeface="Wingdings" panose="05000000000000000000" pitchFamily="2" charset="2"/>
              <a:buNone/>
            </a:pPr>
            <a:r>
              <a:rPr lang="en-US" altLang="zh-CN" sz="2000" dirty="0">
                <a:latin typeface="Times New Roman" panose="02020603050405020304" pitchFamily="18" charset="0"/>
              </a:rPr>
              <a:t>    char a[50];</a:t>
            </a:r>
          </a:p>
          <a:p>
            <a:pPr marL="620713" lvl="1" indent="-228600" eaLnBrk="1" hangingPunct="1">
              <a:lnSpc>
                <a:spcPct val="8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cout</a:t>
            </a:r>
            <a:r>
              <a:rPr lang="en-US" altLang="zh-CN" sz="2000" dirty="0">
                <a:latin typeface="Times New Roman" panose="02020603050405020304" pitchFamily="18" charset="0"/>
              </a:rPr>
              <a:t>&lt;&lt;"please input a string: ";</a:t>
            </a:r>
          </a:p>
          <a:p>
            <a:pPr marL="620713" lvl="1" indent="-228600" eaLnBrk="1" hangingPunct="1">
              <a:lnSpc>
                <a:spcPct val="80000"/>
              </a:lnSpc>
              <a:buFont typeface="Wingdings" panose="05000000000000000000" pitchFamily="2" charset="2"/>
              <a:buNone/>
            </a:pPr>
            <a:r>
              <a:rPr lang="en-US" altLang="zh-CN" sz="2000" dirty="0">
                <a:latin typeface="Times New Roman" panose="02020603050405020304" pitchFamily="18" charset="0"/>
              </a:rPr>
              <a:t>    cin&gt;&gt;a;</a:t>
            </a:r>
          </a:p>
          <a:p>
            <a:pPr marL="620713" lvl="1" indent="-228600" eaLnBrk="1" hangingPunct="1">
              <a:lnSpc>
                <a:spcPct val="8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cout</a:t>
            </a:r>
            <a:r>
              <a:rPr lang="en-US" altLang="zh-CN" sz="2000" dirty="0">
                <a:latin typeface="Times New Roman" panose="02020603050405020304" pitchFamily="18" charset="0"/>
              </a:rPr>
              <a:t>&lt;&lt;a&lt;&lt;</a:t>
            </a:r>
            <a:r>
              <a:rPr lang="en-US" altLang="zh-CN" sz="2000" dirty="0" err="1">
                <a:latin typeface="Times New Roman" panose="02020603050405020304" pitchFamily="18" charset="0"/>
              </a:rPr>
              <a:t>endl</a:t>
            </a:r>
            <a:r>
              <a:rPr lang="en-US" altLang="zh-CN" sz="2000" dirty="0">
                <a:latin typeface="Times New Roman" panose="02020603050405020304" pitchFamily="18" charset="0"/>
              </a:rPr>
              <a:t>;</a:t>
            </a:r>
          </a:p>
          <a:p>
            <a:pPr marL="620713" lvl="1" indent="-228600" eaLnBrk="1" hangingPunct="1">
              <a:lnSpc>
                <a:spcPct val="80000"/>
              </a:lnSpc>
              <a:buFont typeface="Wingdings" panose="05000000000000000000" pitchFamily="2" charset="2"/>
              <a:buNone/>
            </a:pPr>
            <a:r>
              <a:rPr lang="en-US" altLang="zh-CN" sz="2000" dirty="0">
                <a:latin typeface="Times New Roman" panose="02020603050405020304" pitchFamily="18" charset="0"/>
              </a:rPr>
              <a:t>}</a:t>
            </a:r>
            <a:endParaRPr lang="zh-CN" altLang="en-US" sz="2000" dirty="0">
              <a:latin typeface="Times New Roman" panose="02020603050405020304" pitchFamily="18" charset="0"/>
            </a:endParaRPr>
          </a:p>
        </p:txBody>
      </p:sp>
      <p:sp>
        <p:nvSpPr>
          <p:cNvPr id="12" name="AutoShape 4">
            <a:extLst>
              <a:ext uri="{FF2B5EF4-FFF2-40B4-BE49-F238E27FC236}">
                <a16:creationId xmlns:a16="http://schemas.microsoft.com/office/drawing/2014/main" id="{01AB3CBB-3DA0-4059-841B-A195F4608A96}"/>
              </a:ext>
            </a:extLst>
          </p:cNvPr>
          <p:cNvSpPr>
            <a:spLocks noChangeArrowheads="1"/>
          </p:cNvSpPr>
          <p:nvPr/>
        </p:nvSpPr>
        <p:spPr bwMode="auto">
          <a:xfrm>
            <a:off x="8733453" y="3429000"/>
            <a:ext cx="3191069" cy="2649881"/>
          </a:xfrm>
          <a:prstGeom prst="cloudCallout">
            <a:avLst>
              <a:gd name="adj1" fmla="val -71324"/>
              <a:gd name="adj2" fmla="val -32514"/>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buChar char="¢"/>
              <a:defRPr sz="3200" b="1">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Font typeface="Wingdings" panose="05000000000000000000" pitchFamily="2" charset="2"/>
              <a:buChar char="¢"/>
              <a:defRPr sz="2800" b="1">
                <a:solidFill>
                  <a:schemeClr val="accent2"/>
                </a:solidFill>
                <a:latin typeface="微软雅黑" panose="020B0503020204020204" pitchFamily="34" charset="-122"/>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rgbClr val="FF0000"/>
                </a:solidFill>
                <a:latin typeface="Times New Roman" panose="02020603050405020304" pitchFamily="18" charset="0"/>
              </a:rPr>
              <a:t>若</a:t>
            </a:r>
            <a:r>
              <a:rPr kumimoji="0" lang="en-US" altLang="zh-CN" sz="2400" dirty="0">
                <a:solidFill>
                  <a:srgbClr val="FF0000"/>
                </a:solidFill>
                <a:latin typeface="Times New Roman" panose="02020603050405020304" pitchFamily="18" charset="0"/>
              </a:rPr>
              <a:t>a</a:t>
            </a:r>
            <a:r>
              <a:rPr kumimoji="0" lang="zh-CN" altLang="en-US" sz="2400" dirty="0">
                <a:solidFill>
                  <a:srgbClr val="FF0000"/>
                </a:solidFill>
                <a:latin typeface="Times New Roman" panose="02020603050405020304" pitchFamily="18" charset="0"/>
              </a:rPr>
              <a:t>的内容是：</a:t>
            </a:r>
          </a:p>
          <a:p>
            <a:pPr algn="ctr" eaLnBrk="1" hangingPunct="1">
              <a:spcBef>
                <a:spcPct val="0"/>
              </a:spcBef>
              <a:buFontTx/>
              <a:buNone/>
            </a:pPr>
            <a:r>
              <a:rPr kumimoji="0" lang="en-US" altLang="zh-CN" sz="2400" dirty="0">
                <a:solidFill>
                  <a:srgbClr val="FF0000"/>
                </a:solidFill>
                <a:latin typeface="Times New Roman" panose="02020603050405020304" pitchFamily="18" charset="0"/>
              </a:rPr>
              <a:t>this is a string! </a:t>
            </a:r>
          </a:p>
          <a:p>
            <a:pPr algn="ctr" eaLnBrk="1" hangingPunct="1">
              <a:spcBef>
                <a:spcPct val="0"/>
              </a:spcBef>
              <a:buFontTx/>
              <a:buNone/>
            </a:pPr>
            <a:r>
              <a:rPr kumimoji="0" lang="zh-CN" altLang="en-US" sz="2400" dirty="0">
                <a:solidFill>
                  <a:srgbClr val="FF0000"/>
                </a:solidFill>
                <a:latin typeface="Times New Roman" panose="02020603050405020304" pitchFamily="18" charset="0"/>
              </a:rPr>
              <a:t>就难以输入啦！</a:t>
            </a:r>
          </a:p>
          <a:p>
            <a:pPr algn="ctr" eaLnBrk="1" hangingPunct="1">
              <a:spcBef>
                <a:spcPct val="0"/>
              </a:spcBef>
              <a:buFontTx/>
              <a:buNone/>
            </a:pPr>
            <a:r>
              <a:rPr kumimoji="0" lang="zh-CN" altLang="en-US" sz="2400" dirty="0">
                <a:solidFill>
                  <a:srgbClr val="FF0000"/>
                </a:solidFill>
                <a:latin typeface="Times New Roman" panose="02020603050405020304" pitchFamily="18" charset="0"/>
              </a:rPr>
              <a:t>这样的数据应用输入流类的成员函数输入</a:t>
            </a:r>
          </a:p>
        </p:txBody>
      </p:sp>
    </p:spTree>
    <p:extLst>
      <p:ext uri="{BB962C8B-B14F-4D97-AF65-F5344CB8AC3E}">
        <p14:creationId xmlns:p14="http://schemas.microsoft.com/office/powerpoint/2010/main" val="885723991"/>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1" presetClass="entr" presetSubtype="1"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100"/>
                                        <p:tgtEl>
                                          <p:spTgt spid="8"/>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par>
                          <p:cTn id="24" fill="hold">
                            <p:stCondLst>
                              <p:cond delay="1500"/>
                            </p:stCondLst>
                            <p:childTnLst>
                              <p:par>
                                <p:cTn id="25" presetID="37"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900" decel="100000" fill="hold"/>
                                        <p:tgtEl>
                                          <p:spTgt spid="5"/>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iterate type="lt">
                                    <p:tmPct val="5000"/>
                                  </p:iterate>
                                  <p:childTnLst>
                                    <p:set>
                                      <p:cBhvr>
                                        <p:cTn id="38" dur="1" fill="hold">
                                          <p:stCondLst>
                                            <p:cond delay="0"/>
                                          </p:stCondLst>
                                        </p:cTn>
                                        <p:tgtEl>
                                          <p:spTgt spid="12"/>
                                        </p:tgtEl>
                                        <p:attrNameLst>
                                          <p:attrName>style.visibility</p:attrName>
                                        </p:attrNameLst>
                                      </p:cBhvr>
                                      <p:to>
                                        <p:strVal val="visible"/>
                                      </p:to>
                                    </p:set>
                                    <p:anim calcmode="lin" valueType="num">
                                      <p:cBhvr>
                                        <p:cTn id="39" dur="1000" fill="hold"/>
                                        <p:tgtEl>
                                          <p:spTgt spid="12"/>
                                        </p:tgtEl>
                                        <p:attrNameLst>
                                          <p:attrName>ppt_w</p:attrName>
                                        </p:attrNameLst>
                                      </p:cBhvr>
                                      <p:tavLst>
                                        <p:tav tm="0">
                                          <p:val>
                                            <p:fltVal val="0"/>
                                          </p:val>
                                        </p:tav>
                                        <p:tav tm="100000">
                                          <p:val>
                                            <p:strVal val="#ppt_w"/>
                                          </p:val>
                                        </p:tav>
                                      </p:tavLst>
                                    </p:anim>
                                    <p:anim calcmode="lin" valueType="num">
                                      <p:cBhvr>
                                        <p:cTn id="40" dur="1000" fill="hold"/>
                                        <p:tgtEl>
                                          <p:spTgt spid="12"/>
                                        </p:tgtEl>
                                        <p:attrNameLst>
                                          <p:attrName>ppt_h</p:attrName>
                                        </p:attrNameLst>
                                      </p:cBhvr>
                                      <p:tavLst>
                                        <p:tav tm="0">
                                          <p:val>
                                            <p:fltVal val="0"/>
                                          </p:val>
                                        </p:tav>
                                        <p:tav tm="100000">
                                          <p:val>
                                            <p:strVal val="#ppt_h"/>
                                          </p:val>
                                        </p:tav>
                                      </p:tavLst>
                                    </p:anim>
                                    <p:anim calcmode="lin" valueType="num">
                                      <p:cBhvr>
                                        <p:cTn id="41" dur="1000" fill="hold"/>
                                        <p:tgtEl>
                                          <p:spTgt spid="12"/>
                                        </p:tgtEl>
                                        <p:attrNameLst>
                                          <p:attrName>style.rotation</p:attrName>
                                        </p:attrNameLst>
                                      </p:cBhvr>
                                      <p:tavLst>
                                        <p:tav tm="0">
                                          <p:val>
                                            <p:fltVal val="90"/>
                                          </p:val>
                                        </p:tav>
                                        <p:tav tm="100000">
                                          <p:val>
                                            <p:fltVal val="0"/>
                                          </p:val>
                                        </p:tav>
                                      </p:tavLst>
                                    </p:anim>
                                    <p:animEffect transition="in" filter="fade">
                                      <p:cBhvr>
                                        <p:cTn id="4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animBg="1"/>
      <p:bldP spid="17" grpId="0" animBg="1"/>
      <p:bldP spid="6" grpId="0" animBg="1"/>
      <p:bldP spid="15" grpId="0" animBg="1"/>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GuidesStyle_Normal&quot;,&quot;Name&quot;:&quot;正常&quot;,&quot;HeaderHeight&quot;:10.0,&quot;FooterHeight&quot;:4.0,&quot;SideMargin&quot;:3.0,&quot;TopMargin&quot;:3.0,&quot;BottomMargin&quot;:3.0,&quot;IntervalMargin&quot;:3.0}"/>
  <p:tag name="ISPRING_ULTRA_SCORM_COURSE_ID" val="CC56353B-2320-4AF6-9DC5-D7A1E0913980"/>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演示文稿1"/>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00.xml><?xml version="1.0" encoding="utf-8"?>
<p:tagLst xmlns:a="http://schemas.openxmlformats.org/drawingml/2006/main" xmlns:r="http://schemas.openxmlformats.org/officeDocument/2006/relationships" xmlns:p="http://schemas.openxmlformats.org/presentationml/2006/main">
  <p:tag name="PA" val="v3.2.0"/>
</p:tagLst>
</file>

<file path=ppt/tags/tag101.xml><?xml version="1.0" encoding="utf-8"?>
<p:tagLst xmlns:a="http://schemas.openxmlformats.org/drawingml/2006/main" xmlns:r="http://schemas.openxmlformats.org/officeDocument/2006/relationships" xmlns:p="http://schemas.openxmlformats.org/presentationml/2006/main">
  <p:tag name="PA" val="v3.2.0"/>
</p:tagLst>
</file>

<file path=ppt/tags/tag102.xml><?xml version="1.0" encoding="utf-8"?>
<p:tagLst xmlns:a="http://schemas.openxmlformats.org/drawingml/2006/main" xmlns:r="http://schemas.openxmlformats.org/officeDocument/2006/relationships" xmlns:p="http://schemas.openxmlformats.org/presentationml/2006/main">
  <p:tag name="PA" val="v3.2.0"/>
</p:tagLst>
</file>

<file path=ppt/tags/tag103.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13.xml><?xml version="1.0" encoding="utf-8"?>
<p:tagLst xmlns:a="http://schemas.openxmlformats.org/drawingml/2006/main" xmlns:r="http://schemas.openxmlformats.org/officeDocument/2006/relationships" xmlns:p="http://schemas.openxmlformats.org/presentationml/2006/main">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16.xml><?xml version="1.0" encoding="utf-8"?>
<p:tagLst xmlns:a="http://schemas.openxmlformats.org/drawingml/2006/main" xmlns:r="http://schemas.openxmlformats.org/officeDocument/2006/relationships" xmlns:p="http://schemas.openxmlformats.org/presentationml/2006/main">
  <p:tag name="PA" val="v3.2.0"/>
</p:tagLst>
</file>

<file path=ppt/tags/tag17.xml><?xml version="1.0" encoding="utf-8"?>
<p:tagLst xmlns:a="http://schemas.openxmlformats.org/drawingml/2006/main" xmlns:r="http://schemas.openxmlformats.org/officeDocument/2006/relationships" xmlns:p="http://schemas.openxmlformats.org/presentationml/2006/main">
  <p:tag name="PA" val="v3.2.0"/>
</p:tagLst>
</file>

<file path=ppt/tags/tag18.xml><?xml version="1.0" encoding="utf-8"?>
<p:tagLst xmlns:a="http://schemas.openxmlformats.org/drawingml/2006/main" xmlns:r="http://schemas.openxmlformats.org/officeDocument/2006/relationships" xmlns:p="http://schemas.openxmlformats.org/presentationml/2006/main">
  <p:tag name="PA" val="v3.2.0"/>
</p:tagLst>
</file>

<file path=ppt/tags/tag19.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PA" val="v3.2.0"/>
</p:tagLst>
</file>

<file path=ppt/tags/tag21.xml><?xml version="1.0" encoding="utf-8"?>
<p:tagLst xmlns:a="http://schemas.openxmlformats.org/drawingml/2006/main" xmlns:r="http://schemas.openxmlformats.org/officeDocument/2006/relationships" xmlns:p="http://schemas.openxmlformats.org/presentationml/2006/main">
  <p:tag name="PA" val="v4.0.0"/>
</p:tagLst>
</file>

<file path=ppt/tags/tag22.xml><?xml version="1.0" encoding="utf-8"?>
<p:tagLst xmlns:a="http://schemas.openxmlformats.org/drawingml/2006/main" xmlns:r="http://schemas.openxmlformats.org/officeDocument/2006/relationships" xmlns:p="http://schemas.openxmlformats.org/presentationml/2006/main">
  <p:tag name="PA" val="v4.0.0"/>
</p:tagLst>
</file>

<file path=ppt/tags/tag23.xml><?xml version="1.0" encoding="utf-8"?>
<p:tagLst xmlns:a="http://schemas.openxmlformats.org/drawingml/2006/main" xmlns:r="http://schemas.openxmlformats.org/officeDocument/2006/relationships" xmlns:p="http://schemas.openxmlformats.org/presentationml/2006/main">
  <p:tag name="PA" val="v4.0.0"/>
</p:tagLst>
</file>

<file path=ppt/tags/tag24.xml><?xml version="1.0" encoding="utf-8"?>
<p:tagLst xmlns:a="http://schemas.openxmlformats.org/drawingml/2006/main" xmlns:r="http://schemas.openxmlformats.org/officeDocument/2006/relationships" xmlns:p="http://schemas.openxmlformats.org/presentationml/2006/main">
  <p:tag name="PA" val="v4.0.0"/>
</p:tagLst>
</file>

<file path=ppt/tags/tag25.xml><?xml version="1.0" encoding="utf-8"?>
<p:tagLst xmlns:a="http://schemas.openxmlformats.org/drawingml/2006/main" xmlns:r="http://schemas.openxmlformats.org/officeDocument/2006/relationships" xmlns:p="http://schemas.openxmlformats.org/presentationml/2006/main">
  <p:tag name="PA" val="v4.0.0"/>
</p:tagLst>
</file>

<file path=ppt/tags/tag26.xml><?xml version="1.0" encoding="utf-8"?>
<p:tagLst xmlns:a="http://schemas.openxmlformats.org/drawingml/2006/main" xmlns:r="http://schemas.openxmlformats.org/officeDocument/2006/relationships" xmlns:p="http://schemas.openxmlformats.org/presentationml/2006/main">
  <p:tag name="PA" val="v4.0.0"/>
</p:tagLst>
</file>

<file path=ppt/tags/tag27.xml><?xml version="1.0" encoding="utf-8"?>
<p:tagLst xmlns:a="http://schemas.openxmlformats.org/drawingml/2006/main" xmlns:r="http://schemas.openxmlformats.org/officeDocument/2006/relationships" xmlns:p="http://schemas.openxmlformats.org/presentationml/2006/main">
  <p:tag name="PA" val="v4.0.0"/>
</p:tagLst>
</file>

<file path=ppt/tags/tag28.xml><?xml version="1.0" encoding="utf-8"?>
<p:tagLst xmlns:a="http://schemas.openxmlformats.org/drawingml/2006/main" xmlns:r="http://schemas.openxmlformats.org/officeDocument/2006/relationships" xmlns:p="http://schemas.openxmlformats.org/presentationml/2006/main">
  <p:tag name="PA" val="v4.0.0"/>
</p:tagLst>
</file>

<file path=ppt/tags/tag29.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30.xml><?xml version="1.0" encoding="utf-8"?>
<p:tagLst xmlns:a="http://schemas.openxmlformats.org/drawingml/2006/main" xmlns:r="http://schemas.openxmlformats.org/officeDocument/2006/relationships" xmlns:p="http://schemas.openxmlformats.org/presentationml/2006/main">
  <p:tag name="PA" val="v3.2.0"/>
</p:tagLst>
</file>

<file path=ppt/tags/tag31.xml><?xml version="1.0" encoding="utf-8"?>
<p:tagLst xmlns:a="http://schemas.openxmlformats.org/drawingml/2006/main" xmlns:r="http://schemas.openxmlformats.org/officeDocument/2006/relationships" xmlns:p="http://schemas.openxmlformats.org/presentationml/2006/main">
  <p:tag name="PA" val="v3.2.0"/>
</p:tagLst>
</file>

<file path=ppt/tags/tag32.xml><?xml version="1.0" encoding="utf-8"?>
<p:tagLst xmlns:a="http://schemas.openxmlformats.org/drawingml/2006/main" xmlns:r="http://schemas.openxmlformats.org/officeDocument/2006/relationships" xmlns:p="http://schemas.openxmlformats.org/presentationml/2006/main">
  <p:tag name="PA" val="v3.2.0"/>
</p:tagLst>
</file>

<file path=ppt/tags/tag33.xml><?xml version="1.0" encoding="utf-8"?>
<p:tagLst xmlns:a="http://schemas.openxmlformats.org/drawingml/2006/main" xmlns:r="http://schemas.openxmlformats.org/officeDocument/2006/relationships" xmlns:p="http://schemas.openxmlformats.org/presentationml/2006/main">
  <p:tag name="PA" val="v3.2.0"/>
</p:tagLst>
</file>

<file path=ppt/tags/tag34.xml><?xml version="1.0" encoding="utf-8"?>
<p:tagLst xmlns:a="http://schemas.openxmlformats.org/drawingml/2006/main" xmlns:r="http://schemas.openxmlformats.org/officeDocument/2006/relationships" xmlns:p="http://schemas.openxmlformats.org/presentationml/2006/main">
  <p:tag name="PA" val="v3.2.0"/>
</p:tagLst>
</file>

<file path=ppt/tags/tag35.xml><?xml version="1.0" encoding="utf-8"?>
<p:tagLst xmlns:a="http://schemas.openxmlformats.org/drawingml/2006/main" xmlns:r="http://schemas.openxmlformats.org/officeDocument/2006/relationships" xmlns:p="http://schemas.openxmlformats.org/presentationml/2006/main">
  <p:tag name="PA" val="v3.2.0"/>
</p:tagLst>
</file>

<file path=ppt/tags/tag36.xml><?xml version="1.0" encoding="utf-8"?>
<p:tagLst xmlns:a="http://schemas.openxmlformats.org/drawingml/2006/main" xmlns:r="http://schemas.openxmlformats.org/officeDocument/2006/relationships" xmlns:p="http://schemas.openxmlformats.org/presentationml/2006/main">
  <p:tag name="PA" val="v3.2.0"/>
</p:tagLst>
</file>

<file path=ppt/tags/tag37.xml><?xml version="1.0" encoding="utf-8"?>
<p:tagLst xmlns:a="http://schemas.openxmlformats.org/drawingml/2006/main" xmlns:r="http://schemas.openxmlformats.org/officeDocument/2006/relationships" xmlns:p="http://schemas.openxmlformats.org/presentationml/2006/main">
  <p:tag name="PA" val="v3.2.0"/>
</p:tagLst>
</file>

<file path=ppt/tags/tag38.xml><?xml version="1.0" encoding="utf-8"?>
<p:tagLst xmlns:a="http://schemas.openxmlformats.org/drawingml/2006/main" xmlns:r="http://schemas.openxmlformats.org/officeDocument/2006/relationships" xmlns:p="http://schemas.openxmlformats.org/presentationml/2006/main">
  <p:tag name="PA" val="v3.2.0"/>
</p:tagLst>
</file>

<file path=ppt/tags/tag39.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40.xml><?xml version="1.0" encoding="utf-8"?>
<p:tagLst xmlns:a="http://schemas.openxmlformats.org/drawingml/2006/main" xmlns:r="http://schemas.openxmlformats.org/officeDocument/2006/relationships" xmlns:p="http://schemas.openxmlformats.org/presentationml/2006/main">
  <p:tag name="PA" val="v3.2.0"/>
</p:tagLst>
</file>

<file path=ppt/tags/tag41.xml><?xml version="1.0" encoding="utf-8"?>
<p:tagLst xmlns:a="http://schemas.openxmlformats.org/drawingml/2006/main" xmlns:r="http://schemas.openxmlformats.org/officeDocument/2006/relationships" xmlns:p="http://schemas.openxmlformats.org/presentationml/2006/main">
  <p:tag name="PA" val="v3.2.0"/>
</p:tagLst>
</file>

<file path=ppt/tags/tag42.xml><?xml version="1.0" encoding="utf-8"?>
<p:tagLst xmlns:a="http://schemas.openxmlformats.org/drawingml/2006/main" xmlns:r="http://schemas.openxmlformats.org/officeDocument/2006/relationships" xmlns:p="http://schemas.openxmlformats.org/presentationml/2006/main">
  <p:tag name="PA" val="v3.2.0"/>
</p:tagLst>
</file>

<file path=ppt/tags/tag43.xml><?xml version="1.0" encoding="utf-8"?>
<p:tagLst xmlns:a="http://schemas.openxmlformats.org/drawingml/2006/main" xmlns:r="http://schemas.openxmlformats.org/officeDocument/2006/relationships" xmlns:p="http://schemas.openxmlformats.org/presentationml/2006/main">
  <p:tag name="PA" val="v3.2.0"/>
</p:tagLst>
</file>

<file path=ppt/tags/tag44.xml><?xml version="1.0" encoding="utf-8"?>
<p:tagLst xmlns:a="http://schemas.openxmlformats.org/drawingml/2006/main" xmlns:r="http://schemas.openxmlformats.org/officeDocument/2006/relationships" xmlns:p="http://schemas.openxmlformats.org/presentationml/2006/main">
  <p:tag name="PA" val="v3.2.0"/>
</p:tagLst>
</file>

<file path=ppt/tags/tag45.xml><?xml version="1.0" encoding="utf-8"?>
<p:tagLst xmlns:a="http://schemas.openxmlformats.org/drawingml/2006/main" xmlns:r="http://schemas.openxmlformats.org/officeDocument/2006/relationships" xmlns:p="http://schemas.openxmlformats.org/presentationml/2006/main">
  <p:tag name="PA" val="v3.2.0"/>
</p:tagLst>
</file>

<file path=ppt/tags/tag46.xml><?xml version="1.0" encoding="utf-8"?>
<p:tagLst xmlns:a="http://schemas.openxmlformats.org/drawingml/2006/main" xmlns:r="http://schemas.openxmlformats.org/officeDocument/2006/relationships" xmlns:p="http://schemas.openxmlformats.org/presentationml/2006/main">
  <p:tag name="PA" val="v3.2.0"/>
</p:tagLst>
</file>

<file path=ppt/tags/tag47.xml><?xml version="1.0" encoding="utf-8"?>
<p:tagLst xmlns:a="http://schemas.openxmlformats.org/drawingml/2006/main" xmlns:r="http://schemas.openxmlformats.org/officeDocument/2006/relationships" xmlns:p="http://schemas.openxmlformats.org/presentationml/2006/main">
  <p:tag name="PA" val="v3.2.0"/>
</p:tagLst>
</file>

<file path=ppt/tags/tag48.xml><?xml version="1.0" encoding="utf-8"?>
<p:tagLst xmlns:a="http://schemas.openxmlformats.org/drawingml/2006/main" xmlns:r="http://schemas.openxmlformats.org/officeDocument/2006/relationships" xmlns:p="http://schemas.openxmlformats.org/presentationml/2006/main">
  <p:tag name="PA" val="v3.2.0"/>
</p:tagLst>
</file>

<file path=ppt/tags/tag49.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50.xml><?xml version="1.0" encoding="utf-8"?>
<p:tagLst xmlns:a="http://schemas.openxmlformats.org/drawingml/2006/main" xmlns:r="http://schemas.openxmlformats.org/officeDocument/2006/relationships" xmlns:p="http://schemas.openxmlformats.org/presentationml/2006/main">
  <p:tag name="PA" val="v3.2.0"/>
</p:tagLst>
</file>

<file path=ppt/tags/tag51.xml><?xml version="1.0" encoding="utf-8"?>
<p:tagLst xmlns:a="http://schemas.openxmlformats.org/drawingml/2006/main" xmlns:r="http://schemas.openxmlformats.org/officeDocument/2006/relationships" xmlns:p="http://schemas.openxmlformats.org/presentationml/2006/main">
  <p:tag name="PA" val="v3.2.0"/>
</p:tagLst>
</file>

<file path=ppt/tags/tag52.xml><?xml version="1.0" encoding="utf-8"?>
<p:tagLst xmlns:a="http://schemas.openxmlformats.org/drawingml/2006/main" xmlns:r="http://schemas.openxmlformats.org/officeDocument/2006/relationships" xmlns:p="http://schemas.openxmlformats.org/presentationml/2006/main">
  <p:tag name="PA" val="v3.2.0"/>
</p:tagLst>
</file>

<file path=ppt/tags/tag53.xml><?xml version="1.0" encoding="utf-8"?>
<p:tagLst xmlns:a="http://schemas.openxmlformats.org/drawingml/2006/main" xmlns:r="http://schemas.openxmlformats.org/officeDocument/2006/relationships" xmlns:p="http://schemas.openxmlformats.org/presentationml/2006/main">
  <p:tag name="PA" val="v3.2.0"/>
</p:tagLst>
</file>

<file path=ppt/tags/tag54.xml><?xml version="1.0" encoding="utf-8"?>
<p:tagLst xmlns:a="http://schemas.openxmlformats.org/drawingml/2006/main" xmlns:r="http://schemas.openxmlformats.org/officeDocument/2006/relationships" xmlns:p="http://schemas.openxmlformats.org/presentationml/2006/main">
  <p:tag name="PA" val="v3.2.0"/>
</p:tagLst>
</file>

<file path=ppt/tags/tag55.xml><?xml version="1.0" encoding="utf-8"?>
<p:tagLst xmlns:a="http://schemas.openxmlformats.org/drawingml/2006/main" xmlns:r="http://schemas.openxmlformats.org/officeDocument/2006/relationships" xmlns:p="http://schemas.openxmlformats.org/presentationml/2006/main">
  <p:tag name="PA" val="v3.2.0"/>
</p:tagLst>
</file>

<file path=ppt/tags/tag56.xml><?xml version="1.0" encoding="utf-8"?>
<p:tagLst xmlns:a="http://schemas.openxmlformats.org/drawingml/2006/main" xmlns:r="http://schemas.openxmlformats.org/officeDocument/2006/relationships" xmlns:p="http://schemas.openxmlformats.org/presentationml/2006/main">
  <p:tag name="PA" val="v3.2.0"/>
</p:tagLst>
</file>

<file path=ppt/tags/tag57.xml><?xml version="1.0" encoding="utf-8"?>
<p:tagLst xmlns:a="http://schemas.openxmlformats.org/drawingml/2006/main" xmlns:r="http://schemas.openxmlformats.org/officeDocument/2006/relationships" xmlns:p="http://schemas.openxmlformats.org/presentationml/2006/main">
  <p:tag name="PA" val="v3.2.0"/>
</p:tagLst>
</file>

<file path=ppt/tags/tag58.xml><?xml version="1.0" encoding="utf-8"?>
<p:tagLst xmlns:a="http://schemas.openxmlformats.org/drawingml/2006/main" xmlns:r="http://schemas.openxmlformats.org/officeDocument/2006/relationships" xmlns:p="http://schemas.openxmlformats.org/presentationml/2006/main">
  <p:tag name="PA" val="v3.2.0"/>
</p:tagLst>
</file>

<file path=ppt/tags/tag59.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60.xml><?xml version="1.0" encoding="utf-8"?>
<p:tagLst xmlns:a="http://schemas.openxmlformats.org/drawingml/2006/main" xmlns:r="http://schemas.openxmlformats.org/officeDocument/2006/relationships" xmlns:p="http://schemas.openxmlformats.org/presentationml/2006/main">
  <p:tag name="PA" val="v3.2.0"/>
</p:tagLst>
</file>

<file path=ppt/tags/tag61.xml><?xml version="1.0" encoding="utf-8"?>
<p:tagLst xmlns:a="http://schemas.openxmlformats.org/drawingml/2006/main" xmlns:r="http://schemas.openxmlformats.org/officeDocument/2006/relationships" xmlns:p="http://schemas.openxmlformats.org/presentationml/2006/main">
  <p:tag name="PA" val="v3.2.0"/>
</p:tagLst>
</file>

<file path=ppt/tags/tag62.xml><?xml version="1.0" encoding="utf-8"?>
<p:tagLst xmlns:a="http://schemas.openxmlformats.org/drawingml/2006/main" xmlns:r="http://schemas.openxmlformats.org/officeDocument/2006/relationships" xmlns:p="http://schemas.openxmlformats.org/presentationml/2006/main">
  <p:tag name="PA" val="v3.2.0"/>
</p:tagLst>
</file>

<file path=ppt/tags/tag63.xml><?xml version="1.0" encoding="utf-8"?>
<p:tagLst xmlns:a="http://schemas.openxmlformats.org/drawingml/2006/main" xmlns:r="http://schemas.openxmlformats.org/officeDocument/2006/relationships" xmlns:p="http://schemas.openxmlformats.org/presentationml/2006/main">
  <p:tag name="PA" val="v3.2.0"/>
</p:tagLst>
</file>

<file path=ppt/tags/tag64.xml><?xml version="1.0" encoding="utf-8"?>
<p:tagLst xmlns:a="http://schemas.openxmlformats.org/drawingml/2006/main" xmlns:r="http://schemas.openxmlformats.org/officeDocument/2006/relationships" xmlns:p="http://schemas.openxmlformats.org/presentationml/2006/main">
  <p:tag name="PA" val="v3.2.0"/>
</p:tagLst>
</file>

<file path=ppt/tags/tag65.xml><?xml version="1.0" encoding="utf-8"?>
<p:tagLst xmlns:a="http://schemas.openxmlformats.org/drawingml/2006/main" xmlns:r="http://schemas.openxmlformats.org/officeDocument/2006/relationships" xmlns:p="http://schemas.openxmlformats.org/presentationml/2006/main">
  <p:tag name="PA" val="v3.2.0"/>
</p:tagLst>
</file>

<file path=ppt/tags/tag66.xml><?xml version="1.0" encoding="utf-8"?>
<p:tagLst xmlns:a="http://schemas.openxmlformats.org/drawingml/2006/main" xmlns:r="http://schemas.openxmlformats.org/officeDocument/2006/relationships" xmlns:p="http://schemas.openxmlformats.org/presentationml/2006/main">
  <p:tag name="PA" val="v3.2.0"/>
</p:tagLst>
</file>

<file path=ppt/tags/tag67.xml><?xml version="1.0" encoding="utf-8"?>
<p:tagLst xmlns:a="http://schemas.openxmlformats.org/drawingml/2006/main" xmlns:r="http://schemas.openxmlformats.org/officeDocument/2006/relationships" xmlns:p="http://schemas.openxmlformats.org/presentationml/2006/main">
  <p:tag name="PA" val="v3.2.0"/>
</p:tagLst>
</file>

<file path=ppt/tags/tag68.xml><?xml version="1.0" encoding="utf-8"?>
<p:tagLst xmlns:a="http://schemas.openxmlformats.org/drawingml/2006/main" xmlns:r="http://schemas.openxmlformats.org/officeDocument/2006/relationships" xmlns:p="http://schemas.openxmlformats.org/presentationml/2006/main">
  <p:tag name="PA" val="v3.2.0"/>
</p:tagLst>
</file>

<file path=ppt/tags/tag69.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70.xml><?xml version="1.0" encoding="utf-8"?>
<p:tagLst xmlns:a="http://schemas.openxmlformats.org/drawingml/2006/main" xmlns:r="http://schemas.openxmlformats.org/officeDocument/2006/relationships" xmlns:p="http://schemas.openxmlformats.org/presentationml/2006/main">
  <p:tag name="PA" val="v3.2.0"/>
</p:tagLst>
</file>

<file path=ppt/tags/tag71.xml><?xml version="1.0" encoding="utf-8"?>
<p:tagLst xmlns:a="http://schemas.openxmlformats.org/drawingml/2006/main" xmlns:r="http://schemas.openxmlformats.org/officeDocument/2006/relationships" xmlns:p="http://schemas.openxmlformats.org/presentationml/2006/main">
  <p:tag name="PA" val="v3.2.0"/>
</p:tagLst>
</file>

<file path=ppt/tags/tag72.xml><?xml version="1.0" encoding="utf-8"?>
<p:tagLst xmlns:a="http://schemas.openxmlformats.org/drawingml/2006/main" xmlns:r="http://schemas.openxmlformats.org/officeDocument/2006/relationships" xmlns:p="http://schemas.openxmlformats.org/presentationml/2006/main">
  <p:tag name="PA" val="v3.2.0"/>
</p:tagLst>
</file>

<file path=ppt/tags/tag73.xml><?xml version="1.0" encoding="utf-8"?>
<p:tagLst xmlns:a="http://schemas.openxmlformats.org/drawingml/2006/main" xmlns:r="http://schemas.openxmlformats.org/officeDocument/2006/relationships" xmlns:p="http://schemas.openxmlformats.org/presentationml/2006/main">
  <p:tag name="PA" val="v3.2.0"/>
</p:tagLst>
</file>

<file path=ppt/tags/tag74.xml><?xml version="1.0" encoding="utf-8"?>
<p:tagLst xmlns:a="http://schemas.openxmlformats.org/drawingml/2006/main" xmlns:r="http://schemas.openxmlformats.org/officeDocument/2006/relationships" xmlns:p="http://schemas.openxmlformats.org/presentationml/2006/main">
  <p:tag name="PA" val="v3.2.0"/>
</p:tagLst>
</file>

<file path=ppt/tags/tag75.xml><?xml version="1.0" encoding="utf-8"?>
<p:tagLst xmlns:a="http://schemas.openxmlformats.org/drawingml/2006/main" xmlns:r="http://schemas.openxmlformats.org/officeDocument/2006/relationships" xmlns:p="http://schemas.openxmlformats.org/presentationml/2006/main">
  <p:tag name="PA" val="v3.2.0"/>
</p:tagLst>
</file>

<file path=ppt/tags/tag76.xml><?xml version="1.0" encoding="utf-8"?>
<p:tagLst xmlns:a="http://schemas.openxmlformats.org/drawingml/2006/main" xmlns:r="http://schemas.openxmlformats.org/officeDocument/2006/relationships" xmlns:p="http://schemas.openxmlformats.org/presentationml/2006/main">
  <p:tag name="PA" val="v3.2.0"/>
</p:tagLst>
</file>

<file path=ppt/tags/tag77.xml><?xml version="1.0" encoding="utf-8"?>
<p:tagLst xmlns:a="http://schemas.openxmlformats.org/drawingml/2006/main" xmlns:r="http://schemas.openxmlformats.org/officeDocument/2006/relationships" xmlns:p="http://schemas.openxmlformats.org/presentationml/2006/main">
  <p:tag name="PA" val="v3.2.0"/>
</p:tagLst>
</file>

<file path=ppt/tags/tag78.xml><?xml version="1.0" encoding="utf-8"?>
<p:tagLst xmlns:a="http://schemas.openxmlformats.org/drawingml/2006/main" xmlns:r="http://schemas.openxmlformats.org/officeDocument/2006/relationships" xmlns:p="http://schemas.openxmlformats.org/presentationml/2006/main">
  <p:tag name="PA" val="v3.2.0"/>
</p:tagLst>
</file>

<file path=ppt/tags/tag79.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80.xml><?xml version="1.0" encoding="utf-8"?>
<p:tagLst xmlns:a="http://schemas.openxmlformats.org/drawingml/2006/main" xmlns:r="http://schemas.openxmlformats.org/officeDocument/2006/relationships" xmlns:p="http://schemas.openxmlformats.org/presentationml/2006/main">
  <p:tag name="PA" val="v3.2.0"/>
</p:tagLst>
</file>

<file path=ppt/tags/tag81.xml><?xml version="1.0" encoding="utf-8"?>
<p:tagLst xmlns:a="http://schemas.openxmlformats.org/drawingml/2006/main" xmlns:r="http://schemas.openxmlformats.org/officeDocument/2006/relationships" xmlns:p="http://schemas.openxmlformats.org/presentationml/2006/main">
  <p:tag name="PA" val="v3.2.0"/>
</p:tagLst>
</file>

<file path=ppt/tags/tag82.xml><?xml version="1.0" encoding="utf-8"?>
<p:tagLst xmlns:a="http://schemas.openxmlformats.org/drawingml/2006/main" xmlns:r="http://schemas.openxmlformats.org/officeDocument/2006/relationships" xmlns:p="http://schemas.openxmlformats.org/presentationml/2006/main">
  <p:tag name="PA" val="v3.2.0"/>
</p:tagLst>
</file>

<file path=ppt/tags/tag83.xml><?xml version="1.0" encoding="utf-8"?>
<p:tagLst xmlns:a="http://schemas.openxmlformats.org/drawingml/2006/main" xmlns:r="http://schemas.openxmlformats.org/officeDocument/2006/relationships" xmlns:p="http://schemas.openxmlformats.org/presentationml/2006/main">
  <p:tag name="PA" val="v3.2.0"/>
</p:tagLst>
</file>

<file path=ppt/tags/tag84.xml><?xml version="1.0" encoding="utf-8"?>
<p:tagLst xmlns:a="http://schemas.openxmlformats.org/drawingml/2006/main" xmlns:r="http://schemas.openxmlformats.org/officeDocument/2006/relationships" xmlns:p="http://schemas.openxmlformats.org/presentationml/2006/main">
  <p:tag name="PA" val="v3.2.0"/>
</p:tagLst>
</file>

<file path=ppt/tags/tag85.xml><?xml version="1.0" encoding="utf-8"?>
<p:tagLst xmlns:a="http://schemas.openxmlformats.org/drawingml/2006/main" xmlns:r="http://schemas.openxmlformats.org/officeDocument/2006/relationships" xmlns:p="http://schemas.openxmlformats.org/presentationml/2006/main">
  <p:tag name="PA" val="v3.2.0"/>
</p:tagLst>
</file>

<file path=ppt/tags/tag86.xml><?xml version="1.0" encoding="utf-8"?>
<p:tagLst xmlns:a="http://schemas.openxmlformats.org/drawingml/2006/main" xmlns:r="http://schemas.openxmlformats.org/officeDocument/2006/relationships" xmlns:p="http://schemas.openxmlformats.org/presentationml/2006/main">
  <p:tag name="PA" val="v3.2.0"/>
</p:tagLst>
</file>

<file path=ppt/tags/tag87.xml><?xml version="1.0" encoding="utf-8"?>
<p:tagLst xmlns:a="http://schemas.openxmlformats.org/drawingml/2006/main" xmlns:r="http://schemas.openxmlformats.org/officeDocument/2006/relationships" xmlns:p="http://schemas.openxmlformats.org/presentationml/2006/main">
  <p:tag name="PA" val="v3.2.0"/>
</p:tagLst>
</file>

<file path=ppt/tags/tag88.xml><?xml version="1.0" encoding="utf-8"?>
<p:tagLst xmlns:a="http://schemas.openxmlformats.org/drawingml/2006/main" xmlns:r="http://schemas.openxmlformats.org/officeDocument/2006/relationships" xmlns:p="http://schemas.openxmlformats.org/presentationml/2006/main">
  <p:tag name="PA" val="v3.2.0"/>
</p:tagLst>
</file>

<file path=ppt/tags/tag89.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ags/tag90.xml><?xml version="1.0" encoding="utf-8"?>
<p:tagLst xmlns:a="http://schemas.openxmlformats.org/drawingml/2006/main" xmlns:r="http://schemas.openxmlformats.org/officeDocument/2006/relationships" xmlns:p="http://schemas.openxmlformats.org/presentationml/2006/main">
  <p:tag name="PA" val="v3.2.0"/>
</p:tagLst>
</file>

<file path=ppt/tags/tag91.xml><?xml version="1.0" encoding="utf-8"?>
<p:tagLst xmlns:a="http://schemas.openxmlformats.org/drawingml/2006/main" xmlns:r="http://schemas.openxmlformats.org/officeDocument/2006/relationships" xmlns:p="http://schemas.openxmlformats.org/presentationml/2006/main">
  <p:tag name="PA" val="v3.2.0"/>
</p:tagLst>
</file>

<file path=ppt/tags/tag92.xml><?xml version="1.0" encoding="utf-8"?>
<p:tagLst xmlns:a="http://schemas.openxmlformats.org/drawingml/2006/main" xmlns:r="http://schemas.openxmlformats.org/officeDocument/2006/relationships" xmlns:p="http://schemas.openxmlformats.org/presentationml/2006/main">
  <p:tag name="PA" val="v3.2.0"/>
</p:tagLst>
</file>

<file path=ppt/tags/tag93.xml><?xml version="1.0" encoding="utf-8"?>
<p:tagLst xmlns:a="http://schemas.openxmlformats.org/drawingml/2006/main" xmlns:r="http://schemas.openxmlformats.org/officeDocument/2006/relationships" xmlns:p="http://schemas.openxmlformats.org/presentationml/2006/main">
  <p:tag name="PA" val="v3.2.0"/>
</p:tagLst>
</file>

<file path=ppt/tags/tag94.xml><?xml version="1.0" encoding="utf-8"?>
<p:tagLst xmlns:a="http://schemas.openxmlformats.org/drawingml/2006/main" xmlns:r="http://schemas.openxmlformats.org/officeDocument/2006/relationships" xmlns:p="http://schemas.openxmlformats.org/presentationml/2006/main">
  <p:tag name="PA" val="v3.2.0"/>
</p:tagLst>
</file>

<file path=ppt/tags/tag95.xml><?xml version="1.0" encoding="utf-8"?>
<p:tagLst xmlns:a="http://schemas.openxmlformats.org/drawingml/2006/main" xmlns:r="http://schemas.openxmlformats.org/officeDocument/2006/relationships" xmlns:p="http://schemas.openxmlformats.org/presentationml/2006/main">
  <p:tag name="PA" val="v3.2.0"/>
</p:tagLst>
</file>

<file path=ppt/tags/tag96.xml><?xml version="1.0" encoding="utf-8"?>
<p:tagLst xmlns:a="http://schemas.openxmlformats.org/drawingml/2006/main" xmlns:r="http://schemas.openxmlformats.org/officeDocument/2006/relationships" xmlns:p="http://schemas.openxmlformats.org/presentationml/2006/main">
  <p:tag name="PA" val="v3.2.0"/>
</p:tagLst>
</file>

<file path=ppt/tags/tag97.xml><?xml version="1.0" encoding="utf-8"?>
<p:tagLst xmlns:a="http://schemas.openxmlformats.org/drawingml/2006/main" xmlns:r="http://schemas.openxmlformats.org/officeDocument/2006/relationships" xmlns:p="http://schemas.openxmlformats.org/presentationml/2006/main">
  <p:tag name="PA" val="v3.2.0"/>
</p:tagLst>
</file>

<file path=ppt/tags/tag98.xml><?xml version="1.0" encoding="utf-8"?>
<p:tagLst xmlns:a="http://schemas.openxmlformats.org/drawingml/2006/main" xmlns:r="http://schemas.openxmlformats.org/officeDocument/2006/relationships" xmlns:p="http://schemas.openxmlformats.org/presentationml/2006/main">
  <p:tag name="PA" val="v3.2.0"/>
</p:tagLst>
</file>

<file path=ppt/tags/tag9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PPT定制1801380800">
  <a:themeElements>
    <a:clrScheme name="MC-欧美风主题色">
      <a:dk1>
        <a:srgbClr val="000000"/>
      </a:dk1>
      <a:lt1>
        <a:srgbClr val="FFFFFF"/>
      </a:lt1>
      <a:dk2>
        <a:srgbClr val="778495"/>
      </a:dk2>
      <a:lt2>
        <a:srgbClr val="F0F0F0"/>
      </a:lt2>
      <a:accent1>
        <a:srgbClr val="0077B5"/>
      </a:accent1>
      <a:accent2>
        <a:srgbClr val="00A0DC"/>
      </a:accent2>
      <a:accent3>
        <a:srgbClr val="283E4A"/>
      </a:accent3>
      <a:accent4>
        <a:srgbClr val="55595D"/>
      </a:accent4>
      <a:accent5>
        <a:srgbClr val="6F7173"/>
      </a:accent5>
      <a:accent6>
        <a:srgbClr val="9B9EA1"/>
      </a:accent6>
      <a:hlink>
        <a:srgbClr val="0077B5"/>
      </a:hlink>
      <a:folHlink>
        <a:srgbClr val="BFBFBF"/>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C-欧美风主题色">
    <a:dk1>
      <a:srgbClr val="000000"/>
    </a:dk1>
    <a:lt1>
      <a:srgbClr val="FFFFFF"/>
    </a:lt1>
    <a:dk2>
      <a:srgbClr val="778495"/>
    </a:dk2>
    <a:lt2>
      <a:srgbClr val="F0F0F0"/>
    </a:lt2>
    <a:accent1>
      <a:srgbClr val="0077B5"/>
    </a:accent1>
    <a:accent2>
      <a:srgbClr val="00A0DC"/>
    </a:accent2>
    <a:accent3>
      <a:srgbClr val="283E4A"/>
    </a:accent3>
    <a:accent4>
      <a:srgbClr val="55595D"/>
    </a:accent4>
    <a:accent5>
      <a:srgbClr val="6F7173"/>
    </a:accent5>
    <a:accent6>
      <a:srgbClr val="9B9EA1"/>
    </a:accent6>
    <a:hlink>
      <a:srgbClr val="0077B5"/>
    </a:hlink>
    <a:folHlink>
      <a:srgbClr val="BFBFBF"/>
    </a:folHlink>
  </a:clrScheme>
</a:themeOverride>
</file>

<file path=ppt/theme/themeOverride2.xml><?xml version="1.0" encoding="utf-8"?>
<a:themeOverride xmlns:a="http://schemas.openxmlformats.org/drawingml/2006/main">
  <a:clrScheme name="MC-欧美风主题色">
    <a:dk1>
      <a:srgbClr val="000000"/>
    </a:dk1>
    <a:lt1>
      <a:srgbClr val="FFFFFF"/>
    </a:lt1>
    <a:dk2>
      <a:srgbClr val="778495"/>
    </a:dk2>
    <a:lt2>
      <a:srgbClr val="F0F0F0"/>
    </a:lt2>
    <a:accent1>
      <a:srgbClr val="0077B5"/>
    </a:accent1>
    <a:accent2>
      <a:srgbClr val="00A0DC"/>
    </a:accent2>
    <a:accent3>
      <a:srgbClr val="283E4A"/>
    </a:accent3>
    <a:accent4>
      <a:srgbClr val="55595D"/>
    </a:accent4>
    <a:accent5>
      <a:srgbClr val="6F7173"/>
    </a:accent5>
    <a:accent6>
      <a:srgbClr val="9B9EA1"/>
    </a:accent6>
    <a:hlink>
      <a:srgbClr val="0077B5"/>
    </a:hlink>
    <a:folHlink>
      <a:srgbClr val="BFBFBF"/>
    </a:folHlink>
  </a:clrScheme>
</a:themeOverride>
</file>

<file path=ppt/theme/themeOverride3.xml><?xml version="1.0" encoding="utf-8"?>
<a:themeOverride xmlns:a="http://schemas.openxmlformats.org/drawingml/2006/main">
  <a:clrScheme name="MC-欧美风主题色">
    <a:dk1>
      <a:srgbClr val="000000"/>
    </a:dk1>
    <a:lt1>
      <a:srgbClr val="FFFFFF"/>
    </a:lt1>
    <a:dk2>
      <a:srgbClr val="778495"/>
    </a:dk2>
    <a:lt2>
      <a:srgbClr val="F0F0F0"/>
    </a:lt2>
    <a:accent1>
      <a:srgbClr val="0077B5"/>
    </a:accent1>
    <a:accent2>
      <a:srgbClr val="00A0DC"/>
    </a:accent2>
    <a:accent3>
      <a:srgbClr val="283E4A"/>
    </a:accent3>
    <a:accent4>
      <a:srgbClr val="55595D"/>
    </a:accent4>
    <a:accent5>
      <a:srgbClr val="6F7173"/>
    </a:accent5>
    <a:accent6>
      <a:srgbClr val="9B9EA1"/>
    </a:accent6>
    <a:hlink>
      <a:srgbClr val="0077B5"/>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1</Template>
  <TotalTime>5038</TotalTime>
  <Words>2865</Words>
  <Application>Microsoft Office PowerPoint</Application>
  <PresentationFormat>宽屏</PresentationFormat>
  <Paragraphs>358</Paragraphs>
  <Slides>31</Slides>
  <Notes>31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微软雅黑</vt:lpstr>
      <vt:lpstr>等线</vt:lpstr>
      <vt:lpstr>Agency FB</vt:lpstr>
      <vt:lpstr>Arial</vt:lpstr>
      <vt:lpstr>Times New Roman</vt:lpstr>
      <vt:lpstr>Wingdings</vt:lpstr>
      <vt:lpstr>黑体</vt:lpstr>
      <vt:lpstr>PPT定制1801380800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dc:creator>
  <cp:lastModifiedBy>huang1987515@126.com</cp:lastModifiedBy>
  <cp:revision>29</cp:revision>
  <dcterms:created xsi:type="dcterms:W3CDTF">2017-09-21T02:40:00Z</dcterms:created>
  <dcterms:modified xsi:type="dcterms:W3CDTF">2021-11-24T05:41:47Z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