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0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1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2.xml" ContentType="application/vnd.openxmlformats-officedocument.presentationml.notesSlide+xml"/>
  <Override PartName="/ppt/theme/themeOverride8.xml" ContentType="application/vnd.openxmlformats-officedocument.themeOverr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5.xml" ContentType="application/vnd.openxmlformats-officedocument.presentationml.notesSlide+xml"/>
  <Override PartName="/ppt/theme/themeOverride9.xml" ContentType="application/vnd.openxmlformats-officedocument.themeOverr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6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7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8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9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0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1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2.xml" ContentType="application/vnd.openxmlformats-officedocument.presentationml.notesSlide+xml"/>
  <Override PartName="/ppt/theme/themeOverride11.xml" ContentType="application/vnd.openxmlformats-officedocument.themeOverr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3.xml" ContentType="application/vnd.openxmlformats-officedocument.presentationml.notesSlide+xml"/>
  <Override PartName="/ppt/theme/themeOverride12.xml" ContentType="application/vnd.openxmlformats-officedocument.themeOverr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24.xml" ContentType="application/vnd.openxmlformats-officedocument.presentationml.notesSlide+xml"/>
  <Override PartName="/ppt/tags/tag134.xml" ContentType="application/vnd.openxmlformats-officedocument.presentationml.tags+xml"/>
  <Override PartName="/ppt/notesSlides/notesSlide25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26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27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28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29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30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31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32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33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34.xml" ContentType="application/vnd.openxmlformats-officedocument.presentationml.notesSlide+xml"/>
  <Override PartName="/ppt/tags/tag181.xml" ContentType="application/vnd.openxmlformats-officedocument.presentationml.tags+xml"/>
  <Override PartName="/ppt/notesSlides/notesSlide35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36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37.xml" ContentType="application/vnd.openxmlformats-officedocument.presentationml.notesSlide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38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324" r:id="rId4"/>
    <p:sldId id="325" r:id="rId5"/>
    <p:sldId id="272" r:id="rId6"/>
    <p:sldId id="326" r:id="rId7"/>
    <p:sldId id="327" r:id="rId8"/>
    <p:sldId id="328" r:id="rId9"/>
    <p:sldId id="273" r:id="rId10"/>
    <p:sldId id="275" r:id="rId11"/>
    <p:sldId id="329" r:id="rId12"/>
    <p:sldId id="330" r:id="rId13"/>
    <p:sldId id="274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293" r:id="rId22"/>
    <p:sldId id="297" r:id="rId23"/>
    <p:sldId id="267" r:id="rId24"/>
    <p:sldId id="276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298" r:id="rId33"/>
    <p:sldId id="292" r:id="rId34"/>
    <p:sldId id="346" r:id="rId35"/>
    <p:sldId id="347" r:id="rId36"/>
    <p:sldId id="348" r:id="rId37"/>
    <p:sldId id="349" r:id="rId38"/>
    <p:sldId id="350" r:id="rId39"/>
    <p:sldId id="301" r:id="rId40"/>
    <p:sldId id="284" r:id="rId41"/>
  </p:sldIdLst>
  <p:sldSz cx="12192000" cy="6858000"/>
  <p:notesSz cx="6858000" cy="9144000"/>
  <p:embeddedFontLst>
    <p:embeddedFont>
      <p:font typeface="Agency FB" panose="020B0503020202020204" pitchFamily="34" charset="0"/>
      <p:regular r:id="rId43"/>
      <p:bold r:id="rId44"/>
    </p:embeddedFont>
    <p:embeddedFont>
      <p:font typeface="等线" panose="02010600030101010101" pitchFamily="2" charset="-122"/>
      <p:regular r:id="rId45"/>
      <p:bold r:id="rId46"/>
    </p:embeddedFont>
    <p:embeddedFont>
      <p:font typeface="微软雅黑" panose="020B0503020204020204" pitchFamily="34" charset="-122"/>
      <p:regular r:id="rId47"/>
      <p:bold r:id="rId48"/>
    </p:embeddedFont>
  </p:embeddedFontLst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">
          <p15:clr>
            <a:srgbClr val="A4A3A4"/>
          </p15:clr>
        </p15:guide>
        <p15:guide id="2" orient="horz" pos="4190">
          <p15:clr>
            <a:srgbClr val="A4A3A4"/>
          </p15:clr>
        </p15:guide>
        <p15:guide id="3" pos="230">
          <p15:clr>
            <a:srgbClr val="A4A3A4"/>
          </p15:clr>
        </p15:guide>
        <p15:guide id="4" pos="7454">
          <p15:clr>
            <a:srgbClr val="A4A3A4"/>
          </p15:clr>
        </p15:guide>
        <p15:guide id="5" orient="horz" pos="561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017">
          <p15:clr>
            <a:srgbClr val="A4A3A4"/>
          </p15:clr>
        </p15:guide>
        <p15:guide id="8" orient="horz" pos="38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6D0"/>
    <a:srgbClr val="197BC8"/>
    <a:srgbClr val="003867"/>
    <a:srgbClr val="F3F3F3"/>
    <a:srgbClr val="F7FCFE"/>
    <a:srgbClr val="FFFFFC"/>
    <a:srgbClr val="FFFFFF"/>
    <a:srgbClr val="E6E6E6"/>
    <a:srgbClr val="44B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18" autoAdjust="0"/>
  </p:normalViewPr>
  <p:slideViewPr>
    <p:cSldViewPr snapToGrid="0" showGuides="1">
      <p:cViewPr varScale="1">
        <p:scale>
          <a:sx n="82" d="100"/>
          <a:sy n="82" d="100"/>
        </p:scale>
        <p:origin x="720" y="67"/>
      </p:cViewPr>
      <p:guideLst>
        <p:guide orient="horz" pos="129"/>
        <p:guide orient="horz" pos="4190"/>
        <p:guide pos="230"/>
        <p:guide pos="7454"/>
        <p:guide orient="horz" pos="561"/>
        <p:guide orient="horz" pos="700"/>
        <p:guide orient="horz" pos="4017"/>
        <p:guide orient="horz" pos="3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43F9-9B08-422F-9ECE-BE7148BC7DDC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C0232-94FA-4EBE-BB9B-79FBE48603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13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24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29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78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209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766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61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15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76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3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5903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47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1177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54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4724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869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493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977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165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973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977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190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36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20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66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>
      <p:transition spd="slow" advClick="0" advTm="5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notesSlide" Target="../notesSlides/notesSlide10.xml"/><Relationship Id="rId2" Type="http://schemas.openxmlformats.org/officeDocument/2006/relationships/tags" Target="../tags/tag45.xml"/><Relationship Id="rId1" Type="http://schemas.openxmlformats.org/officeDocument/2006/relationships/themeOverride" Target="../theme/themeOverride7.xml"/><Relationship Id="rId6" Type="http://schemas.openxmlformats.org/officeDocument/2006/relationships/tags" Target="../tags/tag49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48.xml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7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8.jpeg"/><Relationship Id="rId2" Type="http://schemas.openxmlformats.org/officeDocument/2006/relationships/tags" Target="../tags/tag58.xml"/><Relationship Id="rId1" Type="http://schemas.openxmlformats.org/officeDocument/2006/relationships/themeOverride" Target="../theme/themeOverride8.xml"/><Relationship Id="rId6" Type="http://schemas.openxmlformats.org/officeDocument/2006/relationships/tags" Target="../tags/tag62.xml"/><Relationship Id="rId11" Type="http://schemas.openxmlformats.org/officeDocument/2006/relationships/notesSlide" Target="../notesSlides/notesSlide13.xml"/><Relationship Id="rId5" Type="http://schemas.openxmlformats.org/officeDocument/2006/relationships/tags" Target="../tags/tag61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60.xml"/><Relationship Id="rId9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hemeOverride" Target="../theme/themeOverride9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9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9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8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10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11.png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94.xml"/><Relationship Id="rId4" Type="http://schemas.openxmlformats.org/officeDocument/2006/relationships/tags" Target="../tags/tag9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18" Type="http://schemas.openxmlformats.org/officeDocument/2006/relationships/image" Target="../media/image5.jpeg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17" Type="http://schemas.openxmlformats.org/officeDocument/2006/relationships/notesSlide" Target="../notesSlides/notesSlide22.xml"/><Relationship Id="rId2" Type="http://schemas.openxmlformats.org/officeDocument/2006/relationships/tags" Target="../tags/tag96.xml"/><Relationship Id="rId16" Type="http://schemas.openxmlformats.org/officeDocument/2006/relationships/slideLayout" Target="../slideLayouts/slideLayout4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tags" Target="../tags/tag10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tags" Target="../tags/tag10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3.xml"/><Relationship Id="rId3" Type="http://schemas.openxmlformats.org/officeDocument/2006/relationships/tags" Target="../tags/tag111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10.xml"/><Relationship Id="rId1" Type="http://schemas.openxmlformats.org/officeDocument/2006/relationships/themeOverride" Target="../theme/themeOverride11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18" Type="http://schemas.openxmlformats.org/officeDocument/2006/relationships/tags" Target="../tags/tag131.xml"/><Relationship Id="rId3" Type="http://schemas.openxmlformats.org/officeDocument/2006/relationships/tags" Target="../tags/tag116.xml"/><Relationship Id="rId21" Type="http://schemas.openxmlformats.org/officeDocument/2006/relationships/slideLayout" Target="../slideLayouts/slideLayout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tags" Target="../tags/tag130.xml"/><Relationship Id="rId2" Type="http://schemas.openxmlformats.org/officeDocument/2006/relationships/tags" Target="../tags/tag115.xml"/><Relationship Id="rId16" Type="http://schemas.openxmlformats.org/officeDocument/2006/relationships/tags" Target="../tags/tag129.xml"/><Relationship Id="rId20" Type="http://schemas.openxmlformats.org/officeDocument/2006/relationships/tags" Target="../tags/tag133.xml"/><Relationship Id="rId1" Type="http://schemas.openxmlformats.org/officeDocument/2006/relationships/themeOverride" Target="../theme/themeOverride12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tags" Target="../tags/tag128.xml"/><Relationship Id="rId10" Type="http://schemas.openxmlformats.org/officeDocument/2006/relationships/tags" Target="../tags/tag123.xml"/><Relationship Id="rId19" Type="http://schemas.openxmlformats.org/officeDocument/2006/relationships/tags" Target="../tags/tag132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Relationship Id="rId2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4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7" Type="http://schemas.openxmlformats.org/officeDocument/2006/relationships/image" Target="../media/image13.pn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7" Type="http://schemas.openxmlformats.org/officeDocument/2006/relationships/image" Target="../media/image14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4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image" Target="../media/image8.jpeg"/><Relationship Id="rId5" Type="http://schemas.openxmlformats.org/officeDocument/2006/relationships/tags" Target="../tags/tag147.xml"/><Relationship Id="rId10" Type="http://schemas.openxmlformats.org/officeDocument/2006/relationships/notesSlide" Target="../notesSlides/notesSlide28.xml"/><Relationship Id="rId4" Type="http://schemas.openxmlformats.org/officeDocument/2006/relationships/tags" Target="../tags/tag146.xml"/><Relationship Id="rId9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7" Type="http://schemas.openxmlformats.org/officeDocument/2006/relationships/image" Target="../media/image15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5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image" Target="../media/image2.png"/><Relationship Id="rId4" Type="http://schemas.openxmlformats.org/officeDocument/2006/relationships/tags" Target="../tags/tag10.xml"/><Relationship Id="rId9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7" Type="http://schemas.openxmlformats.org/officeDocument/2006/relationships/image" Target="../media/image16.png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5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tags" Target="../tags/tag175.xml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tags" Target="../tags/tag174.xml"/><Relationship Id="rId17" Type="http://schemas.openxmlformats.org/officeDocument/2006/relationships/image" Target="../media/image5.jpeg"/><Relationship Id="rId2" Type="http://schemas.openxmlformats.org/officeDocument/2006/relationships/tags" Target="../tags/tag164.xml"/><Relationship Id="rId16" Type="http://schemas.openxmlformats.org/officeDocument/2006/relationships/notesSlide" Target="../notesSlides/notesSlide32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5" Type="http://schemas.openxmlformats.org/officeDocument/2006/relationships/slideLayout" Target="../slideLayouts/slideLayout4.xml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1.xml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7" Type="http://schemas.openxmlformats.org/officeDocument/2006/relationships/image" Target="../media/image17.png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8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7" Type="http://schemas.openxmlformats.org/officeDocument/2006/relationships/image" Target="../media/image18.png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18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7" Type="http://schemas.openxmlformats.org/officeDocument/2006/relationships/notesSlide" Target="../notesSlides/notesSlide38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94.xml"/><Relationship Id="rId4" Type="http://schemas.openxmlformats.org/officeDocument/2006/relationships/tags" Target="../tags/tag19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aojiean/C-homework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5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3.jpe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4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notesSlide" Target="../notesSlides/notesSlide9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slideLayout" Target="../slideLayouts/slideLayout4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1" Type="http://schemas.openxmlformats.org/officeDocument/2006/relationships/themeOverride" Target="../theme/themeOverride6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10" Type="http://schemas.openxmlformats.org/officeDocument/2006/relationships/tags" Target="../tags/tag38.xml"/><Relationship Id="rId19" Type="http://schemas.openxmlformats.org/officeDocument/2006/relationships/image" Target="../media/image5.jpeg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1"/>
          <a:stretch>
            <a:fillRect/>
          </a:stretch>
        </p:blipFill>
        <p:spPr>
          <a:xfrm>
            <a:off x="-2692400" y="0"/>
            <a:ext cx="8354869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338334" y="832864"/>
            <a:ext cx="2685351" cy="221599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pPr lvl="0">
              <a:defRPr/>
            </a:pPr>
            <a:r>
              <a:rPr lang="en-US" altLang="zh-CN" sz="13800" dirty="0">
                <a:solidFill>
                  <a:srgbClr val="003867"/>
                </a:solidFill>
              </a:rPr>
              <a:t>C++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36274" y="2709666"/>
            <a:ext cx="7803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6000" b="1" dirty="0">
                <a:solidFill>
                  <a:srgbClr val="0038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003867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02708" y="3748606"/>
            <a:ext cx="2031325" cy="461665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r">
              <a:defRPr/>
            </a:pPr>
            <a:r>
              <a:rPr lang="zh-CN" altLang="en-US" sz="2400" dirty="0">
                <a:solidFill>
                  <a:srgbClr val="003867"/>
                </a:solidFill>
                <a:effectLst/>
              </a:rPr>
              <a:t>华控梦图团队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825497" y="3707806"/>
            <a:ext cx="7061788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4"/>
          <p:cNvSpPr txBox="1"/>
          <p:nvPr/>
        </p:nvSpPr>
        <p:spPr>
          <a:xfrm>
            <a:off x="8990310" y="4425080"/>
            <a:ext cx="2456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38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黄伟杰      日期：</a:t>
            </a:r>
            <a:r>
              <a:rPr lang="en-US" altLang="zh-CN" sz="1400" b="1" dirty="0">
                <a:solidFill>
                  <a:srgbClr val="0038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2021.8.22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600"/>
                                </p:stCondLst>
                                <p:childTnLst>
                                  <p:par>
                                    <p:cTn id="1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8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450"/>
                                </p:stCondLst>
                                <p:childTnLst>
                                  <p:par>
                                    <p:cTn id="2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999" showWhenStopped="0">
                    <p:cTn id="31" repeatCount="indefinite" fill="remove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9"/>
                    </p:tgtEl>
                  </p:cMediaNode>
                </p:audio>
              </p:childTnLst>
            </p:cTn>
          </p:par>
        </p:tnLst>
        <p:bldLst>
          <p:bldP spid="4" grpId="0"/>
          <p:bldP spid="5" grpId="0"/>
          <p:bldP spid="6" grpId="0"/>
          <p:bldP spid="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4"/>
          <p:cNvGrpSpPr/>
          <p:nvPr>
            <p:custDataLst>
              <p:tags r:id="rId2"/>
            </p:custDataLst>
          </p:nvPr>
        </p:nvGrpSpPr>
        <p:grpSpPr>
          <a:xfrm>
            <a:off x="2998779" y="4022730"/>
            <a:ext cx="6432096" cy="5460539"/>
            <a:chOff x="2998779" y="4022730"/>
            <a:chExt cx="6432096" cy="5460539"/>
          </a:xfrm>
        </p:grpSpPr>
        <p:grpSp>
          <p:nvGrpSpPr>
            <p:cNvPr id="44" name="Group 5"/>
            <p:cNvGrpSpPr/>
            <p:nvPr/>
          </p:nvGrpSpPr>
          <p:grpSpPr>
            <a:xfrm>
              <a:off x="3001506" y="4022730"/>
              <a:ext cx="6417587" cy="5460539"/>
              <a:chOff x="2463604" y="3901176"/>
              <a:chExt cx="6417587" cy="5460539"/>
            </a:xfrm>
          </p:grpSpPr>
          <p:sp>
            <p:nvSpPr>
              <p:cNvPr id="47" name="Block Arc 8"/>
              <p:cNvSpPr/>
              <p:nvPr/>
            </p:nvSpPr>
            <p:spPr>
              <a:xfrm>
                <a:off x="2463604" y="4020457"/>
                <a:ext cx="5341258" cy="5341258"/>
              </a:xfrm>
              <a:prstGeom prst="blockArc">
                <a:avLst>
                  <a:gd name="adj1" fmla="val 10503525"/>
                  <a:gd name="adj2" fmla="val 15722144"/>
                  <a:gd name="adj3" fmla="val 12691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Block Arc 9"/>
              <p:cNvSpPr/>
              <p:nvPr/>
            </p:nvSpPr>
            <p:spPr>
              <a:xfrm flipH="1">
                <a:off x="3539933" y="4015739"/>
                <a:ext cx="5341258" cy="5341258"/>
              </a:xfrm>
              <a:prstGeom prst="blockArc">
                <a:avLst>
                  <a:gd name="adj1" fmla="val 10503525"/>
                  <a:gd name="adj2" fmla="val 15722144"/>
                  <a:gd name="adj3" fmla="val 12691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9" name="Group 10"/>
              <p:cNvGrpSpPr/>
              <p:nvPr/>
            </p:nvGrpSpPr>
            <p:grpSpPr>
              <a:xfrm>
                <a:off x="4836756" y="3901176"/>
                <a:ext cx="1704025" cy="1160553"/>
                <a:chOff x="4836756" y="3901176"/>
                <a:chExt cx="1704025" cy="1160553"/>
              </a:xfrm>
            </p:grpSpPr>
            <p:grpSp>
              <p:nvGrpSpPr>
                <p:cNvPr id="50" name="Group 11"/>
                <p:cNvGrpSpPr/>
                <p:nvPr/>
              </p:nvGrpSpPr>
              <p:grpSpPr>
                <a:xfrm>
                  <a:off x="5134233" y="4631676"/>
                  <a:ext cx="736392" cy="430053"/>
                  <a:chOff x="5134233" y="4631676"/>
                  <a:chExt cx="736392" cy="430053"/>
                </a:xfrm>
              </p:grpSpPr>
              <p:sp>
                <p:nvSpPr>
                  <p:cNvPr id="58" name="Freeform: Shape 19"/>
                  <p:cNvSpPr/>
                  <p:nvPr/>
                </p:nvSpPr>
                <p:spPr bwMode="auto">
                  <a:xfrm>
                    <a:off x="5428791" y="4643459"/>
                    <a:ext cx="341687" cy="347580"/>
                  </a:xfrm>
                  <a:custGeom>
                    <a:avLst/>
                    <a:gdLst>
                      <a:gd name="T0" fmla="*/ 23 w 24"/>
                      <a:gd name="T1" fmla="*/ 7 h 24"/>
                      <a:gd name="T2" fmla="*/ 24 w 24"/>
                      <a:gd name="T3" fmla="*/ 3 h 24"/>
                      <a:gd name="T4" fmla="*/ 22 w 24"/>
                      <a:gd name="T5" fmla="*/ 1 h 24"/>
                      <a:gd name="T6" fmla="*/ 20 w 24"/>
                      <a:gd name="T7" fmla="*/ 0 h 24"/>
                      <a:gd name="T8" fmla="*/ 16 w 24"/>
                      <a:gd name="T9" fmla="*/ 2 h 24"/>
                      <a:gd name="T10" fmla="*/ 0 w 24"/>
                      <a:gd name="T11" fmla="*/ 22 h 24"/>
                      <a:gd name="T12" fmla="*/ 8 w 24"/>
                      <a:gd name="T13" fmla="*/ 24 h 24"/>
                      <a:gd name="T14" fmla="*/ 8 w 24"/>
                      <a:gd name="T15" fmla="*/ 24 h 24"/>
                      <a:gd name="T16" fmla="*/ 21 w 24"/>
                      <a:gd name="T17" fmla="*/ 9 h 24"/>
                      <a:gd name="T18" fmla="*/ 23 w 24"/>
                      <a:gd name="T19" fmla="*/ 7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4" h="24">
                        <a:moveTo>
                          <a:pt x="23" y="7"/>
                        </a:moveTo>
                        <a:cubicBezTo>
                          <a:pt x="23" y="6"/>
                          <a:pt x="24" y="5"/>
                          <a:pt x="24" y="3"/>
                        </a:cubicBezTo>
                        <a:cubicBezTo>
                          <a:pt x="23" y="2"/>
                          <a:pt x="23" y="2"/>
                          <a:pt x="22" y="1"/>
                        </a:cubicBezTo>
                        <a:cubicBezTo>
                          <a:pt x="22" y="0"/>
                          <a:pt x="21" y="0"/>
                          <a:pt x="20" y="0"/>
                        </a:cubicBezTo>
                        <a:cubicBezTo>
                          <a:pt x="18" y="0"/>
                          <a:pt x="17" y="1"/>
                          <a:pt x="16" y="2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3" y="23"/>
                          <a:pt x="5" y="23"/>
                          <a:pt x="8" y="24"/>
                        </a:cubicBezTo>
                        <a:cubicBezTo>
                          <a:pt x="8" y="24"/>
                          <a:pt x="8" y="24"/>
                          <a:pt x="8" y="24"/>
                        </a:cubicBezTo>
                        <a:cubicBezTo>
                          <a:pt x="21" y="9"/>
                          <a:pt x="21" y="9"/>
                          <a:pt x="21" y="9"/>
                        </a:cubicBezTo>
                        <a:cubicBezTo>
                          <a:pt x="21" y="8"/>
                          <a:pt x="22" y="7"/>
                          <a:pt x="23" y="7"/>
                        </a:cubicBezTo>
                        <a:close/>
                      </a:path>
                    </a:pathLst>
                  </a:custGeom>
                  <a:solidFill>
                    <a:srgbClr val="E5A1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59" name="Freeform: Shape 20"/>
                  <p:cNvSpPr/>
                  <p:nvPr/>
                </p:nvSpPr>
                <p:spPr bwMode="auto">
                  <a:xfrm>
                    <a:off x="5257946" y="4631676"/>
                    <a:ext cx="300447" cy="300451"/>
                  </a:xfrm>
                  <a:custGeom>
                    <a:avLst/>
                    <a:gdLst>
                      <a:gd name="T0" fmla="*/ 21 w 21"/>
                      <a:gd name="T1" fmla="*/ 4 h 21"/>
                      <a:gd name="T2" fmla="*/ 19 w 21"/>
                      <a:gd name="T3" fmla="*/ 1 h 21"/>
                      <a:gd name="T4" fmla="*/ 17 w 21"/>
                      <a:gd name="T5" fmla="*/ 0 h 21"/>
                      <a:gd name="T6" fmla="*/ 13 w 21"/>
                      <a:gd name="T7" fmla="*/ 2 h 21"/>
                      <a:gd name="T8" fmla="*/ 0 w 21"/>
                      <a:gd name="T9" fmla="*/ 18 h 21"/>
                      <a:gd name="T10" fmla="*/ 8 w 21"/>
                      <a:gd name="T11" fmla="*/ 21 h 21"/>
                      <a:gd name="T12" fmla="*/ 20 w 21"/>
                      <a:gd name="T13" fmla="*/ 7 h 21"/>
                      <a:gd name="T14" fmla="*/ 21 w 21"/>
                      <a:gd name="T15" fmla="*/ 4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1" h="21">
                        <a:moveTo>
                          <a:pt x="21" y="4"/>
                        </a:moveTo>
                        <a:cubicBezTo>
                          <a:pt x="21" y="2"/>
                          <a:pt x="20" y="1"/>
                          <a:pt x="19" y="1"/>
                        </a:cubicBezTo>
                        <a:cubicBezTo>
                          <a:pt x="19" y="0"/>
                          <a:pt x="18" y="0"/>
                          <a:pt x="17" y="0"/>
                        </a:cubicBezTo>
                        <a:cubicBezTo>
                          <a:pt x="16" y="0"/>
                          <a:pt x="14" y="1"/>
                          <a:pt x="13" y="2"/>
                        </a:cubicBez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3" y="19"/>
                          <a:pt x="5" y="20"/>
                          <a:pt x="8" y="21"/>
                        </a:cubicBezTo>
                        <a:cubicBezTo>
                          <a:pt x="20" y="7"/>
                          <a:pt x="20" y="7"/>
                          <a:pt x="20" y="7"/>
                        </a:cubicBezTo>
                        <a:cubicBezTo>
                          <a:pt x="21" y="6"/>
                          <a:pt x="21" y="5"/>
                          <a:pt x="21" y="4"/>
                        </a:cubicBezTo>
                        <a:close/>
                      </a:path>
                    </a:pathLst>
                  </a:custGeom>
                  <a:solidFill>
                    <a:srgbClr val="E5A1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0" name="Freeform: Shape 21"/>
                  <p:cNvSpPr/>
                  <p:nvPr/>
                </p:nvSpPr>
                <p:spPr bwMode="auto">
                  <a:xfrm>
                    <a:off x="5599632" y="4790736"/>
                    <a:ext cx="270993" cy="259211"/>
                  </a:xfrm>
                  <a:custGeom>
                    <a:avLst/>
                    <a:gdLst>
                      <a:gd name="T0" fmla="*/ 14 w 19"/>
                      <a:gd name="T1" fmla="*/ 0 h 18"/>
                      <a:gd name="T2" fmla="*/ 13 w 19"/>
                      <a:gd name="T3" fmla="*/ 0 h 18"/>
                      <a:gd name="T4" fmla="*/ 0 w 19"/>
                      <a:gd name="T5" fmla="*/ 16 h 18"/>
                      <a:gd name="T6" fmla="*/ 9 w 19"/>
                      <a:gd name="T7" fmla="*/ 18 h 18"/>
                      <a:gd name="T8" fmla="*/ 17 w 19"/>
                      <a:gd name="T9" fmla="*/ 8 h 18"/>
                      <a:gd name="T10" fmla="*/ 17 w 19"/>
                      <a:gd name="T11" fmla="*/ 7 h 18"/>
                      <a:gd name="T12" fmla="*/ 18 w 19"/>
                      <a:gd name="T13" fmla="*/ 6 h 18"/>
                      <a:gd name="T14" fmla="*/ 17 w 19"/>
                      <a:gd name="T15" fmla="*/ 1 h 18"/>
                      <a:gd name="T16" fmla="*/ 14 w 19"/>
                      <a:gd name="T17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18">
                        <a:moveTo>
                          <a:pt x="14" y="0"/>
                        </a:moveTo>
                        <a:cubicBezTo>
                          <a:pt x="14" y="0"/>
                          <a:pt x="13" y="0"/>
                          <a:pt x="13" y="0"/>
                        </a:cubicBez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3" y="16"/>
                          <a:pt x="6" y="17"/>
                          <a:pt x="9" y="18"/>
                        </a:cubicBezTo>
                        <a:cubicBezTo>
                          <a:pt x="17" y="8"/>
                          <a:pt x="17" y="8"/>
                          <a:pt x="17" y="8"/>
                        </a:cubicBezTo>
                        <a:cubicBezTo>
                          <a:pt x="17" y="7"/>
                          <a:pt x="17" y="7"/>
                          <a:pt x="17" y="7"/>
                        </a:cubicBezTo>
                        <a:cubicBezTo>
                          <a:pt x="18" y="6"/>
                          <a:pt x="18" y="6"/>
                          <a:pt x="18" y="6"/>
                        </a:cubicBezTo>
                        <a:cubicBezTo>
                          <a:pt x="19" y="5"/>
                          <a:pt x="19" y="2"/>
                          <a:pt x="17" y="1"/>
                        </a:cubicBezTo>
                        <a:cubicBezTo>
                          <a:pt x="16" y="0"/>
                          <a:pt x="15" y="0"/>
                          <a:pt x="14" y="0"/>
                        </a:cubicBezTo>
                        <a:close/>
                      </a:path>
                    </a:pathLst>
                  </a:custGeom>
                  <a:solidFill>
                    <a:srgbClr val="E5A1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1" name="Freeform: Shape 22"/>
                  <p:cNvSpPr/>
                  <p:nvPr/>
                </p:nvSpPr>
                <p:spPr bwMode="auto">
                  <a:xfrm>
                    <a:off x="5134233" y="4720042"/>
                    <a:ext cx="153170" cy="141388"/>
                  </a:xfrm>
                  <a:custGeom>
                    <a:avLst/>
                    <a:gdLst>
                      <a:gd name="T0" fmla="*/ 9 w 11"/>
                      <a:gd name="T1" fmla="*/ 1 h 10"/>
                      <a:gd name="T2" fmla="*/ 6 w 11"/>
                      <a:gd name="T3" fmla="*/ 0 h 10"/>
                      <a:gd name="T4" fmla="*/ 6 w 11"/>
                      <a:gd name="T5" fmla="*/ 0 h 10"/>
                      <a:gd name="T6" fmla="*/ 0 w 11"/>
                      <a:gd name="T7" fmla="*/ 7 h 10"/>
                      <a:gd name="T8" fmla="*/ 5 w 11"/>
                      <a:gd name="T9" fmla="*/ 10 h 10"/>
                      <a:gd name="T10" fmla="*/ 10 w 11"/>
                      <a:gd name="T11" fmla="*/ 4 h 10"/>
                      <a:gd name="T12" fmla="*/ 9 w 11"/>
                      <a:gd name="T13" fmla="*/ 1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1" h="10">
                        <a:moveTo>
                          <a:pt x="9" y="1"/>
                        </a:moveTo>
                        <a:cubicBezTo>
                          <a:pt x="8" y="0"/>
                          <a:pt x="7" y="0"/>
                          <a:pt x="6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2" y="8"/>
                          <a:pt x="3" y="9"/>
                          <a:pt x="5" y="10"/>
                        </a:cubicBez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11" y="4"/>
                          <a:pt x="10" y="2"/>
                          <a:pt x="9" y="1"/>
                        </a:cubicBezTo>
                        <a:close/>
                      </a:path>
                    </a:pathLst>
                  </a:custGeom>
                  <a:solidFill>
                    <a:srgbClr val="E5A1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2" name="Freeform: Shape 23"/>
                  <p:cNvSpPr/>
                  <p:nvPr/>
                </p:nvSpPr>
                <p:spPr bwMode="auto">
                  <a:xfrm>
                    <a:off x="5782260" y="4991035"/>
                    <a:ext cx="58911" cy="70694"/>
                  </a:xfrm>
                  <a:custGeom>
                    <a:avLst/>
                    <a:gdLst>
                      <a:gd name="T0" fmla="*/ 0 w 4"/>
                      <a:gd name="T1" fmla="*/ 5 h 5"/>
                      <a:gd name="T2" fmla="*/ 0 w 4"/>
                      <a:gd name="T3" fmla="*/ 5 h 5"/>
                      <a:gd name="T4" fmla="*/ 4 w 4"/>
                      <a:gd name="T5" fmla="*/ 4 h 5"/>
                      <a:gd name="T6" fmla="*/ 4 w 4"/>
                      <a:gd name="T7" fmla="*/ 0 h 5"/>
                      <a:gd name="T8" fmla="*/ 0 w 4"/>
                      <a:gd name="T9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" h="5">
                        <a:moveTo>
                          <a:pt x="0" y="5"/>
                        </a:move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2" y="5"/>
                          <a:pt x="4" y="4"/>
                          <a:pt x="4" y="4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lnTo>
                          <a:pt x="0" y="5"/>
                        </a:lnTo>
                        <a:close/>
                      </a:path>
                    </a:pathLst>
                  </a:custGeom>
                  <a:solidFill>
                    <a:srgbClr val="E5A16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51" name="Freeform: Shape 12"/>
                <p:cNvSpPr/>
                <p:nvPr/>
              </p:nvSpPr>
              <p:spPr bwMode="auto">
                <a:xfrm>
                  <a:off x="5392843" y="3901176"/>
                  <a:ext cx="1147938" cy="870078"/>
                </a:xfrm>
                <a:custGeom>
                  <a:avLst/>
                  <a:gdLst>
                    <a:gd name="connsiteX0" fmla="*/ 409734 w 1147938"/>
                    <a:gd name="connsiteY0" fmla="*/ 0 h 870078"/>
                    <a:gd name="connsiteX1" fmla="*/ 494506 w 1147938"/>
                    <a:gd name="connsiteY1" fmla="*/ 29002 h 870078"/>
                    <a:gd name="connsiteX2" fmla="*/ 861854 w 1147938"/>
                    <a:gd name="connsiteY2" fmla="*/ 217519 h 870078"/>
                    <a:gd name="connsiteX3" fmla="*/ 875983 w 1147938"/>
                    <a:gd name="connsiteY3" fmla="*/ 232021 h 870078"/>
                    <a:gd name="connsiteX4" fmla="*/ 1084216 w 1147938"/>
                    <a:gd name="connsiteY4" fmla="*/ 154303 h 870078"/>
                    <a:gd name="connsiteX5" fmla="*/ 1147938 w 1147938"/>
                    <a:gd name="connsiteY5" fmla="*/ 130520 h 870078"/>
                    <a:gd name="connsiteX6" fmla="*/ 1056436 w 1147938"/>
                    <a:gd name="connsiteY6" fmla="*/ 752974 h 870078"/>
                    <a:gd name="connsiteX7" fmla="*/ 1040009 w 1147938"/>
                    <a:gd name="connsiteY7" fmla="*/ 761092 h 870078"/>
                    <a:gd name="connsiteX8" fmla="*/ 819468 w 1147938"/>
                    <a:gd name="connsiteY8" fmla="*/ 870078 h 870078"/>
                    <a:gd name="connsiteX9" fmla="*/ 805339 w 1147938"/>
                    <a:gd name="connsiteY9" fmla="*/ 594553 h 870078"/>
                    <a:gd name="connsiteX10" fmla="*/ 635794 w 1147938"/>
                    <a:gd name="connsiteY10" fmla="*/ 420538 h 870078"/>
                    <a:gd name="connsiteX11" fmla="*/ 466249 w 1147938"/>
                    <a:gd name="connsiteY11" fmla="*/ 275525 h 870078"/>
                    <a:gd name="connsiteX12" fmla="*/ 381476 w 1147938"/>
                    <a:gd name="connsiteY12" fmla="*/ 232021 h 870078"/>
                    <a:gd name="connsiteX13" fmla="*/ 324961 w 1147938"/>
                    <a:gd name="connsiteY13" fmla="*/ 203018 h 870078"/>
                    <a:gd name="connsiteX14" fmla="*/ 296704 w 1147938"/>
                    <a:gd name="connsiteY14" fmla="*/ 188517 h 870078"/>
                    <a:gd name="connsiteX15" fmla="*/ 282575 w 1147938"/>
                    <a:gd name="connsiteY15" fmla="*/ 217519 h 870078"/>
                    <a:gd name="connsiteX16" fmla="*/ 98901 w 1147938"/>
                    <a:gd name="connsiteY16" fmla="*/ 478543 h 870078"/>
                    <a:gd name="connsiteX17" fmla="*/ 28258 w 1147938"/>
                    <a:gd name="connsiteY17" fmla="*/ 507546 h 870078"/>
                    <a:gd name="connsiteX18" fmla="*/ 14129 w 1147938"/>
                    <a:gd name="connsiteY18" fmla="*/ 493044 h 870078"/>
                    <a:gd name="connsiteX19" fmla="*/ 28258 w 1147938"/>
                    <a:gd name="connsiteY19" fmla="*/ 348031 h 870078"/>
                    <a:gd name="connsiteX20" fmla="*/ 84773 w 1147938"/>
                    <a:gd name="connsiteY20" fmla="*/ 174015 h 870078"/>
                    <a:gd name="connsiteX21" fmla="*/ 339090 w 1147938"/>
                    <a:gd name="connsiteY21" fmla="*/ 29002 h 870078"/>
                    <a:gd name="connsiteX22" fmla="*/ 409734 w 1147938"/>
                    <a:gd name="connsiteY22" fmla="*/ 0 h 87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47938" h="870078">
                      <a:moveTo>
                        <a:pt x="409734" y="0"/>
                      </a:moveTo>
                      <a:cubicBezTo>
                        <a:pt x="437991" y="0"/>
                        <a:pt x="466249" y="14501"/>
                        <a:pt x="494506" y="29002"/>
                      </a:cubicBezTo>
                      <a:cubicBezTo>
                        <a:pt x="621665" y="87008"/>
                        <a:pt x="833596" y="188517"/>
                        <a:pt x="861854" y="217519"/>
                      </a:cubicBezTo>
                      <a:cubicBezTo>
                        <a:pt x="861854" y="217519"/>
                        <a:pt x="861854" y="217519"/>
                        <a:pt x="875983" y="232021"/>
                      </a:cubicBezTo>
                      <a:cubicBezTo>
                        <a:pt x="875983" y="232021"/>
                        <a:pt x="875983" y="232021"/>
                        <a:pt x="1084216" y="154303"/>
                      </a:cubicBezTo>
                      <a:lnTo>
                        <a:pt x="1147938" y="130520"/>
                      </a:lnTo>
                      <a:lnTo>
                        <a:pt x="1056436" y="752974"/>
                      </a:lnTo>
                      <a:lnTo>
                        <a:pt x="1040009" y="761092"/>
                      </a:lnTo>
                      <a:cubicBezTo>
                        <a:pt x="986364" y="787602"/>
                        <a:pt x="914837" y="822949"/>
                        <a:pt x="819468" y="870078"/>
                      </a:cubicBezTo>
                      <a:cubicBezTo>
                        <a:pt x="819468" y="812073"/>
                        <a:pt x="819468" y="710564"/>
                        <a:pt x="805339" y="594553"/>
                      </a:cubicBezTo>
                      <a:cubicBezTo>
                        <a:pt x="777081" y="522047"/>
                        <a:pt x="706438" y="478543"/>
                        <a:pt x="635794" y="420538"/>
                      </a:cubicBezTo>
                      <a:cubicBezTo>
                        <a:pt x="579279" y="377034"/>
                        <a:pt x="522764" y="333530"/>
                        <a:pt x="466249" y="275525"/>
                      </a:cubicBezTo>
                      <a:cubicBezTo>
                        <a:pt x="452120" y="261023"/>
                        <a:pt x="409734" y="246522"/>
                        <a:pt x="381476" y="232021"/>
                      </a:cubicBezTo>
                      <a:cubicBezTo>
                        <a:pt x="353219" y="217519"/>
                        <a:pt x="339090" y="217519"/>
                        <a:pt x="324961" y="203018"/>
                      </a:cubicBezTo>
                      <a:cubicBezTo>
                        <a:pt x="324961" y="203018"/>
                        <a:pt x="324961" y="203018"/>
                        <a:pt x="296704" y="188517"/>
                      </a:cubicBezTo>
                      <a:cubicBezTo>
                        <a:pt x="296704" y="188517"/>
                        <a:pt x="296704" y="188517"/>
                        <a:pt x="282575" y="217519"/>
                      </a:cubicBezTo>
                      <a:cubicBezTo>
                        <a:pt x="282575" y="217519"/>
                        <a:pt x="211931" y="406036"/>
                        <a:pt x="98901" y="478543"/>
                      </a:cubicBezTo>
                      <a:cubicBezTo>
                        <a:pt x="84773" y="493044"/>
                        <a:pt x="56515" y="507546"/>
                        <a:pt x="28258" y="507546"/>
                      </a:cubicBezTo>
                      <a:cubicBezTo>
                        <a:pt x="14129" y="507546"/>
                        <a:pt x="14129" y="493044"/>
                        <a:pt x="14129" y="493044"/>
                      </a:cubicBezTo>
                      <a:cubicBezTo>
                        <a:pt x="0" y="493044"/>
                        <a:pt x="-14129" y="464042"/>
                        <a:pt x="28258" y="348031"/>
                      </a:cubicBezTo>
                      <a:cubicBezTo>
                        <a:pt x="28258" y="348031"/>
                        <a:pt x="28258" y="348031"/>
                        <a:pt x="84773" y="174015"/>
                      </a:cubicBezTo>
                      <a:cubicBezTo>
                        <a:pt x="84773" y="174015"/>
                        <a:pt x="84773" y="174015"/>
                        <a:pt x="339090" y="29002"/>
                      </a:cubicBezTo>
                      <a:cubicBezTo>
                        <a:pt x="339090" y="29002"/>
                        <a:pt x="367348" y="0"/>
                        <a:pt x="409734" y="0"/>
                      </a:cubicBezTo>
                      <a:close/>
                    </a:path>
                  </a:pathLst>
                </a:custGeom>
                <a:solidFill>
                  <a:srgbClr val="E5A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Freeform: Shape 13"/>
                <p:cNvSpPr/>
                <p:nvPr/>
              </p:nvSpPr>
              <p:spPr bwMode="auto">
                <a:xfrm rot="21323560">
                  <a:off x="4836756" y="3924567"/>
                  <a:ext cx="1331858" cy="1097999"/>
                </a:xfrm>
                <a:custGeom>
                  <a:avLst/>
                  <a:gdLst>
                    <a:gd name="connsiteX0" fmla="*/ 650499 w 1331858"/>
                    <a:gd name="connsiteY0" fmla="*/ 0 h 1097999"/>
                    <a:gd name="connsiteX1" fmla="*/ 763470 w 1331858"/>
                    <a:gd name="connsiteY1" fmla="*/ 28895 h 1097999"/>
                    <a:gd name="connsiteX2" fmla="*/ 608134 w 1331858"/>
                    <a:gd name="connsiteY2" fmla="*/ 130026 h 1097999"/>
                    <a:gd name="connsiteX3" fmla="*/ 551649 w 1331858"/>
                    <a:gd name="connsiteY3" fmla="*/ 317842 h 1097999"/>
                    <a:gd name="connsiteX4" fmla="*/ 537528 w 1331858"/>
                    <a:gd name="connsiteY4" fmla="*/ 505657 h 1097999"/>
                    <a:gd name="connsiteX5" fmla="*/ 594013 w 1331858"/>
                    <a:gd name="connsiteY5" fmla="*/ 534552 h 1097999"/>
                    <a:gd name="connsiteX6" fmla="*/ 692863 w 1331858"/>
                    <a:gd name="connsiteY6" fmla="*/ 505657 h 1097999"/>
                    <a:gd name="connsiteX7" fmla="*/ 890563 w 1331858"/>
                    <a:gd name="connsiteY7" fmla="*/ 245605 h 1097999"/>
                    <a:gd name="connsiteX8" fmla="*/ 932927 w 1331858"/>
                    <a:gd name="connsiteY8" fmla="*/ 260052 h 1097999"/>
                    <a:gd name="connsiteX9" fmla="*/ 1003534 w 1331858"/>
                    <a:gd name="connsiteY9" fmla="*/ 303394 h 1097999"/>
                    <a:gd name="connsiteX10" fmla="*/ 1158870 w 1331858"/>
                    <a:gd name="connsiteY10" fmla="*/ 433421 h 1097999"/>
                    <a:gd name="connsiteX11" fmla="*/ 1314206 w 1331858"/>
                    <a:gd name="connsiteY11" fmla="*/ 592341 h 1097999"/>
                    <a:gd name="connsiteX12" fmla="*/ 1328328 w 1331858"/>
                    <a:gd name="connsiteY12" fmla="*/ 939078 h 1097999"/>
                    <a:gd name="connsiteX13" fmla="*/ 1328328 w 1331858"/>
                    <a:gd name="connsiteY13" fmla="*/ 953525 h 1097999"/>
                    <a:gd name="connsiteX14" fmla="*/ 1271842 w 1331858"/>
                    <a:gd name="connsiteY14" fmla="*/ 967973 h 1097999"/>
                    <a:gd name="connsiteX15" fmla="*/ 1271842 w 1331858"/>
                    <a:gd name="connsiteY15" fmla="*/ 837946 h 1097999"/>
                    <a:gd name="connsiteX16" fmla="*/ 1243599 w 1331858"/>
                    <a:gd name="connsiteY16" fmla="*/ 635684 h 1097999"/>
                    <a:gd name="connsiteX17" fmla="*/ 1017656 w 1331858"/>
                    <a:gd name="connsiteY17" fmla="*/ 404526 h 1097999"/>
                    <a:gd name="connsiteX18" fmla="*/ 989413 w 1331858"/>
                    <a:gd name="connsiteY18" fmla="*/ 433421 h 1097999"/>
                    <a:gd name="connsiteX19" fmla="*/ 1215356 w 1331858"/>
                    <a:gd name="connsiteY19" fmla="*/ 650131 h 1097999"/>
                    <a:gd name="connsiteX20" fmla="*/ 1229477 w 1331858"/>
                    <a:gd name="connsiteY20" fmla="*/ 837946 h 1097999"/>
                    <a:gd name="connsiteX21" fmla="*/ 1229478 w 1331858"/>
                    <a:gd name="connsiteY21" fmla="*/ 982420 h 1097999"/>
                    <a:gd name="connsiteX22" fmla="*/ 1158871 w 1331858"/>
                    <a:gd name="connsiteY22" fmla="*/ 1025762 h 1097999"/>
                    <a:gd name="connsiteX23" fmla="*/ 1144749 w 1331858"/>
                    <a:gd name="connsiteY23" fmla="*/ 1025762 h 1097999"/>
                    <a:gd name="connsiteX24" fmla="*/ 1144749 w 1331858"/>
                    <a:gd name="connsiteY24" fmla="*/ 794604 h 1097999"/>
                    <a:gd name="connsiteX25" fmla="*/ 1130627 w 1331858"/>
                    <a:gd name="connsiteY25" fmla="*/ 765710 h 1097999"/>
                    <a:gd name="connsiteX26" fmla="*/ 947049 w 1331858"/>
                    <a:gd name="connsiteY26" fmla="*/ 577894 h 1097999"/>
                    <a:gd name="connsiteX27" fmla="*/ 918806 w 1331858"/>
                    <a:gd name="connsiteY27" fmla="*/ 606789 h 1097999"/>
                    <a:gd name="connsiteX28" fmla="*/ 1088264 w 1331858"/>
                    <a:gd name="connsiteY28" fmla="*/ 780157 h 1097999"/>
                    <a:gd name="connsiteX29" fmla="*/ 1102385 w 1331858"/>
                    <a:gd name="connsiteY29" fmla="*/ 809052 h 1097999"/>
                    <a:gd name="connsiteX30" fmla="*/ 1102385 w 1331858"/>
                    <a:gd name="connsiteY30" fmla="*/ 1040210 h 1097999"/>
                    <a:gd name="connsiteX31" fmla="*/ 1031777 w 1331858"/>
                    <a:gd name="connsiteY31" fmla="*/ 1097999 h 1097999"/>
                    <a:gd name="connsiteX32" fmla="*/ 1017656 w 1331858"/>
                    <a:gd name="connsiteY32" fmla="*/ 1097999 h 1097999"/>
                    <a:gd name="connsiteX33" fmla="*/ 1017656 w 1331858"/>
                    <a:gd name="connsiteY33" fmla="*/ 1011315 h 1097999"/>
                    <a:gd name="connsiteX34" fmla="*/ 1031777 w 1331858"/>
                    <a:gd name="connsiteY34" fmla="*/ 982420 h 1097999"/>
                    <a:gd name="connsiteX35" fmla="*/ 1017656 w 1331858"/>
                    <a:gd name="connsiteY35" fmla="*/ 823499 h 1097999"/>
                    <a:gd name="connsiteX36" fmla="*/ 947049 w 1331858"/>
                    <a:gd name="connsiteY36" fmla="*/ 794604 h 1097999"/>
                    <a:gd name="connsiteX37" fmla="*/ 947049 w 1331858"/>
                    <a:gd name="connsiteY37" fmla="*/ 751262 h 1097999"/>
                    <a:gd name="connsiteX38" fmla="*/ 918806 w 1331858"/>
                    <a:gd name="connsiteY38" fmla="*/ 679026 h 1097999"/>
                    <a:gd name="connsiteX39" fmla="*/ 848199 w 1331858"/>
                    <a:gd name="connsiteY39" fmla="*/ 650131 h 1097999"/>
                    <a:gd name="connsiteX40" fmla="*/ 749349 w 1331858"/>
                    <a:gd name="connsiteY40" fmla="*/ 707920 h 1097999"/>
                    <a:gd name="connsiteX41" fmla="*/ 735227 w 1331858"/>
                    <a:gd name="connsiteY41" fmla="*/ 707920 h 1097999"/>
                    <a:gd name="connsiteX42" fmla="*/ 706985 w 1331858"/>
                    <a:gd name="connsiteY42" fmla="*/ 664578 h 1097999"/>
                    <a:gd name="connsiteX43" fmla="*/ 636377 w 1331858"/>
                    <a:gd name="connsiteY43" fmla="*/ 635684 h 1097999"/>
                    <a:gd name="connsiteX44" fmla="*/ 537527 w 1331858"/>
                    <a:gd name="connsiteY44" fmla="*/ 679026 h 1097999"/>
                    <a:gd name="connsiteX45" fmla="*/ 452799 w 1331858"/>
                    <a:gd name="connsiteY45" fmla="*/ 780157 h 1097999"/>
                    <a:gd name="connsiteX46" fmla="*/ 424556 w 1331858"/>
                    <a:gd name="connsiteY46" fmla="*/ 751262 h 1097999"/>
                    <a:gd name="connsiteX47" fmla="*/ 353949 w 1331858"/>
                    <a:gd name="connsiteY47" fmla="*/ 722368 h 1097999"/>
                    <a:gd name="connsiteX48" fmla="*/ 311584 w 1331858"/>
                    <a:gd name="connsiteY48" fmla="*/ 751262 h 1097999"/>
                    <a:gd name="connsiteX49" fmla="*/ 240977 w 1331858"/>
                    <a:gd name="connsiteY49" fmla="*/ 837947 h 1097999"/>
                    <a:gd name="connsiteX50" fmla="*/ 226856 w 1331858"/>
                    <a:gd name="connsiteY50" fmla="*/ 794604 h 1097999"/>
                    <a:gd name="connsiteX51" fmla="*/ 226856 w 1331858"/>
                    <a:gd name="connsiteY51" fmla="*/ 780157 h 1097999"/>
                    <a:gd name="connsiteX52" fmla="*/ 83876 w 1331858"/>
                    <a:gd name="connsiteY52" fmla="*/ 713112 h 1097999"/>
                    <a:gd name="connsiteX53" fmla="*/ 40804 w 1331858"/>
                    <a:gd name="connsiteY53" fmla="*/ 692915 h 1097999"/>
                    <a:gd name="connsiteX54" fmla="*/ 0 w 1331858"/>
                    <a:gd name="connsiteY54" fmla="*/ 71248 h 1097999"/>
                    <a:gd name="connsiteX55" fmla="*/ 22757 w 1331858"/>
                    <a:gd name="connsiteY55" fmla="*/ 81492 h 1097999"/>
                    <a:gd name="connsiteX56" fmla="*/ 226856 w 1331858"/>
                    <a:gd name="connsiteY56" fmla="*/ 173368 h 1097999"/>
                    <a:gd name="connsiteX57" fmla="*/ 226856 w 1331858"/>
                    <a:gd name="connsiteY57" fmla="*/ 158921 h 1097999"/>
                    <a:gd name="connsiteX58" fmla="*/ 650499 w 1331858"/>
                    <a:gd name="connsiteY58" fmla="*/ 0 h 1097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1331858" h="1097999">
                      <a:moveTo>
                        <a:pt x="650499" y="0"/>
                      </a:moveTo>
                      <a:cubicBezTo>
                        <a:pt x="692863" y="0"/>
                        <a:pt x="735228" y="14447"/>
                        <a:pt x="763470" y="28895"/>
                      </a:cubicBezTo>
                      <a:cubicBezTo>
                        <a:pt x="763470" y="28895"/>
                        <a:pt x="763470" y="28895"/>
                        <a:pt x="608134" y="130026"/>
                      </a:cubicBezTo>
                      <a:cubicBezTo>
                        <a:pt x="608134" y="130026"/>
                        <a:pt x="608134" y="130026"/>
                        <a:pt x="551649" y="317842"/>
                      </a:cubicBezTo>
                      <a:cubicBezTo>
                        <a:pt x="509284" y="418973"/>
                        <a:pt x="509284" y="476763"/>
                        <a:pt x="537528" y="505657"/>
                      </a:cubicBezTo>
                      <a:cubicBezTo>
                        <a:pt x="537528" y="520104"/>
                        <a:pt x="565770" y="534552"/>
                        <a:pt x="594013" y="534552"/>
                      </a:cubicBezTo>
                      <a:cubicBezTo>
                        <a:pt x="636377" y="534552"/>
                        <a:pt x="678742" y="505658"/>
                        <a:pt x="692863" y="505657"/>
                      </a:cubicBezTo>
                      <a:cubicBezTo>
                        <a:pt x="791713" y="447868"/>
                        <a:pt x="862320" y="303394"/>
                        <a:pt x="890563" y="245605"/>
                      </a:cubicBezTo>
                      <a:cubicBezTo>
                        <a:pt x="904685" y="260052"/>
                        <a:pt x="918806" y="260052"/>
                        <a:pt x="932927" y="260052"/>
                      </a:cubicBezTo>
                      <a:cubicBezTo>
                        <a:pt x="961171" y="274500"/>
                        <a:pt x="989413" y="288947"/>
                        <a:pt x="1003534" y="303394"/>
                      </a:cubicBezTo>
                      <a:cubicBezTo>
                        <a:pt x="1045899" y="346736"/>
                        <a:pt x="1116506" y="390079"/>
                        <a:pt x="1158870" y="433421"/>
                      </a:cubicBezTo>
                      <a:cubicBezTo>
                        <a:pt x="1229477" y="491210"/>
                        <a:pt x="1300085" y="534552"/>
                        <a:pt x="1314206" y="592341"/>
                      </a:cubicBezTo>
                      <a:cubicBezTo>
                        <a:pt x="1342449" y="794605"/>
                        <a:pt x="1328328" y="939078"/>
                        <a:pt x="1328328" y="939078"/>
                      </a:cubicBezTo>
                      <a:cubicBezTo>
                        <a:pt x="1328328" y="939078"/>
                        <a:pt x="1328328" y="939078"/>
                        <a:pt x="1328328" y="953525"/>
                      </a:cubicBezTo>
                      <a:cubicBezTo>
                        <a:pt x="1314206" y="967973"/>
                        <a:pt x="1300085" y="967973"/>
                        <a:pt x="1271842" y="967973"/>
                      </a:cubicBezTo>
                      <a:cubicBezTo>
                        <a:pt x="1271842" y="953525"/>
                        <a:pt x="1271842" y="895736"/>
                        <a:pt x="1271842" y="837946"/>
                      </a:cubicBezTo>
                      <a:cubicBezTo>
                        <a:pt x="1271842" y="736815"/>
                        <a:pt x="1257721" y="664578"/>
                        <a:pt x="1243599" y="635684"/>
                      </a:cubicBezTo>
                      <a:cubicBezTo>
                        <a:pt x="1215356" y="548999"/>
                        <a:pt x="1017656" y="404526"/>
                        <a:pt x="1017656" y="404526"/>
                      </a:cubicBezTo>
                      <a:cubicBezTo>
                        <a:pt x="1017656" y="404526"/>
                        <a:pt x="1017656" y="404526"/>
                        <a:pt x="989413" y="433421"/>
                      </a:cubicBezTo>
                      <a:cubicBezTo>
                        <a:pt x="1045899" y="476763"/>
                        <a:pt x="1187114" y="592341"/>
                        <a:pt x="1215356" y="650131"/>
                      </a:cubicBezTo>
                      <a:cubicBezTo>
                        <a:pt x="1215356" y="664578"/>
                        <a:pt x="1229477" y="722368"/>
                        <a:pt x="1229477" y="837946"/>
                      </a:cubicBezTo>
                      <a:cubicBezTo>
                        <a:pt x="1229478" y="910183"/>
                        <a:pt x="1229478" y="982420"/>
                        <a:pt x="1229478" y="982420"/>
                      </a:cubicBezTo>
                      <a:cubicBezTo>
                        <a:pt x="1229478" y="996868"/>
                        <a:pt x="1215356" y="1025762"/>
                        <a:pt x="1158871" y="1025762"/>
                      </a:cubicBezTo>
                      <a:cubicBezTo>
                        <a:pt x="1158871" y="1025762"/>
                        <a:pt x="1158871" y="1025762"/>
                        <a:pt x="1144749" y="1025762"/>
                      </a:cubicBezTo>
                      <a:cubicBezTo>
                        <a:pt x="1144749" y="982420"/>
                        <a:pt x="1158871" y="866841"/>
                        <a:pt x="1144749" y="794604"/>
                      </a:cubicBezTo>
                      <a:cubicBezTo>
                        <a:pt x="1130627" y="780157"/>
                        <a:pt x="1130627" y="780157"/>
                        <a:pt x="1130627" y="765710"/>
                      </a:cubicBezTo>
                      <a:cubicBezTo>
                        <a:pt x="1102385" y="693473"/>
                        <a:pt x="961170" y="592342"/>
                        <a:pt x="947049" y="577894"/>
                      </a:cubicBezTo>
                      <a:cubicBezTo>
                        <a:pt x="947049" y="577894"/>
                        <a:pt x="947049" y="577894"/>
                        <a:pt x="918806" y="606789"/>
                      </a:cubicBezTo>
                      <a:cubicBezTo>
                        <a:pt x="961170" y="650131"/>
                        <a:pt x="1074142" y="736815"/>
                        <a:pt x="1088264" y="780157"/>
                      </a:cubicBezTo>
                      <a:cubicBezTo>
                        <a:pt x="1088264" y="794605"/>
                        <a:pt x="1102385" y="794605"/>
                        <a:pt x="1102385" y="809052"/>
                      </a:cubicBezTo>
                      <a:cubicBezTo>
                        <a:pt x="1116506" y="881288"/>
                        <a:pt x="1102385" y="1011315"/>
                        <a:pt x="1102385" y="1040210"/>
                      </a:cubicBezTo>
                      <a:cubicBezTo>
                        <a:pt x="1102385" y="1054657"/>
                        <a:pt x="1074142" y="1097999"/>
                        <a:pt x="1031777" y="1097999"/>
                      </a:cubicBezTo>
                      <a:cubicBezTo>
                        <a:pt x="1017656" y="1097999"/>
                        <a:pt x="1017656" y="1097999"/>
                        <a:pt x="1017656" y="1097999"/>
                      </a:cubicBezTo>
                      <a:cubicBezTo>
                        <a:pt x="1017656" y="1097999"/>
                        <a:pt x="1017656" y="1097999"/>
                        <a:pt x="1017656" y="1011315"/>
                      </a:cubicBezTo>
                      <a:cubicBezTo>
                        <a:pt x="1017656" y="1011315"/>
                        <a:pt x="1017656" y="1011315"/>
                        <a:pt x="1031777" y="982420"/>
                      </a:cubicBezTo>
                      <a:cubicBezTo>
                        <a:pt x="1074142" y="939078"/>
                        <a:pt x="1060020" y="866841"/>
                        <a:pt x="1017656" y="823499"/>
                      </a:cubicBezTo>
                      <a:cubicBezTo>
                        <a:pt x="989413" y="809052"/>
                        <a:pt x="975292" y="794605"/>
                        <a:pt x="947049" y="794604"/>
                      </a:cubicBezTo>
                      <a:cubicBezTo>
                        <a:pt x="947049" y="780157"/>
                        <a:pt x="961170" y="765710"/>
                        <a:pt x="947049" y="751262"/>
                      </a:cubicBezTo>
                      <a:cubicBezTo>
                        <a:pt x="947049" y="722367"/>
                        <a:pt x="932928" y="693473"/>
                        <a:pt x="918806" y="679026"/>
                      </a:cubicBezTo>
                      <a:cubicBezTo>
                        <a:pt x="890563" y="664578"/>
                        <a:pt x="876442" y="650131"/>
                        <a:pt x="848199" y="650131"/>
                      </a:cubicBezTo>
                      <a:cubicBezTo>
                        <a:pt x="805834" y="650131"/>
                        <a:pt x="777592" y="664578"/>
                        <a:pt x="749349" y="707920"/>
                      </a:cubicBezTo>
                      <a:cubicBezTo>
                        <a:pt x="749349" y="707920"/>
                        <a:pt x="749349" y="707920"/>
                        <a:pt x="735227" y="707920"/>
                      </a:cubicBezTo>
                      <a:cubicBezTo>
                        <a:pt x="735227" y="693473"/>
                        <a:pt x="721106" y="679026"/>
                        <a:pt x="706985" y="664578"/>
                      </a:cubicBezTo>
                      <a:cubicBezTo>
                        <a:pt x="692863" y="650131"/>
                        <a:pt x="664620" y="635683"/>
                        <a:pt x="636377" y="635684"/>
                      </a:cubicBezTo>
                      <a:cubicBezTo>
                        <a:pt x="594013" y="635684"/>
                        <a:pt x="565770" y="650131"/>
                        <a:pt x="537527" y="679026"/>
                      </a:cubicBezTo>
                      <a:cubicBezTo>
                        <a:pt x="537527" y="679026"/>
                        <a:pt x="537527" y="679026"/>
                        <a:pt x="452799" y="780157"/>
                      </a:cubicBezTo>
                      <a:cubicBezTo>
                        <a:pt x="452799" y="780157"/>
                        <a:pt x="438677" y="765710"/>
                        <a:pt x="424556" y="751262"/>
                      </a:cubicBezTo>
                      <a:cubicBezTo>
                        <a:pt x="410434" y="736815"/>
                        <a:pt x="382191" y="722367"/>
                        <a:pt x="353949" y="722368"/>
                      </a:cubicBezTo>
                      <a:cubicBezTo>
                        <a:pt x="339827" y="722368"/>
                        <a:pt x="311584" y="736815"/>
                        <a:pt x="311584" y="751262"/>
                      </a:cubicBezTo>
                      <a:cubicBezTo>
                        <a:pt x="311584" y="751262"/>
                        <a:pt x="311584" y="751262"/>
                        <a:pt x="240977" y="837947"/>
                      </a:cubicBezTo>
                      <a:cubicBezTo>
                        <a:pt x="226856" y="823499"/>
                        <a:pt x="226856" y="809052"/>
                        <a:pt x="226856" y="794604"/>
                      </a:cubicBezTo>
                      <a:cubicBezTo>
                        <a:pt x="226856" y="794604"/>
                        <a:pt x="226856" y="794604"/>
                        <a:pt x="226856" y="780157"/>
                      </a:cubicBezTo>
                      <a:cubicBezTo>
                        <a:pt x="226856" y="780157"/>
                        <a:pt x="226856" y="780157"/>
                        <a:pt x="83876" y="713112"/>
                      </a:cubicBezTo>
                      <a:lnTo>
                        <a:pt x="40804" y="692915"/>
                      </a:lnTo>
                      <a:lnTo>
                        <a:pt x="0" y="71248"/>
                      </a:lnTo>
                      <a:lnTo>
                        <a:pt x="22757" y="81492"/>
                      </a:lnTo>
                      <a:cubicBezTo>
                        <a:pt x="72403" y="103840"/>
                        <a:pt x="138597" y="133638"/>
                        <a:pt x="226856" y="173368"/>
                      </a:cubicBezTo>
                      <a:cubicBezTo>
                        <a:pt x="226856" y="173368"/>
                        <a:pt x="226856" y="173368"/>
                        <a:pt x="226856" y="158921"/>
                      </a:cubicBezTo>
                      <a:cubicBezTo>
                        <a:pt x="226856" y="158921"/>
                        <a:pt x="466920" y="14447"/>
                        <a:pt x="650499" y="0"/>
                      </a:cubicBezTo>
                      <a:close/>
                    </a:path>
                  </a:pathLst>
                </a:custGeom>
                <a:solidFill>
                  <a:srgbClr val="F8BA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Freeform: Shape 14"/>
                <p:cNvSpPr/>
                <p:nvPr/>
              </p:nvSpPr>
              <p:spPr bwMode="auto">
                <a:xfrm rot="1168347">
                  <a:off x="5405542" y="4290747"/>
                  <a:ext cx="57185" cy="85998"/>
                </a:xfrm>
                <a:custGeom>
                  <a:avLst/>
                  <a:gdLst>
                    <a:gd name="T0" fmla="*/ 2 w 91"/>
                    <a:gd name="T1" fmla="*/ 12 h 70"/>
                    <a:gd name="T2" fmla="*/ 1 w 91"/>
                    <a:gd name="T3" fmla="*/ 31 h 70"/>
                    <a:gd name="T4" fmla="*/ 34 w 91"/>
                    <a:gd name="T5" fmla="*/ 68 h 70"/>
                    <a:gd name="T6" fmla="*/ 54 w 91"/>
                    <a:gd name="T7" fmla="*/ 69 h 70"/>
                    <a:gd name="T8" fmla="*/ 90 w 91"/>
                    <a:gd name="T9" fmla="*/ 35 h 70"/>
                    <a:gd name="T10" fmla="*/ 91 w 91"/>
                    <a:gd name="T11" fmla="*/ 16 h 70"/>
                    <a:gd name="T12" fmla="*/ 79 w 91"/>
                    <a:gd name="T13" fmla="*/ 3 h 70"/>
                    <a:gd name="T14" fmla="*/ 15 w 91"/>
                    <a:gd name="T15" fmla="*/ 0 h 70"/>
                    <a:gd name="T16" fmla="*/ 2 w 91"/>
                    <a:gd name="T17" fmla="*/ 1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1" h="70">
                      <a:moveTo>
                        <a:pt x="2" y="12"/>
                      </a:move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0" y="51"/>
                        <a:pt x="15" y="67"/>
                        <a:pt x="34" y="68"/>
                      </a:cubicBezTo>
                      <a:cubicBezTo>
                        <a:pt x="54" y="69"/>
                        <a:pt x="54" y="69"/>
                        <a:pt x="54" y="69"/>
                      </a:cubicBezTo>
                      <a:cubicBezTo>
                        <a:pt x="73" y="70"/>
                        <a:pt x="89" y="55"/>
                        <a:pt x="90" y="35"/>
                      </a:cubicBezTo>
                      <a:cubicBezTo>
                        <a:pt x="91" y="16"/>
                        <a:pt x="91" y="16"/>
                        <a:pt x="91" y="16"/>
                      </a:cubicBezTo>
                      <a:cubicBezTo>
                        <a:pt x="91" y="9"/>
                        <a:pt x="86" y="3"/>
                        <a:pt x="79" y="3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8" y="0"/>
                        <a:pt x="2" y="5"/>
                        <a:pt x="2" y="12"/>
                      </a:cubicBezTo>
                      <a:close/>
                    </a:path>
                  </a:pathLst>
                </a:custGeom>
                <a:solidFill>
                  <a:srgbClr val="FDE2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4" name="Freeform: Shape 15"/>
                <p:cNvSpPr/>
                <p:nvPr/>
              </p:nvSpPr>
              <p:spPr bwMode="auto">
                <a:xfrm rot="13043079">
                  <a:off x="5457048" y="4659178"/>
                  <a:ext cx="88124" cy="61491"/>
                </a:xfrm>
                <a:custGeom>
                  <a:avLst/>
                  <a:gdLst>
                    <a:gd name="T0" fmla="*/ 2 w 105"/>
                    <a:gd name="T1" fmla="*/ 13 h 73"/>
                    <a:gd name="T2" fmla="*/ 1 w 105"/>
                    <a:gd name="T3" fmla="*/ 31 h 73"/>
                    <a:gd name="T4" fmla="*/ 38 w 105"/>
                    <a:gd name="T5" fmla="*/ 71 h 73"/>
                    <a:gd name="T6" fmla="*/ 64 w 105"/>
                    <a:gd name="T7" fmla="*/ 72 h 73"/>
                    <a:gd name="T8" fmla="*/ 104 w 105"/>
                    <a:gd name="T9" fmla="*/ 36 h 73"/>
                    <a:gd name="T10" fmla="*/ 104 w 105"/>
                    <a:gd name="T11" fmla="*/ 18 h 73"/>
                    <a:gd name="T12" fmla="*/ 91 w 105"/>
                    <a:gd name="T13" fmla="*/ 3 h 73"/>
                    <a:gd name="T14" fmla="*/ 17 w 105"/>
                    <a:gd name="T15" fmla="*/ 0 h 73"/>
                    <a:gd name="T16" fmla="*/ 2 w 105"/>
                    <a:gd name="T17" fmla="*/ 1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" h="73">
                      <a:moveTo>
                        <a:pt x="2" y="13"/>
                      </a:move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0" y="52"/>
                        <a:pt x="17" y="70"/>
                        <a:pt x="38" y="71"/>
                      </a:cubicBezTo>
                      <a:cubicBezTo>
                        <a:pt x="64" y="72"/>
                        <a:pt x="64" y="72"/>
                        <a:pt x="64" y="72"/>
                      </a:cubicBezTo>
                      <a:cubicBezTo>
                        <a:pt x="85" y="73"/>
                        <a:pt x="103" y="57"/>
                        <a:pt x="104" y="36"/>
                      </a:cubicBezTo>
                      <a:cubicBezTo>
                        <a:pt x="104" y="18"/>
                        <a:pt x="104" y="18"/>
                        <a:pt x="104" y="18"/>
                      </a:cubicBezTo>
                      <a:cubicBezTo>
                        <a:pt x="105" y="10"/>
                        <a:pt x="99" y="4"/>
                        <a:pt x="91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9" y="0"/>
                        <a:pt x="2" y="6"/>
                        <a:pt x="2" y="13"/>
                      </a:cubicBezTo>
                      <a:close/>
                    </a:path>
                  </a:pathLst>
                </a:custGeom>
                <a:solidFill>
                  <a:srgbClr val="FDE2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Freeform: Shape 16"/>
                <p:cNvSpPr/>
                <p:nvPr/>
              </p:nvSpPr>
              <p:spPr bwMode="auto">
                <a:xfrm rot="12484674">
                  <a:off x="5663548" y="4670854"/>
                  <a:ext cx="80850" cy="75463"/>
                </a:xfrm>
                <a:custGeom>
                  <a:avLst/>
                  <a:gdLst>
                    <a:gd name="T0" fmla="*/ 2 w 105"/>
                    <a:gd name="T1" fmla="*/ 13 h 73"/>
                    <a:gd name="T2" fmla="*/ 1 w 105"/>
                    <a:gd name="T3" fmla="*/ 31 h 73"/>
                    <a:gd name="T4" fmla="*/ 38 w 105"/>
                    <a:gd name="T5" fmla="*/ 71 h 73"/>
                    <a:gd name="T6" fmla="*/ 64 w 105"/>
                    <a:gd name="T7" fmla="*/ 72 h 73"/>
                    <a:gd name="T8" fmla="*/ 104 w 105"/>
                    <a:gd name="T9" fmla="*/ 36 h 73"/>
                    <a:gd name="T10" fmla="*/ 104 w 105"/>
                    <a:gd name="T11" fmla="*/ 18 h 73"/>
                    <a:gd name="T12" fmla="*/ 91 w 105"/>
                    <a:gd name="T13" fmla="*/ 3 h 73"/>
                    <a:gd name="T14" fmla="*/ 17 w 105"/>
                    <a:gd name="T15" fmla="*/ 0 h 73"/>
                    <a:gd name="T16" fmla="*/ 2 w 105"/>
                    <a:gd name="T17" fmla="*/ 1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" h="73">
                      <a:moveTo>
                        <a:pt x="2" y="13"/>
                      </a:move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0" y="52"/>
                        <a:pt x="17" y="70"/>
                        <a:pt x="38" y="71"/>
                      </a:cubicBezTo>
                      <a:cubicBezTo>
                        <a:pt x="64" y="72"/>
                        <a:pt x="64" y="72"/>
                        <a:pt x="64" y="72"/>
                      </a:cubicBezTo>
                      <a:cubicBezTo>
                        <a:pt x="85" y="73"/>
                        <a:pt x="103" y="57"/>
                        <a:pt x="104" y="36"/>
                      </a:cubicBezTo>
                      <a:cubicBezTo>
                        <a:pt x="104" y="18"/>
                        <a:pt x="104" y="18"/>
                        <a:pt x="104" y="18"/>
                      </a:cubicBezTo>
                      <a:cubicBezTo>
                        <a:pt x="105" y="10"/>
                        <a:pt x="99" y="4"/>
                        <a:pt x="91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9" y="0"/>
                        <a:pt x="2" y="6"/>
                        <a:pt x="2" y="13"/>
                      </a:cubicBezTo>
                      <a:close/>
                    </a:path>
                  </a:pathLst>
                </a:custGeom>
                <a:solidFill>
                  <a:srgbClr val="FDE2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6" name="Freeform: Shape 17"/>
                <p:cNvSpPr/>
                <p:nvPr/>
              </p:nvSpPr>
              <p:spPr bwMode="auto">
                <a:xfrm rot="13043079">
                  <a:off x="5781317" y="4820037"/>
                  <a:ext cx="67545" cy="63307"/>
                </a:xfrm>
                <a:custGeom>
                  <a:avLst/>
                  <a:gdLst>
                    <a:gd name="T0" fmla="*/ 2 w 105"/>
                    <a:gd name="T1" fmla="*/ 13 h 73"/>
                    <a:gd name="T2" fmla="*/ 1 w 105"/>
                    <a:gd name="T3" fmla="*/ 31 h 73"/>
                    <a:gd name="T4" fmla="*/ 38 w 105"/>
                    <a:gd name="T5" fmla="*/ 71 h 73"/>
                    <a:gd name="T6" fmla="*/ 64 w 105"/>
                    <a:gd name="T7" fmla="*/ 72 h 73"/>
                    <a:gd name="T8" fmla="*/ 104 w 105"/>
                    <a:gd name="T9" fmla="*/ 36 h 73"/>
                    <a:gd name="T10" fmla="*/ 104 w 105"/>
                    <a:gd name="T11" fmla="*/ 18 h 73"/>
                    <a:gd name="T12" fmla="*/ 91 w 105"/>
                    <a:gd name="T13" fmla="*/ 3 h 73"/>
                    <a:gd name="T14" fmla="*/ 17 w 105"/>
                    <a:gd name="T15" fmla="*/ 0 h 73"/>
                    <a:gd name="T16" fmla="*/ 2 w 105"/>
                    <a:gd name="T17" fmla="*/ 1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" h="73">
                      <a:moveTo>
                        <a:pt x="2" y="13"/>
                      </a:move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0" y="52"/>
                        <a:pt x="17" y="70"/>
                        <a:pt x="38" y="71"/>
                      </a:cubicBezTo>
                      <a:cubicBezTo>
                        <a:pt x="64" y="72"/>
                        <a:pt x="64" y="72"/>
                        <a:pt x="64" y="72"/>
                      </a:cubicBezTo>
                      <a:cubicBezTo>
                        <a:pt x="85" y="73"/>
                        <a:pt x="103" y="57"/>
                        <a:pt x="104" y="36"/>
                      </a:cubicBezTo>
                      <a:cubicBezTo>
                        <a:pt x="104" y="18"/>
                        <a:pt x="104" y="18"/>
                        <a:pt x="104" y="18"/>
                      </a:cubicBezTo>
                      <a:cubicBezTo>
                        <a:pt x="105" y="10"/>
                        <a:pt x="99" y="4"/>
                        <a:pt x="91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9" y="0"/>
                        <a:pt x="2" y="6"/>
                        <a:pt x="2" y="13"/>
                      </a:cubicBezTo>
                      <a:close/>
                    </a:path>
                  </a:pathLst>
                </a:custGeom>
                <a:solidFill>
                  <a:srgbClr val="FDE2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Freeform: Shape 18"/>
                <p:cNvSpPr/>
                <p:nvPr/>
              </p:nvSpPr>
              <p:spPr bwMode="auto">
                <a:xfrm rot="13043079">
                  <a:off x="5205752" y="4738044"/>
                  <a:ext cx="56993" cy="45719"/>
                </a:xfrm>
                <a:custGeom>
                  <a:avLst/>
                  <a:gdLst>
                    <a:gd name="T0" fmla="*/ 2 w 105"/>
                    <a:gd name="T1" fmla="*/ 13 h 73"/>
                    <a:gd name="T2" fmla="*/ 1 w 105"/>
                    <a:gd name="T3" fmla="*/ 31 h 73"/>
                    <a:gd name="T4" fmla="*/ 38 w 105"/>
                    <a:gd name="T5" fmla="*/ 71 h 73"/>
                    <a:gd name="T6" fmla="*/ 64 w 105"/>
                    <a:gd name="T7" fmla="*/ 72 h 73"/>
                    <a:gd name="T8" fmla="*/ 104 w 105"/>
                    <a:gd name="T9" fmla="*/ 36 h 73"/>
                    <a:gd name="T10" fmla="*/ 104 w 105"/>
                    <a:gd name="T11" fmla="*/ 18 h 73"/>
                    <a:gd name="T12" fmla="*/ 91 w 105"/>
                    <a:gd name="T13" fmla="*/ 3 h 73"/>
                    <a:gd name="T14" fmla="*/ 17 w 105"/>
                    <a:gd name="T15" fmla="*/ 0 h 73"/>
                    <a:gd name="T16" fmla="*/ 2 w 105"/>
                    <a:gd name="T17" fmla="*/ 13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5" h="73">
                      <a:moveTo>
                        <a:pt x="2" y="13"/>
                      </a:move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0" y="52"/>
                        <a:pt x="17" y="70"/>
                        <a:pt x="38" y="71"/>
                      </a:cubicBezTo>
                      <a:cubicBezTo>
                        <a:pt x="64" y="72"/>
                        <a:pt x="64" y="72"/>
                        <a:pt x="64" y="72"/>
                      </a:cubicBezTo>
                      <a:cubicBezTo>
                        <a:pt x="85" y="73"/>
                        <a:pt x="103" y="57"/>
                        <a:pt x="104" y="36"/>
                      </a:cubicBezTo>
                      <a:cubicBezTo>
                        <a:pt x="104" y="18"/>
                        <a:pt x="104" y="18"/>
                        <a:pt x="104" y="18"/>
                      </a:cubicBezTo>
                      <a:cubicBezTo>
                        <a:pt x="105" y="10"/>
                        <a:pt x="99" y="4"/>
                        <a:pt x="91" y="3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9" y="0"/>
                        <a:pt x="2" y="6"/>
                        <a:pt x="2" y="13"/>
                      </a:cubicBezTo>
                      <a:close/>
                    </a:path>
                  </a:pathLst>
                </a:custGeom>
                <a:solidFill>
                  <a:srgbClr val="FDE2C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45" name="Freeform: Shape 6"/>
            <p:cNvSpPr/>
            <p:nvPr/>
          </p:nvSpPr>
          <p:spPr>
            <a:xfrm>
              <a:off x="2998779" y="4142752"/>
              <a:ext cx="2343137" cy="2874902"/>
            </a:xfrm>
            <a:custGeom>
              <a:avLst/>
              <a:gdLst>
                <a:gd name="connsiteX0" fmla="*/ 2300734 w 2343137"/>
                <a:gd name="connsiteY0" fmla="*/ 0 h 2874902"/>
                <a:gd name="connsiteX1" fmla="*/ 2343137 w 2343137"/>
                <a:gd name="connsiteY1" fmla="*/ 303080 h 2874902"/>
                <a:gd name="connsiteX2" fmla="*/ 2191941 w 2343137"/>
                <a:gd name="connsiteY2" fmla="*/ 331800 h 2874902"/>
                <a:gd name="connsiteX3" fmla="*/ 362557 w 2343137"/>
                <a:gd name="connsiteY3" fmla="*/ 2627762 h 2874902"/>
                <a:gd name="connsiteX4" fmla="*/ 370666 w 2343137"/>
                <a:gd name="connsiteY4" fmla="*/ 2843726 h 2874902"/>
                <a:gd name="connsiteX5" fmla="*/ 10061 w 2343137"/>
                <a:gd name="connsiteY5" fmla="*/ 2874902 h 2874902"/>
                <a:gd name="connsiteX6" fmla="*/ 2300734 w 2343137"/>
                <a:gd name="connsiteY6" fmla="*/ 0 h 287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137" h="2874902">
                  <a:moveTo>
                    <a:pt x="2300734" y="0"/>
                  </a:moveTo>
                  <a:lnTo>
                    <a:pt x="2343137" y="303080"/>
                  </a:lnTo>
                  <a:lnTo>
                    <a:pt x="2191941" y="331800"/>
                  </a:lnTo>
                  <a:cubicBezTo>
                    <a:pt x="1130656" y="587784"/>
                    <a:pt x="375043" y="1536113"/>
                    <a:pt x="362557" y="2627762"/>
                  </a:cubicBezTo>
                  <a:lnTo>
                    <a:pt x="370666" y="2843726"/>
                  </a:lnTo>
                  <a:lnTo>
                    <a:pt x="10061" y="2874902"/>
                  </a:lnTo>
                  <a:cubicBezTo>
                    <a:pt x="-112268" y="1459964"/>
                    <a:pt x="894217" y="196778"/>
                    <a:pt x="2300734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Freeform: Shape 7"/>
            <p:cNvSpPr/>
            <p:nvPr/>
          </p:nvSpPr>
          <p:spPr>
            <a:xfrm flipH="1">
              <a:off x="7087738" y="4146527"/>
              <a:ext cx="2343137" cy="2874902"/>
            </a:xfrm>
            <a:custGeom>
              <a:avLst/>
              <a:gdLst>
                <a:gd name="connsiteX0" fmla="*/ 2300734 w 2343137"/>
                <a:gd name="connsiteY0" fmla="*/ 0 h 2874902"/>
                <a:gd name="connsiteX1" fmla="*/ 2343137 w 2343137"/>
                <a:gd name="connsiteY1" fmla="*/ 303080 h 2874902"/>
                <a:gd name="connsiteX2" fmla="*/ 2191941 w 2343137"/>
                <a:gd name="connsiteY2" fmla="*/ 331800 h 2874902"/>
                <a:gd name="connsiteX3" fmla="*/ 362557 w 2343137"/>
                <a:gd name="connsiteY3" fmla="*/ 2627762 h 2874902"/>
                <a:gd name="connsiteX4" fmla="*/ 370666 w 2343137"/>
                <a:gd name="connsiteY4" fmla="*/ 2843726 h 2874902"/>
                <a:gd name="connsiteX5" fmla="*/ 10061 w 2343137"/>
                <a:gd name="connsiteY5" fmla="*/ 2874902 h 2874902"/>
                <a:gd name="connsiteX6" fmla="*/ 2300734 w 2343137"/>
                <a:gd name="connsiteY6" fmla="*/ 0 h 287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3137" h="2874902">
                  <a:moveTo>
                    <a:pt x="2300734" y="0"/>
                  </a:moveTo>
                  <a:lnTo>
                    <a:pt x="2343137" y="303080"/>
                  </a:lnTo>
                  <a:lnTo>
                    <a:pt x="2191941" y="331800"/>
                  </a:lnTo>
                  <a:cubicBezTo>
                    <a:pt x="1130656" y="587784"/>
                    <a:pt x="375043" y="1536113"/>
                    <a:pt x="362557" y="2627762"/>
                  </a:cubicBezTo>
                  <a:lnTo>
                    <a:pt x="370666" y="2843726"/>
                  </a:lnTo>
                  <a:lnTo>
                    <a:pt x="10061" y="2874902"/>
                  </a:lnTo>
                  <a:cubicBezTo>
                    <a:pt x="-112268" y="1459964"/>
                    <a:pt x="894217" y="196778"/>
                    <a:pt x="2300734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千图PPT彼岸天：ID 8661124库_Speech Bubble: Rectangle with Corners Rounded 24"/>
          <p:cNvSpPr/>
          <p:nvPr>
            <p:custDataLst>
              <p:tags r:id="rId3"/>
            </p:custDataLst>
          </p:nvPr>
        </p:nvSpPr>
        <p:spPr>
          <a:xfrm>
            <a:off x="5037419" y="2033669"/>
            <a:ext cx="2624395" cy="1148790"/>
          </a:xfrm>
          <a:prstGeom prst="wedgeRoundRectCallout">
            <a:avLst>
              <a:gd name="adj1" fmla="val -6792"/>
              <a:gd name="adj2" fmla="val 11414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/>
            <a:r>
              <a:rPr lang="zh-CN" altLang="en-US" sz="2000" dirty="0"/>
              <a:t>比较不同</a:t>
            </a:r>
            <a:endParaRPr lang="zh-CN" altLang="en-US" sz="2000" b="1" dirty="0"/>
          </a:p>
        </p:txBody>
      </p:sp>
      <p:grpSp>
        <p:nvGrpSpPr>
          <p:cNvPr id="2" name="千图PPT彼岸天：ID 8661124库_组合 1"/>
          <p:cNvGrpSpPr/>
          <p:nvPr>
            <p:custDataLst>
              <p:tags r:id="rId4"/>
            </p:custDataLst>
          </p:nvPr>
        </p:nvGrpSpPr>
        <p:grpSpPr>
          <a:xfrm>
            <a:off x="1216261" y="4434345"/>
            <a:ext cx="2771747" cy="783911"/>
            <a:chOff x="1216261" y="4434345"/>
            <a:chExt cx="2771747" cy="783911"/>
          </a:xfrm>
        </p:grpSpPr>
        <p:grpSp>
          <p:nvGrpSpPr>
            <p:cNvPr id="6" name="Group 25"/>
            <p:cNvGrpSpPr/>
            <p:nvPr/>
          </p:nvGrpSpPr>
          <p:grpSpPr>
            <a:xfrm flipH="1">
              <a:off x="3237418" y="4434345"/>
              <a:ext cx="750590" cy="783911"/>
              <a:chOff x="7379423" y="1799778"/>
              <a:chExt cx="750590" cy="783911"/>
            </a:xfrm>
          </p:grpSpPr>
          <p:sp>
            <p:nvSpPr>
              <p:cNvPr id="41" name="Straight Connector 26"/>
              <p:cNvSpPr/>
              <p:nvPr/>
            </p:nvSpPr>
            <p:spPr>
              <a:xfrm rot="10800000" flipH="1" flipV="1">
                <a:off x="8130013" y="1799778"/>
                <a:ext cx="0" cy="78391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cxnSp>
            <p:nvCxnSpPr>
              <p:cNvPr id="42" name="Straight Connector 27"/>
              <p:cNvCxnSpPr/>
              <p:nvPr/>
            </p:nvCxnSpPr>
            <p:spPr>
              <a:xfrm>
                <a:off x="7403043" y="2196497"/>
                <a:ext cx="726010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28"/>
              <p:cNvSpPr/>
              <p:nvPr/>
            </p:nvSpPr>
            <p:spPr>
              <a:xfrm rot="10800000">
                <a:off x="7379423" y="2141316"/>
                <a:ext cx="100836" cy="10083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0" name="TextBox 30"/>
            <p:cNvSpPr txBox="1"/>
            <p:nvPr/>
          </p:nvSpPr>
          <p:spPr>
            <a:xfrm>
              <a:off x="1216261" y="4680256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t" anchorCtr="0">
              <a:normAutofit/>
            </a:bodyPr>
            <a:lstStyle/>
            <a:p>
              <a:pPr algn="r"/>
              <a:r>
                <a:rPr lang="en-US" altLang="zh-CN" sz="1600" b="1" dirty="0">
                  <a:solidFill>
                    <a:schemeClr val="accent1"/>
                  </a:solidFill>
                </a:rPr>
                <a:t>C</a:t>
              </a:r>
              <a:r>
                <a:rPr lang="zh-CN" altLang="en-US" sz="1600" b="1" dirty="0">
                  <a:solidFill>
                    <a:schemeClr val="accent1"/>
                  </a:solidFill>
                </a:rPr>
                <a:t>语言</a:t>
              </a:r>
            </a:p>
          </p:txBody>
        </p:sp>
      </p:grpSp>
      <p:grpSp>
        <p:nvGrpSpPr>
          <p:cNvPr id="9" name="千图PPT彼岸天：ID 8661124库_组合 1"/>
          <p:cNvGrpSpPr/>
          <p:nvPr>
            <p:custDataLst>
              <p:tags r:id="rId5"/>
            </p:custDataLst>
          </p:nvPr>
        </p:nvGrpSpPr>
        <p:grpSpPr>
          <a:xfrm>
            <a:off x="1363787" y="1652464"/>
            <a:ext cx="3747260" cy="402170"/>
            <a:chOff x="728560" y="1898611"/>
            <a:chExt cx="3747260" cy="402170"/>
          </a:xfrm>
        </p:grpSpPr>
        <p:sp>
          <p:nvSpPr>
            <p:cNvPr id="34" name="Freeform: Shape 37"/>
            <p:cNvSpPr/>
            <p:nvPr/>
          </p:nvSpPr>
          <p:spPr bwMode="auto">
            <a:xfrm>
              <a:off x="728560" y="1988537"/>
              <a:ext cx="221343" cy="222318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Rectangle 41"/>
            <p:cNvSpPr/>
            <p:nvPr/>
          </p:nvSpPr>
          <p:spPr>
            <a:xfrm>
              <a:off x="1110251" y="1898611"/>
              <a:ext cx="3365569" cy="402170"/>
            </a:xfrm>
            <a:prstGeom prst="rect">
              <a:avLst/>
            </a:prstGeom>
          </p:spPr>
          <p:txBody>
            <a:bodyPr wrap="square" lIns="0" tIns="0" rIns="0" bIns="0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7400" dirty="0"/>
                <a:t>全局变量声明必须在任何函数之前</a:t>
              </a:r>
              <a:br>
                <a:rPr lang="zh-CN" altLang="en-US" sz="1200" dirty="0"/>
              </a:br>
              <a:br>
                <a:rPr lang="zh-CN" altLang="en-US" sz="1200" dirty="0"/>
              </a:br>
              <a:endParaRPr lang="zh-CN" altLang="en-US" sz="1200" dirty="0"/>
            </a:p>
          </p:txBody>
        </p:sp>
      </p:grpSp>
      <p:grpSp>
        <p:nvGrpSpPr>
          <p:cNvPr id="10" name="千图PPT彼岸天：ID 8661124库_组合 45"/>
          <p:cNvGrpSpPr/>
          <p:nvPr>
            <p:custDataLst>
              <p:tags r:id="rId6"/>
            </p:custDataLst>
          </p:nvPr>
        </p:nvGrpSpPr>
        <p:grpSpPr>
          <a:xfrm>
            <a:off x="1290159" y="2764452"/>
            <a:ext cx="3747260" cy="402170"/>
            <a:chOff x="728560" y="1898611"/>
            <a:chExt cx="3747260" cy="402170"/>
          </a:xfrm>
        </p:grpSpPr>
        <p:sp>
          <p:nvSpPr>
            <p:cNvPr id="32" name="Freeform: Shape 46"/>
            <p:cNvSpPr/>
            <p:nvPr/>
          </p:nvSpPr>
          <p:spPr bwMode="auto">
            <a:xfrm>
              <a:off x="728560" y="1988537"/>
              <a:ext cx="221343" cy="222318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Rectangle 47"/>
            <p:cNvSpPr/>
            <p:nvPr/>
          </p:nvSpPr>
          <p:spPr>
            <a:xfrm>
              <a:off x="1110251" y="1898611"/>
              <a:ext cx="3365569" cy="402170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/>
                <a:t>局部变量必须集中在可执行语句之前</a:t>
              </a:r>
              <a:br>
                <a:rPr lang="zh-CN" altLang="en-US" sz="1600" dirty="0"/>
              </a:br>
              <a:br>
                <a:rPr lang="zh-CN" altLang="en-US" sz="1600" dirty="0"/>
              </a:br>
              <a:endParaRPr lang="zh-CN" altLang="en-US" sz="1600" dirty="0"/>
            </a:p>
          </p:txBody>
        </p:sp>
      </p:grpSp>
      <p:grpSp>
        <p:nvGrpSpPr>
          <p:cNvPr id="3" name="千图PPT彼岸天：ID 8661124库_组合 2"/>
          <p:cNvGrpSpPr/>
          <p:nvPr>
            <p:custDataLst>
              <p:tags r:id="rId7"/>
            </p:custDataLst>
          </p:nvPr>
        </p:nvGrpSpPr>
        <p:grpSpPr>
          <a:xfrm>
            <a:off x="8402828" y="4465413"/>
            <a:ext cx="2186470" cy="783911"/>
            <a:chOff x="8402828" y="4465413"/>
            <a:chExt cx="2186470" cy="783911"/>
          </a:xfrm>
        </p:grpSpPr>
        <p:grpSp>
          <p:nvGrpSpPr>
            <p:cNvPr id="8" name="Group 31"/>
            <p:cNvGrpSpPr/>
            <p:nvPr/>
          </p:nvGrpSpPr>
          <p:grpSpPr>
            <a:xfrm>
              <a:off x="8402828" y="4465413"/>
              <a:ext cx="750590" cy="783911"/>
              <a:chOff x="7379423" y="1799778"/>
              <a:chExt cx="750590" cy="783911"/>
            </a:xfrm>
          </p:grpSpPr>
          <p:sp>
            <p:nvSpPr>
              <p:cNvPr id="36" name="Straight Connector 32"/>
              <p:cNvSpPr/>
              <p:nvPr/>
            </p:nvSpPr>
            <p:spPr>
              <a:xfrm rot="10800000" flipH="1" flipV="1">
                <a:off x="8130013" y="1799778"/>
                <a:ext cx="0" cy="783911"/>
              </a:xfrm>
              <a:prstGeom prst="line">
                <a:avLst/>
              </a:prstGeom>
              <a:noFill/>
              <a:ln w="127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cxnSp>
            <p:nvCxnSpPr>
              <p:cNvPr id="37" name="Straight Connector 33"/>
              <p:cNvCxnSpPr/>
              <p:nvPr/>
            </p:nvCxnSpPr>
            <p:spPr>
              <a:xfrm>
                <a:off x="7403043" y="2196497"/>
                <a:ext cx="72601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4"/>
              <p:cNvSpPr/>
              <p:nvPr/>
            </p:nvSpPr>
            <p:spPr>
              <a:xfrm rot="10800000">
                <a:off x="7379423" y="2141316"/>
                <a:ext cx="100836" cy="100836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7" name="TextBox 57"/>
            <p:cNvSpPr txBox="1"/>
            <p:nvPr/>
          </p:nvSpPr>
          <p:spPr>
            <a:xfrm>
              <a:off x="9358192" y="4745119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/>
            </a:bodyPr>
            <a:lstStyle/>
            <a:p>
              <a:r>
                <a:rPr lang="en-US" altLang="zh-CN" sz="1600" b="1" dirty="0">
                  <a:solidFill>
                    <a:schemeClr val="accent4">
                      <a:lumMod val="100000"/>
                    </a:schemeClr>
                  </a:solidFill>
                </a:rPr>
                <a:t>C++</a:t>
              </a:r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语言</a:t>
              </a:r>
            </a:p>
          </p:txBody>
        </p:sp>
      </p:grpSp>
      <p:grpSp>
        <p:nvGrpSpPr>
          <p:cNvPr id="14" name="千图PPT彼岸天：ID 8661124库_组合 54"/>
          <p:cNvGrpSpPr/>
          <p:nvPr>
            <p:custDataLst>
              <p:tags r:id="rId8"/>
            </p:custDataLst>
          </p:nvPr>
        </p:nvGrpSpPr>
        <p:grpSpPr>
          <a:xfrm>
            <a:off x="8220236" y="1652464"/>
            <a:ext cx="3747260" cy="402170"/>
            <a:chOff x="728560" y="1898611"/>
            <a:chExt cx="3747260" cy="402170"/>
          </a:xfrm>
        </p:grpSpPr>
        <p:sp>
          <p:nvSpPr>
            <p:cNvPr id="24" name="Freeform: Shape 55"/>
            <p:cNvSpPr/>
            <p:nvPr/>
          </p:nvSpPr>
          <p:spPr bwMode="auto">
            <a:xfrm>
              <a:off x="728560" y="1988537"/>
              <a:ext cx="221343" cy="222318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Rectangle 60"/>
            <p:cNvSpPr/>
            <p:nvPr/>
          </p:nvSpPr>
          <p:spPr>
            <a:xfrm>
              <a:off x="1110251" y="1898611"/>
              <a:ext cx="3365569" cy="402170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000" dirty="0"/>
                <a:t>允许变量的声明在程序的任何位置</a:t>
              </a:r>
              <a:br>
                <a:rPr lang="zh-CN" altLang="en-US" sz="2000" dirty="0"/>
              </a:br>
              <a:br>
                <a:rPr lang="zh-CN" altLang="en-US" sz="2000" dirty="0"/>
              </a:br>
              <a:endParaRPr lang="zh-CN" altLang="en-US" sz="2000" dirty="0"/>
            </a:p>
          </p:txBody>
        </p:sp>
      </p:grpSp>
      <p:grpSp>
        <p:nvGrpSpPr>
          <p:cNvPr id="16" name="千图PPT彼岸天：ID 8661124库_组合 64"/>
          <p:cNvGrpSpPr/>
          <p:nvPr>
            <p:custDataLst>
              <p:tags r:id="rId9"/>
            </p:custDataLst>
          </p:nvPr>
        </p:nvGrpSpPr>
        <p:grpSpPr>
          <a:xfrm>
            <a:off x="8220236" y="2517372"/>
            <a:ext cx="3747260" cy="402170"/>
            <a:chOff x="728560" y="1898611"/>
            <a:chExt cx="3747260" cy="402170"/>
          </a:xfrm>
        </p:grpSpPr>
        <p:sp>
          <p:nvSpPr>
            <p:cNvPr id="20" name="Freeform: Shape 65"/>
            <p:cNvSpPr/>
            <p:nvPr/>
          </p:nvSpPr>
          <p:spPr bwMode="auto">
            <a:xfrm>
              <a:off x="728560" y="1988537"/>
              <a:ext cx="221343" cy="222318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Rectangle 66"/>
            <p:cNvSpPr/>
            <p:nvPr/>
          </p:nvSpPr>
          <p:spPr>
            <a:xfrm>
              <a:off x="1110251" y="1898611"/>
              <a:ext cx="3365569" cy="402170"/>
            </a:xfrm>
            <a:prstGeom prst="rect">
              <a:avLst/>
            </a:prstGeom>
          </p:spPr>
          <p:txBody>
            <a:bodyPr wrap="square" lIns="0" tIns="0" rIns="0" bIns="0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8000" dirty="0"/>
                <a:t>必须在使用变量之前</a:t>
              </a:r>
              <a:br>
                <a:rPr lang="zh-CN" altLang="en-US" sz="1200" dirty="0"/>
              </a:br>
              <a:br>
                <a:rPr lang="zh-CN" altLang="en-US" sz="1200" dirty="0"/>
              </a:br>
              <a:endParaRPr lang="zh-CN" altLang="en-US" sz="1200" dirty="0"/>
            </a:p>
          </p:txBody>
        </p:sp>
      </p:grpSp>
      <p:grpSp>
        <p:nvGrpSpPr>
          <p:cNvPr id="17" name="千图PPT彼岸天：ID 8661124库_组合 67"/>
          <p:cNvGrpSpPr/>
          <p:nvPr>
            <p:custDataLst>
              <p:tags r:id="rId10"/>
            </p:custDataLst>
          </p:nvPr>
        </p:nvGrpSpPr>
        <p:grpSpPr>
          <a:xfrm>
            <a:off x="7814596" y="3181675"/>
            <a:ext cx="3966193" cy="979789"/>
            <a:chOff x="728560" y="1898611"/>
            <a:chExt cx="3747260" cy="402170"/>
          </a:xfrm>
        </p:grpSpPr>
        <p:sp>
          <p:nvSpPr>
            <p:cNvPr id="18" name="Freeform: Shape 68"/>
            <p:cNvSpPr/>
            <p:nvPr/>
          </p:nvSpPr>
          <p:spPr bwMode="auto">
            <a:xfrm>
              <a:off x="728560" y="1988537"/>
              <a:ext cx="221343" cy="222318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171 w 412"/>
                <a:gd name="T11" fmla="*/ 317 h 412"/>
                <a:gd name="T12" fmla="*/ 74 w 412"/>
                <a:gd name="T13" fmla="*/ 220 h 412"/>
                <a:gd name="T14" fmla="*/ 115 w 412"/>
                <a:gd name="T15" fmla="*/ 178 h 412"/>
                <a:gd name="T16" fmla="*/ 171 w 412"/>
                <a:gd name="T17" fmla="*/ 234 h 412"/>
                <a:gd name="T18" fmla="*/ 300 w 412"/>
                <a:gd name="T19" fmla="*/ 105 h 412"/>
                <a:gd name="T20" fmla="*/ 341 w 412"/>
                <a:gd name="T21" fmla="*/ 146 h 412"/>
                <a:gd name="T22" fmla="*/ 171 w 412"/>
                <a:gd name="T23" fmla="*/ 31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2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2"/>
                    <a:pt x="320" y="0"/>
                    <a:pt x="206" y="0"/>
                  </a:cubicBezTo>
                  <a:close/>
                  <a:moveTo>
                    <a:pt x="171" y="317"/>
                  </a:moveTo>
                  <a:cubicBezTo>
                    <a:pt x="74" y="220"/>
                    <a:pt x="74" y="220"/>
                    <a:pt x="74" y="220"/>
                  </a:cubicBezTo>
                  <a:cubicBezTo>
                    <a:pt x="115" y="178"/>
                    <a:pt x="115" y="178"/>
                    <a:pt x="115" y="178"/>
                  </a:cubicBezTo>
                  <a:cubicBezTo>
                    <a:pt x="171" y="234"/>
                    <a:pt x="171" y="234"/>
                    <a:pt x="171" y="234"/>
                  </a:cubicBezTo>
                  <a:cubicBezTo>
                    <a:pt x="300" y="105"/>
                    <a:pt x="300" y="105"/>
                    <a:pt x="300" y="105"/>
                  </a:cubicBezTo>
                  <a:cubicBezTo>
                    <a:pt x="341" y="146"/>
                    <a:pt x="341" y="146"/>
                    <a:pt x="341" y="146"/>
                  </a:cubicBezTo>
                  <a:cubicBezTo>
                    <a:pt x="171" y="317"/>
                    <a:pt x="171" y="317"/>
                    <a:pt x="171" y="31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Rectangle 69"/>
            <p:cNvSpPr/>
            <p:nvPr/>
          </p:nvSpPr>
          <p:spPr>
            <a:xfrm>
              <a:off x="1110251" y="1898611"/>
              <a:ext cx="3365569" cy="402170"/>
            </a:xfrm>
            <a:prstGeom prst="rect">
              <a:avLst/>
            </a:prstGeom>
          </p:spPr>
          <p:txBody>
            <a:bodyPr wrap="square" lIns="0" tIns="0" rIns="0" bIns="0">
              <a:normAutofit fontScale="25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5600" dirty="0"/>
                <a:t>通常认为：在大函数中，在最靠近使用变量的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5600" dirty="0"/>
                <a:t>位置说明变量较为合理；而在较短的函数中，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5600" dirty="0"/>
                <a:t>把局部变量集中在函数开始处说明比较好</a:t>
              </a:r>
              <a:br>
                <a:rPr lang="zh-CN" altLang="en-US" sz="1200" dirty="0"/>
              </a:br>
              <a:br>
                <a:rPr lang="zh-CN" altLang="en-US" sz="1200" dirty="0"/>
              </a:br>
              <a:endParaRPr lang="zh-CN" altLang="en-US" sz="1200" dirty="0"/>
            </a:p>
          </p:txBody>
        </p:sp>
      </p:grpSp>
      <p:sp>
        <p:nvSpPr>
          <p:cNvPr id="63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局部变量的说明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/>
          <p:nvPr/>
        </p:nvSpPr>
        <p:spPr>
          <a:xfrm>
            <a:off x="6809466" y="1356706"/>
            <a:ext cx="3877985" cy="1077218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用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const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定义常变量</a:t>
            </a:r>
            <a:endParaRPr lang="zh-CN" altLang="en-US" sz="2400" b="1" dirty="0"/>
          </a:p>
        </p:txBody>
      </p:sp>
      <p:sp>
        <p:nvSpPr>
          <p:cNvPr id="13" name="千图PPT彼岸天：ID 8661124矩形 12"/>
          <p:cNvSpPr/>
          <p:nvPr>
            <p:custDataLst>
              <p:tags r:id="rId1"/>
            </p:custDataLst>
          </p:nvPr>
        </p:nvSpPr>
        <p:spPr>
          <a:xfrm>
            <a:off x="4519784" y="3210167"/>
            <a:ext cx="5757905" cy="2942057"/>
          </a:xfrm>
          <a:prstGeom prst="rect">
            <a:avLst/>
          </a:prstGeom>
        </p:spPr>
        <p:txBody>
          <a:bodyPr wrap="square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</a:t>
            </a:r>
            <a:r>
              <a:rPr lang="en-US" altLang="zh-CN" sz="2000" dirty="0"/>
              <a:t># include &lt;iostream&gt;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using namespace std;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int main()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{ int a = 1;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#define T1 </a:t>
            </a:r>
            <a:r>
              <a:rPr lang="en-US" altLang="zh-CN" sz="2000" dirty="0" err="1"/>
              <a:t>a+a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#define T2 T1-T1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cout&lt;&lt;“ T2 is “&lt;&lt;T2&lt;&lt;endl;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return 0;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4" name="千图PPT彼岸天：ID 8661124矩形 13"/>
          <p:cNvSpPr/>
          <p:nvPr>
            <p:custDataLst>
              <p:tags r:id="rId2"/>
            </p:custDataLst>
          </p:nvPr>
        </p:nvSpPr>
        <p:spPr>
          <a:xfrm>
            <a:off x="4603159" y="2824902"/>
            <a:ext cx="5757905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000" b="1" dirty="0"/>
              <a:t>C</a:t>
            </a:r>
            <a:r>
              <a:rPr lang="zh-CN" altLang="en-US" sz="2000" b="1" dirty="0"/>
              <a:t>中习惯用</a:t>
            </a:r>
            <a:r>
              <a:rPr lang="en-US" altLang="zh-CN" sz="2000" b="1" dirty="0"/>
              <a:t>#define</a:t>
            </a:r>
            <a:r>
              <a:rPr lang="zh-CN" altLang="en-US" sz="2000" b="1" dirty="0"/>
              <a:t>来定义常量</a:t>
            </a:r>
          </a:p>
        </p:txBody>
      </p:sp>
      <p:sp>
        <p:nvSpPr>
          <p:cNvPr id="8" name="圆角矩形 6"/>
          <p:cNvSpPr/>
          <p:nvPr/>
        </p:nvSpPr>
        <p:spPr>
          <a:xfrm>
            <a:off x="5339914" y="1322403"/>
            <a:ext cx="1223393" cy="12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任意多边形 8"/>
          <p:cNvSpPr/>
          <p:nvPr/>
        </p:nvSpPr>
        <p:spPr>
          <a:xfrm>
            <a:off x="5583584" y="1554216"/>
            <a:ext cx="736053" cy="760374"/>
          </a:xfrm>
          <a:custGeom>
            <a:avLst/>
            <a:gdLst>
              <a:gd name="connsiteX0" fmla="*/ 130655 w 587316"/>
              <a:gd name="connsiteY0" fmla="*/ 434401 h 606722"/>
              <a:gd name="connsiteX1" fmla="*/ 130655 w 587316"/>
              <a:gd name="connsiteY1" fmla="*/ 466128 h 606722"/>
              <a:gd name="connsiteX2" fmla="*/ 142047 w 587316"/>
              <a:gd name="connsiteY2" fmla="*/ 466128 h 606722"/>
              <a:gd name="connsiteX3" fmla="*/ 142047 w 587316"/>
              <a:gd name="connsiteY3" fmla="*/ 434401 h 606722"/>
              <a:gd name="connsiteX4" fmla="*/ 20648 w 587316"/>
              <a:gd name="connsiteY4" fmla="*/ 373614 h 606722"/>
              <a:gd name="connsiteX5" fmla="*/ 48061 w 587316"/>
              <a:gd name="connsiteY5" fmla="*/ 547178 h 606722"/>
              <a:gd name="connsiteX6" fmla="*/ 111608 w 587316"/>
              <a:gd name="connsiteY6" fmla="*/ 547178 h 606722"/>
              <a:gd name="connsiteX7" fmla="*/ 111608 w 587316"/>
              <a:gd name="connsiteY7" fmla="*/ 475637 h 606722"/>
              <a:gd name="connsiteX8" fmla="*/ 111608 w 587316"/>
              <a:gd name="connsiteY8" fmla="*/ 424981 h 606722"/>
              <a:gd name="connsiteX9" fmla="*/ 111608 w 587316"/>
              <a:gd name="connsiteY9" fmla="*/ 373614 h 606722"/>
              <a:gd name="connsiteX10" fmla="*/ 518778 w 587316"/>
              <a:gd name="connsiteY10" fmla="*/ 371157 h 606722"/>
              <a:gd name="connsiteX11" fmla="*/ 553937 w 587316"/>
              <a:gd name="connsiteY11" fmla="*/ 391400 h 606722"/>
              <a:gd name="connsiteX12" fmla="*/ 557497 w 587316"/>
              <a:gd name="connsiteY12" fmla="*/ 404362 h 606722"/>
              <a:gd name="connsiteX13" fmla="*/ 549219 w 587316"/>
              <a:gd name="connsiteY13" fmla="*/ 409068 h 606722"/>
              <a:gd name="connsiteX14" fmla="*/ 544502 w 587316"/>
              <a:gd name="connsiteY14" fmla="*/ 407825 h 606722"/>
              <a:gd name="connsiteX15" fmla="*/ 509344 w 587316"/>
              <a:gd name="connsiteY15" fmla="*/ 387582 h 606722"/>
              <a:gd name="connsiteX16" fmla="*/ 505783 w 587316"/>
              <a:gd name="connsiteY16" fmla="*/ 374619 h 606722"/>
              <a:gd name="connsiteX17" fmla="*/ 518778 w 587316"/>
              <a:gd name="connsiteY17" fmla="*/ 371157 h 606722"/>
              <a:gd name="connsiteX18" fmla="*/ 537211 w 587316"/>
              <a:gd name="connsiteY18" fmla="*/ 283673 h 606722"/>
              <a:gd name="connsiteX19" fmla="*/ 577793 w 587316"/>
              <a:gd name="connsiteY19" fmla="*/ 283673 h 606722"/>
              <a:gd name="connsiteX20" fmla="*/ 587316 w 587316"/>
              <a:gd name="connsiteY20" fmla="*/ 293200 h 606722"/>
              <a:gd name="connsiteX21" fmla="*/ 577793 w 587316"/>
              <a:gd name="connsiteY21" fmla="*/ 302726 h 606722"/>
              <a:gd name="connsiteX22" fmla="*/ 537211 w 587316"/>
              <a:gd name="connsiteY22" fmla="*/ 302726 h 606722"/>
              <a:gd name="connsiteX23" fmla="*/ 527688 w 587316"/>
              <a:gd name="connsiteY23" fmla="*/ 293200 h 606722"/>
              <a:gd name="connsiteX24" fmla="*/ 537211 w 587316"/>
              <a:gd name="connsiteY24" fmla="*/ 283673 h 606722"/>
              <a:gd name="connsiteX25" fmla="*/ 50098 w 587316"/>
              <a:gd name="connsiteY25" fmla="*/ 273582 h 606722"/>
              <a:gd name="connsiteX26" fmla="*/ 90680 w 587316"/>
              <a:gd name="connsiteY26" fmla="*/ 273582 h 606722"/>
              <a:gd name="connsiteX27" fmla="*/ 100203 w 587316"/>
              <a:gd name="connsiteY27" fmla="*/ 283073 h 606722"/>
              <a:gd name="connsiteX28" fmla="*/ 90680 w 587316"/>
              <a:gd name="connsiteY28" fmla="*/ 292564 h 606722"/>
              <a:gd name="connsiteX29" fmla="*/ 50098 w 587316"/>
              <a:gd name="connsiteY29" fmla="*/ 292564 h 606722"/>
              <a:gd name="connsiteX30" fmla="*/ 40575 w 587316"/>
              <a:gd name="connsiteY30" fmla="*/ 283073 h 606722"/>
              <a:gd name="connsiteX31" fmla="*/ 50098 w 587316"/>
              <a:gd name="connsiteY31" fmla="*/ 273582 h 606722"/>
              <a:gd name="connsiteX32" fmla="*/ 19046 w 587316"/>
              <a:gd name="connsiteY32" fmla="*/ 252038 h 606722"/>
              <a:gd name="connsiteX33" fmla="*/ 19046 w 587316"/>
              <a:gd name="connsiteY33" fmla="*/ 354684 h 606722"/>
              <a:gd name="connsiteX34" fmla="*/ 111608 w 587316"/>
              <a:gd name="connsiteY34" fmla="*/ 354684 h 606722"/>
              <a:gd name="connsiteX35" fmla="*/ 111608 w 587316"/>
              <a:gd name="connsiteY35" fmla="*/ 252038 h 606722"/>
              <a:gd name="connsiteX36" fmla="*/ 445913 w 587316"/>
              <a:gd name="connsiteY36" fmla="*/ 202664 h 606722"/>
              <a:gd name="connsiteX37" fmla="*/ 455359 w 587316"/>
              <a:gd name="connsiteY37" fmla="*/ 212170 h 606722"/>
              <a:gd name="connsiteX38" fmla="*/ 455359 w 587316"/>
              <a:gd name="connsiteY38" fmla="*/ 262806 h 606722"/>
              <a:gd name="connsiteX39" fmla="*/ 445913 w 587316"/>
              <a:gd name="connsiteY39" fmla="*/ 272312 h 606722"/>
              <a:gd name="connsiteX40" fmla="*/ 436377 w 587316"/>
              <a:gd name="connsiteY40" fmla="*/ 262806 h 606722"/>
              <a:gd name="connsiteX41" fmla="*/ 436377 w 587316"/>
              <a:gd name="connsiteY41" fmla="*/ 212170 h 606722"/>
              <a:gd name="connsiteX42" fmla="*/ 445913 w 587316"/>
              <a:gd name="connsiteY42" fmla="*/ 202664 h 606722"/>
              <a:gd name="connsiteX43" fmla="*/ 544502 w 587316"/>
              <a:gd name="connsiteY43" fmla="*/ 178654 h 606722"/>
              <a:gd name="connsiteX44" fmla="*/ 557497 w 587316"/>
              <a:gd name="connsiteY44" fmla="*/ 182116 h 606722"/>
              <a:gd name="connsiteX45" fmla="*/ 553937 w 587316"/>
              <a:gd name="connsiteY45" fmla="*/ 195079 h 606722"/>
              <a:gd name="connsiteX46" fmla="*/ 518778 w 587316"/>
              <a:gd name="connsiteY46" fmla="*/ 215322 h 606722"/>
              <a:gd name="connsiteX47" fmla="*/ 514061 w 587316"/>
              <a:gd name="connsiteY47" fmla="*/ 216565 h 606722"/>
              <a:gd name="connsiteX48" fmla="*/ 505783 w 587316"/>
              <a:gd name="connsiteY48" fmla="*/ 211859 h 606722"/>
              <a:gd name="connsiteX49" fmla="*/ 509344 w 587316"/>
              <a:gd name="connsiteY49" fmla="*/ 198897 h 606722"/>
              <a:gd name="connsiteX50" fmla="*/ 375499 w 587316"/>
              <a:gd name="connsiteY50" fmla="*/ 90026 h 606722"/>
              <a:gd name="connsiteX51" fmla="*/ 130655 w 587316"/>
              <a:gd name="connsiteY51" fmla="*/ 247683 h 606722"/>
              <a:gd name="connsiteX52" fmla="*/ 130655 w 587316"/>
              <a:gd name="connsiteY52" fmla="*/ 359128 h 606722"/>
              <a:gd name="connsiteX53" fmla="*/ 375499 w 587316"/>
              <a:gd name="connsiteY53" fmla="*/ 524694 h 606722"/>
              <a:gd name="connsiteX54" fmla="*/ 445913 w 587316"/>
              <a:gd name="connsiteY54" fmla="*/ 40505 h 606722"/>
              <a:gd name="connsiteX55" fmla="*/ 455359 w 587316"/>
              <a:gd name="connsiteY55" fmla="*/ 50017 h 606722"/>
              <a:gd name="connsiteX56" fmla="*/ 455359 w 587316"/>
              <a:gd name="connsiteY56" fmla="*/ 171630 h 606722"/>
              <a:gd name="connsiteX57" fmla="*/ 445913 w 587316"/>
              <a:gd name="connsiteY57" fmla="*/ 181142 h 606722"/>
              <a:gd name="connsiteX58" fmla="*/ 436377 w 587316"/>
              <a:gd name="connsiteY58" fmla="*/ 171630 h 606722"/>
              <a:gd name="connsiteX59" fmla="*/ 436377 w 587316"/>
              <a:gd name="connsiteY59" fmla="*/ 50017 h 606722"/>
              <a:gd name="connsiteX60" fmla="*/ 445913 w 587316"/>
              <a:gd name="connsiteY60" fmla="*/ 40505 h 606722"/>
              <a:gd name="connsiteX61" fmla="*/ 394456 w 587316"/>
              <a:gd name="connsiteY61" fmla="*/ 19018 h 606722"/>
              <a:gd name="connsiteX62" fmla="*/ 394456 w 587316"/>
              <a:gd name="connsiteY62" fmla="*/ 72608 h 606722"/>
              <a:gd name="connsiteX63" fmla="*/ 394456 w 587316"/>
              <a:gd name="connsiteY63" fmla="*/ 542646 h 606722"/>
              <a:gd name="connsiteX64" fmla="*/ 394456 w 587316"/>
              <a:gd name="connsiteY64" fmla="*/ 587704 h 606722"/>
              <a:gd name="connsiteX65" fmla="*/ 466815 w 587316"/>
              <a:gd name="connsiteY65" fmla="*/ 587704 h 606722"/>
              <a:gd name="connsiteX66" fmla="*/ 466815 w 587316"/>
              <a:gd name="connsiteY66" fmla="*/ 19018 h 606722"/>
              <a:gd name="connsiteX67" fmla="*/ 384933 w 587316"/>
              <a:gd name="connsiteY67" fmla="*/ 0 h 606722"/>
              <a:gd name="connsiteX68" fmla="*/ 476338 w 587316"/>
              <a:gd name="connsiteY68" fmla="*/ 0 h 606722"/>
              <a:gd name="connsiteX69" fmla="*/ 485772 w 587316"/>
              <a:gd name="connsiteY69" fmla="*/ 9509 h 606722"/>
              <a:gd name="connsiteX70" fmla="*/ 485772 w 587316"/>
              <a:gd name="connsiteY70" fmla="*/ 597213 h 606722"/>
              <a:gd name="connsiteX71" fmla="*/ 476338 w 587316"/>
              <a:gd name="connsiteY71" fmla="*/ 606722 h 606722"/>
              <a:gd name="connsiteX72" fmla="*/ 384933 w 587316"/>
              <a:gd name="connsiteY72" fmla="*/ 606722 h 606722"/>
              <a:gd name="connsiteX73" fmla="*/ 375499 w 587316"/>
              <a:gd name="connsiteY73" fmla="*/ 597213 h 606722"/>
              <a:gd name="connsiteX74" fmla="*/ 375499 w 587316"/>
              <a:gd name="connsiteY74" fmla="*/ 547623 h 606722"/>
              <a:gd name="connsiteX75" fmla="*/ 130655 w 587316"/>
              <a:gd name="connsiteY75" fmla="*/ 382056 h 606722"/>
              <a:gd name="connsiteX76" fmla="*/ 130655 w 587316"/>
              <a:gd name="connsiteY76" fmla="*/ 415472 h 606722"/>
              <a:gd name="connsiteX77" fmla="*/ 151570 w 587316"/>
              <a:gd name="connsiteY77" fmla="*/ 415472 h 606722"/>
              <a:gd name="connsiteX78" fmla="*/ 161093 w 587316"/>
              <a:gd name="connsiteY78" fmla="*/ 424981 h 606722"/>
              <a:gd name="connsiteX79" fmla="*/ 161093 w 587316"/>
              <a:gd name="connsiteY79" fmla="*/ 475637 h 606722"/>
              <a:gd name="connsiteX80" fmla="*/ 151570 w 587316"/>
              <a:gd name="connsiteY80" fmla="*/ 485147 h 606722"/>
              <a:gd name="connsiteX81" fmla="*/ 130655 w 587316"/>
              <a:gd name="connsiteY81" fmla="*/ 485147 h 606722"/>
              <a:gd name="connsiteX82" fmla="*/ 130655 w 587316"/>
              <a:gd name="connsiteY82" fmla="*/ 556688 h 606722"/>
              <a:gd name="connsiteX83" fmla="*/ 121131 w 587316"/>
              <a:gd name="connsiteY83" fmla="*/ 566197 h 606722"/>
              <a:gd name="connsiteX84" fmla="*/ 39962 w 587316"/>
              <a:gd name="connsiteY84" fmla="*/ 566197 h 606722"/>
              <a:gd name="connsiteX85" fmla="*/ 30528 w 587316"/>
              <a:gd name="connsiteY85" fmla="*/ 558110 h 606722"/>
              <a:gd name="connsiteX86" fmla="*/ 89 w 587316"/>
              <a:gd name="connsiteY86" fmla="*/ 365615 h 606722"/>
              <a:gd name="connsiteX87" fmla="*/ 89 w 587316"/>
              <a:gd name="connsiteY87" fmla="*/ 365437 h 606722"/>
              <a:gd name="connsiteX88" fmla="*/ 0 w 587316"/>
              <a:gd name="connsiteY88" fmla="*/ 364904 h 606722"/>
              <a:gd name="connsiteX89" fmla="*/ 0 w 587316"/>
              <a:gd name="connsiteY89" fmla="*/ 364371 h 606722"/>
              <a:gd name="connsiteX90" fmla="*/ 0 w 587316"/>
              <a:gd name="connsiteY90" fmla="*/ 364104 h 606722"/>
              <a:gd name="connsiteX91" fmla="*/ 0 w 587316"/>
              <a:gd name="connsiteY91" fmla="*/ 242529 h 606722"/>
              <a:gd name="connsiteX92" fmla="*/ 9523 w 587316"/>
              <a:gd name="connsiteY92" fmla="*/ 233020 h 606722"/>
              <a:gd name="connsiteX93" fmla="*/ 118372 w 587316"/>
              <a:gd name="connsiteY93" fmla="*/ 233020 h 606722"/>
              <a:gd name="connsiteX94" fmla="*/ 375499 w 587316"/>
              <a:gd name="connsiteY94" fmla="*/ 67364 h 606722"/>
              <a:gd name="connsiteX95" fmla="*/ 375499 w 587316"/>
              <a:gd name="connsiteY95" fmla="*/ 9509 h 606722"/>
              <a:gd name="connsiteX96" fmla="*/ 384933 w 587316"/>
              <a:gd name="connsiteY9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87316" h="606722">
                <a:moveTo>
                  <a:pt x="130655" y="434401"/>
                </a:moveTo>
                <a:lnTo>
                  <a:pt x="130655" y="466128"/>
                </a:lnTo>
                <a:lnTo>
                  <a:pt x="142047" y="466128"/>
                </a:lnTo>
                <a:lnTo>
                  <a:pt x="142047" y="434401"/>
                </a:lnTo>
                <a:close/>
                <a:moveTo>
                  <a:pt x="20648" y="373614"/>
                </a:moveTo>
                <a:lnTo>
                  <a:pt x="48061" y="547178"/>
                </a:lnTo>
                <a:lnTo>
                  <a:pt x="111608" y="547178"/>
                </a:lnTo>
                <a:lnTo>
                  <a:pt x="111608" y="475637"/>
                </a:lnTo>
                <a:lnTo>
                  <a:pt x="111608" y="424981"/>
                </a:lnTo>
                <a:lnTo>
                  <a:pt x="111608" y="373614"/>
                </a:lnTo>
                <a:close/>
                <a:moveTo>
                  <a:pt x="518778" y="371157"/>
                </a:moveTo>
                <a:lnTo>
                  <a:pt x="553937" y="391400"/>
                </a:lnTo>
                <a:cubicBezTo>
                  <a:pt x="558565" y="393974"/>
                  <a:pt x="560078" y="399834"/>
                  <a:pt x="557497" y="404362"/>
                </a:cubicBezTo>
                <a:cubicBezTo>
                  <a:pt x="555717" y="407381"/>
                  <a:pt x="552512" y="409068"/>
                  <a:pt x="549219" y="409068"/>
                </a:cubicBezTo>
                <a:cubicBezTo>
                  <a:pt x="547617" y="409068"/>
                  <a:pt x="545926" y="408713"/>
                  <a:pt x="544502" y="407825"/>
                </a:cubicBezTo>
                <a:lnTo>
                  <a:pt x="509344" y="387582"/>
                </a:lnTo>
                <a:cubicBezTo>
                  <a:pt x="504715" y="384918"/>
                  <a:pt x="503202" y="379147"/>
                  <a:pt x="505783" y="374619"/>
                </a:cubicBezTo>
                <a:cubicBezTo>
                  <a:pt x="508454" y="370091"/>
                  <a:pt x="514239" y="368493"/>
                  <a:pt x="518778" y="371157"/>
                </a:cubicBezTo>
                <a:close/>
                <a:moveTo>
                  <a:pt x="537211" y="283673"/>
                </a:moveTo>
                <a:lnTo>
                  <a:pt x="577793" y="283673"/>
                </a:lnTo>
                <a:cubicBezTo>
                  <a:pt x="583044" y="283673"/>
                  <a:pt x="587316" y="287947"/>
                  <a:pt x="587316" y="293200"/>
                </a:cubicBezTo>
                <a:cubicBezTo>
                  <a:pt x="587316" y="298452"/>
                  <a:pt x="583044" y="302726"/>
                  <a:pt x="577793" y="302726"/>
                </a:cubicBezTo>
                <a:lnTo>
                  <a:pt x="537211" y="302726"/>
                </a:lnTo>
                <a:cubicBezTo>
                  <a:pt x="531960" y="302726"/>
                  <a:pt x="527688" y="298452"/>
                  <a:pt x="527688" y="293200"/>
                </a:cubicBezTo>
                <a:cubicBezTo>
                  <a:pt x="527688" y="287947"/>
                  <a:pt x="531960" y="283673"/>
                  <a:pt x="537211" y="283673"/>
                </a:cubicBezTo>
                <a:close/>
                <a:moveTo>
                  <a:pt x="50098" y="273582"/>
                </a:moveTo>
                <a:lnTo>
                  <a:pt x="90680" y="273582"/>
                </a:lnTo>
                <a:cubicBezTo>
                  <a:pt x="95931" y="273582"/>
                  <a:pt x="100203" y="277840"/>
                  <a:pt x="100203" y="283073"/>
                </a:cubicBezTo>
                <a:cubicBezTo>
                  <a:pt x="100203" y="288306"/>
                  <a:pt x="95931" y="292564"/>
                  <a:pt x="90680" y="292564"/>
                </a:cubicBezTo>
                <a:lnTo>
                  <a:pt x="50098" y="292564"/>
                </a:lnTo>
                <a:cubicBezTo>
                  <a:pt x="44847" y="292564"/>
                  <a:pt x="40575" y="288306"/>
                  <a:pt x="40575" y="283073"/>
                </a:cubicBezTo>
                <a:cubicBezTo>
                  <a:pt x="40575" y="277840"/>
                  <a:pt x="44847" y="273582"/>
                  <a:pt x="50098" y="273582"/>
                </a:cubicBezTo>
                <a:close/>
                <a:moveTo>
                  <a:pt x="19046" y="252038"/>
                </a:moveTo>
                <a:lnTo>
                  <a:pt x="19046" y="354684"/>
                </a:lnTo>
                <a:lnTo>
                  <a:pt x="111608" y="354684"/>
                </a:lnTo>
                <a:lnTo>
                  <a:pt x="111608" y="252038"/>
                </a:lnTo>
                <a:close/>
                <a:moveTo>
                  <a:pt x="445913" y="202664"/>
                </a:moveTo>
                <a:cubicBezTo>
                  <a:pt x="451171" y="202664"/>
                  <a:pt x="455359" y="206928"/>
                  <a:pt x="455359" y="212170"/>
                </a:cubicBezTo>
                <a:lnTo>
                  <a:pt x="455359" y="262806"/>
                </a:lnTo>
                <a:cubicBezTo>
                  <a:pt x="455359" y="268048"/>
                  <a:pt x="451171" y="272312"/>
                  <a:pt x="445913" y="272312"/>
                </a:cubicBezTo>
                <a:cubicBezTo>
                  <a:pt x="440655" y="272312"/>
                  <a:pt x="436377" y="268048"/>
                  <a:pt x="436377" y="262806"/>
                </a:cubicBezTo>
                <a:lnTo>
                  <a:pt x="436377" y="212170"/>
                </a:lnTo>
                <a:cubicBezTo>
                  <a:pt x="436377" y="206928"/>
                  <a:pt x="440655" y="202664"/>
                  <a:pt x="445913" y="202664"/>
                </a:cubicBezTo>
                <a:close/>
                <a:moveTo>
                  <a:pt x="544502" y="178654"/>
                </a:moveTo>
                <a:cubicBezTo>
                  <a:pt x="549041" y="175990"/>
                  <a:pt x="554827" y="177588"/>
                  <a:pt x="557497" y="182116"/>
                </a:cubicBezTo>
                <a:cubicBezTo>
                  <a:pt x="560078" y="186644"/>
                  <a:pt x="558565" y="192415"/>
                  <a:pt x="553937" y="195079"/>
                </a:cubicBezTo>
                <a:lnTo>
                  <a:pt x="518778" y="215322"/>
                </a:lnTo>
                <a:cubicBezTo>
                  <a:pt x="517354" y="216121"/>
                  <a:pt x="515663" y="216565"/>
                  <a:pt x="514061" y="216565"/>
                </a:cubicBezTo>
                <a:cubicBezTo>
                  <a:pt x="510768" y="216565"/>
                  <a:pt x="507564" y="214878"/>
                  <a:pt x="505783" y="211859"/>
                </a:cubicBezTo>
                <a:cubicBezTo>
                  <a:pt x="503202" y="207331"/>
                  <a:pt x="504715" y="201471"/>
                  <a:pt x="509344" y="198897"/>
                </a:cubicBezTo>
                <a:close/>
                <a:moveTo>
                  <a:pt x="375499" y="90026"/>
                </a:moveTo>
                <a:lnTo>
                  <a:pt x="130655" y="247683"/>
                </a:lnTo>
                <a:lnTo>
                  <a:pt x="130655" y="359128"/>
                </a:lnTo>
                <a:lnTo>
                  <a:pt x="375499" y="524694"/>
                </a:lnTo>
                <a:close/>
                <a:moveTo>
                  <a:pt x="445913" y="40505"/>
                </a:moveTo>
                <a:cubicBezTo>
                  <a:pt x="451171" y="40505"/>
                  <a:pt x="455359" y="44772"/>
                  <a:pt x="455359" y="50017"/>
                </a:cubicBezTo>
                <a:lnTo>
                  <a:pt x="455359" y="171630"/>
                </a:lnTo>
                <a:cubicBezTo>
                  <a:pt x="455359" y="176875"/>
                  <a:pt x="451171" y="181142"/>
                  <a:pt x="445913" y="181142"/>
                </a:cubicBezTo>
                <a:cubicBezTo>
                  <a:pt x="440655" y="181142"/>
                  <a:pt x="436377" y="176875"/>
                  <a:pt x="436377" y="171630"/>
                </a:cubicBezTo>
                <a:lnTo>
                  <a:pt x="436377" y="50017"/>
                </a:lnTo>
                <a:cubicBezTo>
                  <a:pt x="436377" y="44772"/>
                  <a:pt x="440655" y="40505"/>
                  <a:pt x="445913" y="40505"/>
                </a:cubicBezTo>
                <a:close/>
                <a:moveTo>
                  <a:pt x="394456" y="19018"/>
                </a:moveTo>
                <a:lnTo>
                  <a:pt x="394456" y="72608"/>
                </a:lnTo>
                <a:lnTo>
                  <a:pt x="394456" y="542646"/>
                </a:lnTo>
                <a:lnTo>
                  <a:pt x="394456" y="587704"/>
                </a:lnTo>
                <a:lnTo>
                  <a:pt x="466815" y="587704"/>
                </a:lnTo>
                <a:lnTo>
                  <a:pt x="466815" y="19018"/>
                </a:lnTo>
                <a:close/>
                <a:moveTo>
                  <a:pt x="384933" y="0"/>
                </a:moveTo>
                <a:lnTo>
                  <a:pt x="476338" y="0"/>
                </a:lnTo>
                <a:cubicBezTo>
                  <a:pt x="481589" y="0"/>
                  <a:pt x="485772" y="4266"/>
                  <a:pt x="485772" y="9509"/>
                </a:cubicBezTo>
                <a:lnTo>
                  <a:pt x="485772" y="597213"/>
                </a:lnTo>
                <a:cubicBezTo>
                  <a:pt x="485772" y="602456"/>
                  <a:pt x="481589" y="606722"/>
                  <a:pt x="476338" y="606722"/>
                </a:cubicBezTo>
                <a:lnTo>
                  <a:pt x="384933" y="606722"/>
                </a:lnTo>
                <a:cubicBezTo>
                  <a:pt x="379682" y="606722"/>
                  <a:pt x="375499" y="602456"/>
                  <a:pt x="375499" y="597213"/>
                </a:cubicBezTo>
                <a:lnTo>
                  <a:pt x="375499" y="547623"/>
                </a:lnTo>
                <a:lnTo>
                  <a:pt x="130655" y="382056"/>
                </a:lnTo>
                <a:lnTo>
                  <a:pt x="130655" y="415472"/>
                </a:lnTo>
                <a:lnTo>
                  <a:pt x="151570" y="415472"/>
                </a:lnTo>
                <a:cubicBezTo>
                  <a:pt x="156821" y="415472"/>
                  <a:pt x="161093" y="419738"/>
                  <a:pt x="161093" y="424981"/>
                </a:cubicBezTo>
                <a:lnTo>
                  <a:pt x="161093" y="475637"/>
                </a:lnTo>
                <a:cubicBezTo>
                  <a:pt x="161093" y="480881"/>
                  <a:pt x="156821" y="485147"/>
                  <a:pt x="151570" y="485147"/>
                </a:cubicBezTo>
                <a:lnTo>
                  <a:pt x="130655" y="485147"/>
                </a:lnTo>
                <a:lnTo>
                  <a:pt x="130655" y="556688"/>
                </a:lnTo>
                <a:cubicBezTo>
                  <a:pt x="130655" y="561931"/>
                  <a:pt x="126382" y="566197"/>
                  <a:pt x="121131" y="566197"/>
                </a:cubicBezTo>
                <a:lnTo>
                  <a:pt x="39962" y="566197"/>
                </a:lnTo>
                <a:cubicBezTo>
                  <a:pt x="35245" y="566197"/>
                  <a:pt x="31329" y="562731"/>
                  <a:pt x="30528" y="558110"/>
                </a:cubicBezTo>
                <a:lnTo>
                  <a:pt x="89" y="365615"/>
                </a:lnTo>
                <a:cubicBezTo>
                  <a:pt x="89" y="365526"/>
                  <a:pt x="89" y="365437"/>
                  <a:pt x="89" y="365437"/>
                </a:cubicBezTo>
                <a:cubicBezTo>
                  <a:pt x="89" y="365260"/>
                  <a:pt x="89" y="365082"/>
                  <a:pt x="0" y="364904"/>
                </a:cubicBezTo>
                <a:cubicBezTo>
                  <a:pt x="0" y="364726"/>
                  <a:pt x="0" y="364549"/>
                  <a:pt x="0" y="364371"/>
                </a:cubicBezTo>
                <a:cubicBezTo>
                  <a:pt x="0" y="364282"/>
                  <a:pt x="0" y="364193"/>
                  <a:pt x="0" y="364104"/>
                </a:cubicBezTo>
                <a:lnTo>
                  <a:pt x="0" y="242529"/>
                </a:lnTo>
                <a:cubicBezTo>
                  <a:pt x="0" y="237285"/>
                  <a:pt x="4272" y="233020"/>
                  <a:pt x="9523" y="233020"/>
                </a:cubicBezTo>
                <a:lnTo>
                  <a:pt x="118372" y="233020"/>
                </a:lnTo>
                <a:lnTo>
                  <a:pt x="375499" y="67364"/>
                </a:lnTo>
                <a:lnTo>
                  <a:pt x="375499" y="9509"/>
                </a:lnTo>
                <a:cubicBezTo>
                  <a:pt x="375499" y="4266"/>
                  <a:pt x="379682" y="0"/>
                  <a:pt x="384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cxnSp>
        <p:nvCxnSpPr>
          <p:cNvPr id="5" name="直接连接符 4"/>
          <p:cNvCxnSpPr/>
          <p:nvPr/>
        </p:nvCxnSpPr>
        <p:spPr>
          <a:xfrm>
            <a:off x="5405310" y="2735052"/>
            <a:ext cx="528214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12"/>
          <p:cNvSpPr/>
          <p:nvPr/>
        </p:nvSpPr>
        <p:spPr>
          <a:xfrm>
            <a:off x="735064" y="1866880"/>
            <a:ext cx="3852428" cy="3915815"/>
          </a:xfrm>
          <a:prstGeom prst="roundRect">
            <a:avLst>
              <a:gd name="adj" fmla="val 5000"/>
            </a:avLst>
          </a:prstGeom>
          <a:blipFill dpi="0" rotWithShape="1">
            <a:blip r:embed="rId5"/>
            <a:srcRect/>
            <a:stretch>
              <a:fillRect l="-26234" r="-2623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圆角矩形 3"/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在非面向对象方面的扩充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9DBE4BF-09E0-47B5-ADE5-4AA4EFBD3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10" y="3343169"/>
            <a:ext cx="3819669" cy="3306205"/>
          </a:xfrm>
          <a:prstGeom prst="rect">
            <a:avLst/>
          </a:prstGeom>
        </p:spPr>
      </p:pic>
      <p:sp>
        <p:nvSpPr>
          <p:cNvPr id="16" name="Text Box 54">
            <a:extLst>
              <a:ext uri="{FF2B5EF4-FFF2-40B4-BE49-F238E27FC236}">
                <a16:creationId xmlns:a16="http://schemas.microsoft.com/office/drawing/2014/main" id="{32F08E53-38D6-4AFC-8112-EB86DE77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969" y="6264560"/>
            <a:ext cx="4716462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 dirty="0"/>
              <a:t>cout&lt;&lt;“ T2 is “ &lt;&lt; </a:t>
            </a:r>
            <a:r>
              <a:rPr lang="en-US" altLang="zh-CN" sz="2000" b="1" dirty="0" err="1">
                <a:solidFill>
                  <a:srgbClr val="FF6600"/>
                </a:solidFill>
              </a:rPr>
              <a:t>a+a-a+a</a:t>
            </a:r>
            <a:r>
              <a:rPr lang="en-US" altLang="zh-CN" sz="2000" dirty="0"/>
              <a:t> &lt;&lt;endl;</a:t>
            </a:r>
          </a:p>
        </p:txBody>
      </p:sp>
    </p:spTree>
    <p:extLst>
      <p:ext uri="{BB962C8B-B14F-4D97-AF65-F5344CB8AC3E}">
        <p14:creationId xmlns:p14="http://schemas.microsoft.com/office/powerpoint/2010/main" val="124618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8" grpId="0" animBg="1"/>
      <p:bldP spid="17" grpId="0" animBg="1"/>
      <p:bldP spid="6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/>
          <p:nvPr/>
        </p:nvSpPr>
        <p:spPr>
          <a:xfrm>
            <a:off x="6809466" y="1356706"/>
            <a:ext cx="3877985" cy="1077218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用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const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定义常变量</a:t>
            </a:r>
            <a:endParaRPr lang="zh-CN" altLang="en-US" sz="2400" b="1" dirty="0"/>
          </a:p>
        </p:txBody>
      </p:sp>
      <p:sp>
        <p:nvSpPr>
          <p:cNvPr id="13" name="千图PPT彼岸天：ID 8661124矩形 12"/>
          <p:cNvSpPr/>
          <p:nvPr>
            <p:custDataLst>
              <p:tags r:id="rId1"/>
            </p:custDataLst>
          </p:nvPr>
        </p:nvSpPr>
        <p:spPr>
          <a:xfrm>
            <a:off x="4519784" y="3210167"/>
            <a:ext cx="5757905" cy="2942057"/>
          </a:xfrm>
          <a:prstGeom prst="rect">
            <a:avLst/>
          </a:prstGeom>
        </p:spPr>
        <p:txBody>
          <a:bodyPr wrap="square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# include &lt;iostream&gt;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using namespace std;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int main()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{ int a = 1;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</a:t>
            </a:r>
            <a:r>
              <a:rPr lang="fr-FR" altLang="zh-CN" sz="2000" dirty="0"/>
              <a:t>const int T1 = a+a;</a:t>
            </a:r>
          </a:p>
          <a:p>
            <a:r>
              <a:rPr lang="en-US" altLang="zh-CN" sz="2000" dirty="0"/>
              <a:t>  const int T2 = T1-T1;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cout&lt;&lt;"T2 is "&lt;&lt;T2&lt;&lt;endl;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return 0;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}</a:t>
            </a:r>
          </a:p>
        </p:txBody>
      </p:sp>
      <p:sp>
        <p:nvSpPr>
          <p:cNvPr id="14" name="千图PPT彼岸天：ID 8661124矩形 13"/>
          <p:cNvSpPr/>
          <p:nvPr>
            <p:custDataLst>
              <p:tags r:id="rId2"/>
            </p:custDataLst>
          </p:nvPr>
        </p:nvSpPr>
        <p:spPr>
          <a:xfrm>
            <a:off x="4603159" y="2824902"/>
            <a:ext cx="5757905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000" b="1" dirty="0"/>
              <a:t>const</a:t>
            </a:r>
            <a:r>
              <a:rPr lang="zh-CN" altLang="en-US" sz="2000" b="1" dirty="0"/>
              <a:t>的作用与</a:t>
            </a:r>
            <a:r>
              <a:rPr lang="en-US" altLang="zh-CN" sz="2000" b="1" dirty="0"/>
              <a:t>#define</a:t>
            </a:r>
            <a:r>
              <a:rPr lang="zh-CN" altLang="en-US" sz="2000" b="1" dirty="0"/>
              <a:t>相似，但消除了不安全性</a:t>
            </a:r>
          </a:p>
        </p:txBody>
      </p:sp>
      <p:sp>
        <p:nvSpPr>
          <p:cNvPr id="8" name="圆角矩形 6"/>
          <p:cNvSpPr/>
          <p:nvPr/>
        </p:nvSpPr>
        <p:spPr>
          <a:xfrm>
            <a:off x="5339914" y="1322403"/>
            <a:ext cx="1223393" cy="12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任意多边形 8"/>
          <p:cNvSpPr/>
          <p:nvPr/>
        </p:nvSpPr>
        <p:spPr>
          <a:xfrm>
            <a:off x="5583584" y="1554216"/>
            <a:ext cx="736053" cy="760374"/>
          </a:xfrm>
          <a:custGeom>
            <a:avLst/>
            <a:gdLst>
              <a:gd name="connsiteX0" fmla="*/ 130655 w 587316"/>
              <a:gd name="connsiteY0" fmla="*/ 434401 h 606722"/>
              <a:gd name="connsiteX1" fmla="*/ 130655 w 587316"/>
              <a:gd name="connsiteY1" fmla="*/ 466128 h 606722"/>
              <a:gd name="connsiteX2" fmla="*/ 142047 w 587316"/>
              <a:gd name="connsiteY2" fmla="*/ 466128 h 606722"/>
              <a:gd name="connsiteX3" fmla="*/ 142047 w 587316"/>
              <a:gd name="connsiteY3" fmla="*/ 434401 h 606722"/>
              <a:gd name="connsiteX4" fmla="*/ 20648 w 587316"/>
              <a:gd name="connsiteY4" fmla="*/ 373614 h 606722"/>
              <a:gd name="connsiteX5" fmla="*/ 48061 w 587316"/>
              <a:gd name="connsiteY5" fmla="*/ 547178 h 606722"/>
              <a:gd name="connsiteX6" fmla="*/ 111608 w 587316"/>
              <a:gd name="connsiteY6" fmla="*/ 547178 h 606722"/>
              <a:gd name="connsiteX7" fmla="*/ 111608 w 587316"/>
              <a:gd name="connsiteY7" fmla="*/ 475637 h 606722"/>
              <a:gd name="connsiteX8" fmla="*/ 111608 w 587316"/>
              <a:gd name="connsiteY8" fmla="*/ 424981 h 606722"/>
              <a:gd name="connsiteX9" fmla="*/ 111608 w 587316"/>
              <a:gd name="connsiteY9" fmla="*/ 373614 h 606722"/>
              <a:gd name="connsiteX10" fmla="*/ 518778 w 587316"/>
              <a:gd name="connsiteY10" fmla="*/ 371157 h 606722"/>
              <a:gd name="connsiteX11" fmla="*/ 553937 w 587316"/>
              <a:gd name="connsiteY11" fmla="*/ 391400 h 606722"/>
              <a:gd name="connsiteX12" fmla="*/ 557497 w 587316"/>
              <a:gd name="connsiteY12" fmla="*/ 404362 h 606722"/>
              <a:gd name="connsiteX13" fmla="*/ 549219 w 587316"/>
              <a:gd name="connsiteY13" fmla="*/ 409068 h 606722"/>
              <a:gd name="connsiteX14" fmla="*/ 544502 w 587316"/>
              <a:gd name="connsiteY14" fmla="*/ 407825 h 606722"/>
              <a:gd name="connsiteX15" fmla="*/ 509344 w 587316"/>
              <a:gd name="connsiteY15" fmla="*/ 387582 h 606722"/>
              <a:gd name="connsiteX16" fmla="*/ 505783 w 587316"/>
              <a:gd name="connsiteY16" fmla="*/ 374619 h 606722"/>
              <a:gd name="connsiteX17" fmla="*/ 518778 w 587316"/>
              <a:gd name="connsiteY17" fmla="*/ 371157 h 606722"/>
              <a:gd name="connsiteX18" fmla="*/ 537211 w 587316"/>
              <a:gd name="connsiteY18" fmla="*/ 283673 h 606722"/>
              <a:gd name="connsiteX19" fmla="*/ 577793 w 587316"/>
              <a:gd name="connsiteY19" fmla="*/ 283673 h 606722"/>
              <a:gd name="connsiteX20" fmla="*/ 587316 w 587316"/>
              <a:gd name="connsiteY20" fmla="*/ 293200 h 606722"/>
              <a:gd name="connsiteX21" fmla="*/ 577793 w 587316"/>
              <a:gd name="connsiteY21" fmla="*/ 302726 h 606722"/>
              <a:gd name="connsiteX22" fmla="*/ 537211 w 587316"/>
              <a:gd name="connsiteY22" fmla="*/ 302726 h 606722"/>
              <a:gd name="connsiteX23" fmla="*/ 527688 w 587316"/>
              <a:gd name="connsiteY23" fmla="*/ 293200 h 606722"/>
              <a:gd name="connsiteX24" fmla="*/ 537211 w 587316"/>
              <a:gd name="connsiteY24" fmla="*/ 283673 h 606722"/>
              <a:gd name="connsiteX25" fmla="*/ 50098 w 587316"/>
              <a:gd name="connsiteY25" fmla="*/ 273582 h 606722"/>
              <a:gd name="connsiteX26" fmla="*/ 90680 w 587316"/>
              <a:gd name="connsiteY26" fmla="*/ 273582 h 606722"/>
              <a:gd name="connsiteX27" fmla="*/ 100203 w 587316"/>
              <a:gd name="connsiteY27" fmla="*/ 283073 h 606722"/>
              <a:gd name="connsiteX28" fmla="*/ 90680 w 587316"/>
              <a:gd name="connsiteY28" fmla="*/ 292564 h 606722"/>
              <a:gd name="connsiteX29" fmla="*/ 50098 w 587316"/>
              <a:gd name="connsiteY29" fmla="*/ 292564 h 606722"/>
              <a:gd name="connsiteX30" fmla="*/ 40575 w 587316"/>
              <a:gd name="connsiteY30" fmla="*/ 283073 h 606722"/>
              <a:gd name="connsiteX31" fmla="*/ 50098 w 587316"/>
              <a:gd name="connsiteY31" fmla="*/ 273582 h 606722"/>
              <a:gd name="connsiteX32" fmla="*/ 19046 w 587316"/>
              <a:gd name="connsiteY32" fmla="*/ 252038 h 606722"/>
              <a:gd name="connsiteX33" fmla="*/ 19046 w 587316"/>
              <a:gd name="connsiteY33" fmla="*/ 354684 h 606722"/>
              <a:gd name="connsiteX34" fmla="*/ 111608 w 587316"/>
              <a:gd name="connsiteY34" fmla="*/ 354684 h 606722"/>
              <a:gd name="connsiteX35" fmla="*/ 111608 w 587316"/>
              <a:gd name="connsiteY35" fmla="*/ 252038 h 606722"/>
              <a:gd name="connsiteX36" fmla="*/ 445913 w 587316"/>
              <a:gd name="connsiteY36" fmla="*/ 202664 h 606722"/>
              <a:gd name="connsiteX37" fmla="*/ 455359 w 587316"/>
              <a:gd name="connsiteY37" fmla="*/ 212170 h 606722"/>
              <a:gd name="connsiteX38" fmla="*/ 455359 w 587316"/>
              <a:gd name="connsiteY38" fmla="*/ 262806 h 606722"/>
              <a:gd name="connsiteX39" fmla="*/ 445913 w 587316"/>
              <a:gd name="connsiteY39" fmla="*/ 272312 h 606722"/>
              <a:gd name="connsiteX40" fmla="*/ 436377 w 587316"/>
              <a:gd name="connsiteY40" fmla="*/ 262806 h 606722"/>
              <a:gd name="connsiteX41" fmla="*/ 436377 w 587316"/>
              <a:gd name="connsiteY41" fmla="*/ 212170 h 606722"/>
              <a:gd name="connsiteX42" fmla="*/ 445913 w 587316"/>
              <a:gd name="connsiteY42" fmla="*/ 202664 h 606722"/>
              <a:gd name="connsiteX43" fmla="*/ 544502 w 587316"/>
              <a:gd name="connsiteY43" fmla="*/ 178654 h 606722"/>
              <a:gd name="connsiteX44" fmla="*/ 557497 w 587316"/>
              <a:gd name="connsiteY44" fmla="*/ 182116 h 606722"/>
              <a:gd name="connsiteX45" fmla="*/ 553937 w 587316"/>
              <a:gd name="connsiteY45" fmla="*/ 195079 h 606722"/>
              <a:gd name="connsiteX46" fmla="*/ 518778 w 587316"/>
              <a:gd name="connsiteY46" fmla="*/ 215322 h 606722"/>
              <a:gd name="connsiteX47" fmla="*/ 514061 w 587316"/>
              <a:gd name="connsiteY47" fmla="*/ 216565 h 606722"/>
              <a:gd name="connsiteX48" fmla="*/ 505783 w 587316"/>
              <a:gd name="connsiteY48" fmla="*/ 211859 h 606722"/>
              <a:gd name="connsiteX49" fmla="*/ 509344 w 587316"/>
              <a:gd name="connsiteY49" fmla="*/ 198897 h 606722"/>
              <a:gd name="connsiteX50" fmla="*/ 375499 w 587316"/>
              <a:gd name="connsiteY50" fmla="*/ 90026 h 606722"/>
              <a:gd name="connsiteX51" fmla="*/ 130655 w 587316"/>
              <a:gd name="connsiteY51" fmla="*/ 247683 h 606722"/>
              <a:gd name="connsiteX52" fmla="*/ 130655 w 587316"/>
              <a:gd name="connsiteY52" fmla="*/ 359128 h 606722"/>
              <a:gd name="connsiteX53" fmla="*/ 375499 w 587316"/>
              <a:gd name="connsiteY53" fmla="*/ 524694 h 606722"/>
              <a:gd name="connsiteX54" fmla="*/ 445913 w 587316"/>
              <a:gd name="connsiteY54" fmla="*/ 40505 h 606722"/>
              <a:gd name="connsiteX55" fmla="*/ 455359 w 587316"/>
              <a:gd name="connsiteY55" fmla="*/ 50017 h 606722"/>
              <a:gd name="connsiteX56" fmla="*/ 455359 w 587316"/>
              <a:gd name="connsiteY56" fmla="*/ 171630 h 606722"/>
              <a:gd name="connsiteX57" fmla="*/ 445913 w 587316"/>
              <a:gd name="connsiteY57" fmla="*/ 181142 h 606722"/>
              <a:gd name="connsiteX58" fmla="*/ 436377 w 587316"/>
              <a:gd name="connsiteY58" fmla="*/ 171630 h 606722"/>
              <a:gd name="connsiteX59" fmla="*/ 436377 w 587316"/>
              <a:gd name="connsiteY59" fmla="*/ 50017 h 606722"/>
              <a:gd name="connsiteX60" fmla="*/ 445913 w 587316"/>
              <a:gd name="connsiteY60" fmla="*/ 40505 h 606722"/>
              <a:gd name="connsiteX61" fmla="*/ 394456 w 587316"/>
              <a:gd name="connsiteY61" fmla="*/ 19018 h 606722"/>
              <a:gd name="connsiteX62" fmla="*/ 394456 w 587316"/>
              <a:gd name="connsiteY62" fmla="*/ 72608 h 606722"/>
              <a:gd name="connsiteX63" fmla="*/ 394456 w 587316"/>
              <a:gd name="connsiteY63" fmla="*/ 542646 h 606722"/>
              <a:gd name="connsiteX64" fmla="*/ 394456 w 587316"/>
              <a:gd name="connsiteY64" fmla="*/ 587704 h 606722"/>
              <a:gd name="connsiteX65" fmla="*/ 466815 w 587316"/>
              <a:gd name="connsiteY65" fmla="*/ 587704 h 606722"/>
              <a:gd name="connsiteX66" fmla="*/ 466815 w 587316"/>
              <a:gd name="connsiteY66" fmla="*/ 19018 h 606722"/>
              <a:gd name="connsiteX67" fmla="*/ 384933 w 587316"/>
              <a:gd name="connsiteY67" fmla="*/ 0 h 606722"/>
              <a:gd name="connsiteX68" fmla="*/ 476338 w 587316"/>
              <a:gd name="connsiteY68" fmla="*/ 0 h 606722"/>
              <a:gd name="connsiteX69" fmla="*/ 485772 w 587316"/>
              <a:gd name="connsiteY69" fmla="*/ 9509 h 606722"/>
              <a:gd name="connsiteX70" fmla="*/ 485772 w 587316"/>
              <a:gd name="connsiteY70" fmla="*/ 597213 h 606722"/>
              <a:gd name="connsiteX71" fmla="*/ 476338 w 587316"/>
              <a:gd name="connsiteY71" fmla="*/ 606722 h 606722"/>
              <a:gd name="connsiteX72" fmla="*/ 384933 w 587316"/>
              <a:gd name="connsiteY72" fmla="*/ 606722 h 606722"/>
              <a:gd name="connsiteX73" fmla="*/ 375499 w 587316"/>
              <a:gd name="connsiteY73" fmla="*/ 597213 h 606722"/>
              <a:gd name="connsiteX74" fmla="*/ 375499 w 587316"/>
              <a:gd name="connsiteY74" fmla="*/ 547623 h 606722"/>
              <a:gd name="connsiteX75" fmla="*/ 130655 w 587316"/>
              <a:gd name="connsiteY75" fmla="*/ 382056 h 606722"/>
              <a:gd name="connsiteX76" fmla="*/ 130655 w 587316"/>
              <a:gd name="connsiteY76" fmla="*/ 415472 h 606722"/>
              <a:gd name="connsiteX77" fmla="*/ 151570 w 587316"/>
              <a:gd name="connsiteY77" fmla="*/ 415472 h 606722"/>
              <a:gd name="connsiteX78" fmla="*/ 161093 w 587316"/>
              <a:gd name="connsiteY78" fmla="*/ 424981 h 606722"/>
              <a:gd name="connsiteX79" fmla="*/ 161093 w 587316"/>
              <a:gd name="connsiteY79" fmla="*/ 475637 h 606722"/>
              <a:gd name="connsiteX80" fmla="*/ 151570 w 587316"/>
              <a:gd name="connsiteY80" fmla="*/ 485147 h 606722"/>
              <a:gd name="connsiteX81" fmla="*/ 130655 w 587316"/>
              <a:gd name="connsiteY81" fmla="*/ 485147 h 606722"/>
              <a:gd name="connsiteX82" fmla="*/ 130655 w 587316"/>
              <a:gd name="connsiteY82" fmla="*/ 556688 h 606722"/>
              <a:gd name="connsiteX83" fmla="*/ 121131 w 587316"/>
              <a:gd name="connsiteY83" fmla="*/ 566197 h 606722"/>
              <a:gd name="connsiteX84" fmla="*/ 39962 w 587316"/>
              <a:gd name="connsiteY84" fmla="*/ 566197 h 606722"/>
              <a:gd name="connsiteX85" fmla="*/ 30528 w 587316"/>
              <a:gd name="connsiteY85" fmla="*/ 558110 h 606722"/>
              <a:gd name="connsiteX86" fmla="*/ 89 w 587316"/>
              <a:gd name="connsiteY86" fmla="*/ 365615 h 606722"/>
              <a:gd name="connsiteX87" fmla="*/ 89 w 587316"/>
              <a:gd name="connsiteY87" fmla="*/ 365437 h 606722"/>
              <a:gd name="connsiteX88" fmla="*/ 0 w 587316"/>
              <a:gd name="connsiteY88" fmla="*/ 364904 h 606722"/>
              <a:gd name="connsiteX89" fmla="*/ 0 w 587316"/>
              <a:gd name="connsiteY89" fmla="*/ 364371 h 606722"/>
              <a:gd name="connsiteX90" fmla="*/ 0 w 587316"/>
              <a:gd name="connsiteY90" fmla="*/ 364104 h 606722"/>
              <a:gd name="connsiteX91" fmla="*/ 0 w 587316"/>
              <a:gd name="connsiteY91" fmla="*/ 242529 h 606722"/>
              <a:gd name="connsiteX92" fmla="*/ 9523 w 587316"/>
              <a:gd name="connsiteY92" fmla="*/ 233020 h 606722"/>
              <a:gd name="connsiteX93" fmla="*/ 118372 w 587316"/>
              <a:gd name="connsiteY93" fmla="*/ 233020 h 606722"/>
              <a:gd name="connsiteX94" fmla="*/ 375499 w 587316"/>
              <a:gd name="connsiteY94" fmla="*/ 67364 h 606722"/>
              <a:gd name="connsiteX95" fmla="*/ 375499 w 587316"/>
              <a:gd name="connsiteY95" fmla="*/ 9509 h 606722"/>
              <a:gd name="connsiteX96" fmla="*/ 384933 w 587316"/>
              <a:gd name="connsiteY9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87316" h="606722">
                <a:moveTo>
                  <a:pt x="130655" y="434401"/>
                </a:moveTo>
                <a:lnTo>
                  <a:pt x="130655" y="466128"/>
                </a:lnTo>
                <a:lnTo>
                  <a:pt x="142047" y="466128"/>
                </a:lnTo>
                <a:lnTo>
                  <a:pt x="142047" y="434401"/>
                </a:lnTo>
                <a:close/>
                <a:moveTo>
                  <a:pt x="20648" y="373614"/>
                </a:moveTo>
                <a:lnTo>
                  <a:pt x="48061" y="547178"/>
                </a:lnTo>
                <a:lnTo>
                  <a:pt x="111608" y="547178"/>
                </a:lnTo>
                <a:lnTo>
                  <a:pt x="111608" y="475637"/>
                </a:lnTo>
                <a:lnTo>
                  <a:pt x="111608" y="424981"/>
                </a:lnTo>
                <a:lnTo>
                  <a:pt x="111608" y="373614"/>
                </a:lnTo>
                <a:close/>
                <a:moveTo>
                  <a:pt x="518778" y="371157"/>
                </a:moveTo>
                <a:lnTo>
                  <a:pt x="553937" y="391400"/>
                </a:lnTo>
                <a:cubicBezTo>
                  <a:pt x="558565" y="393974"/>
                  <a:pt x="560078" y="399834"/>
                  <a:pt x="557497" y="404362"/>
                </a:cubicBezTo>
                <a:cubicBezTo>
                  <a:pt x="555717" y="407381"/>
                  <a:pt x="552512" y="409068"/>
                  <a:pt x="549219" y="409068"/>
                </a:cubicBezTo>
                <a:cubicBezTo>
                  <a:pt x="547617" y="409068"/>
                  <a:pt x="545926" y="408713"/>
                  <a:pt x="544502" y="407825"/>
                </a:cubicBezTo>
                <a:lnTo>
                  <a:pt x="509344" y="387582"/>
                </a:lnTo>
                <a:cubicBezTo>
                  <a:pt x="504715" y="384918"/>
                  <a:pt x="503202" y="379147"/>
                  <a:pt x="505783" y="374619"/>
                </a:cubicBezTo>
                <a:cubicBezTo>
                  <a:pt x="508454" y="370091"/>
                  <a:pt x="514239" y="368493"/>
                  <a:pt x="518778" y="371157"/>
                </a:cubicBezTo>
                <a:close/>
                <a:moveTo>
                  <a:pt x="537211" y="283673"/>
                </a:moveTo>
                <a:lnTo>
                  <a:pt x="577793" y="283673"/>
                </a:lnTo>
                <a:cubicBezTo>
                  <a:pt x="583044" y="283673"/>
                  <a:pt x="587316" y="287947"/>
                  <a:pt x="587316" y="293200"/>
                </a:cubicBezTo>
                <a:cubicBezTo>
                  <a:pt x="587316" y="298452"/>
                  <a:pt x="583044" y="302726"/>
                  <a:pt x="577793" y="302726"/>
                </a:cubicBezTo>
                <a:lnTo>
                  <a:pt x="537211" y="302726"/>
                </a:lnTo>
                <a:cubicBezTo>
                  <a:pt x="531960" y="302726"/>
                  <a:pt x="527688" y="298452"/>
                  <a:pt x="527688" y="293200"/>
                </a:cubicBezTo>
                <a:cubicBezTo>
                  <a:pt x="527688" y="287947"/>
                  <a:pt x="531960" y="283673"/>
                  <a:pt x="537211" y="283673"/>
                </a:cubicBezTo>
                <a:close/>
                <a:moveTo>
                  <a:pt x="50098" y="273582"/>
                </a:moveTo>
                <a:lnTo>
                  <a:pt x="90680" y="273582"/>
                </a:lnTo>
                <a:cubicBezTo>
                  <a:pt x="95931" y="273582"/>
                  <a:pt x="100203" y="277840"/>
                  <a:pt x="100203" y="283073"/>
                </a:cubicBezTo>
                <a:cubicBezTo>
                  <a:pt x="100203" y="288306"/>
                  <a:pt x="95931" y="292564"/>
                  <a:pt x="90680" y="292564"/>
                </a:cubicBezTo>
                <a:lnTo>
                  <a:pt x="50098" y="292564"/>
                </a:lnTo>
                <a:cubicBezTo>
                  <a:pt x="44847" y="292564"/>
                  <a:pt x="40575" y="288306"/>
                  <a:pt x="40575" y="283073"/>
                </a:cubicBezTo>
                <a:cubicBezTo>
                  <a:pt x="40575" y="277840"/>
                  <a:pt x="44847" y="273582"/>
                  <a:pt x="50098" y="273582"/>
                </a:cubicBezTo>
                <a:close/>
                <a:moveTo>
                  <a:pt x="19046" y="252038"/>
                </a:moveTo>
                <a:lnTo>
                  <a:pt x="19046" y="354684"/>
                </a:lnTo>
                <a:lnTo>
                  <a:pt x="111608" y="354684"/>
                </a:lnTo>
                <a:lnTo>
                  <a:pt x="111608" y="252038"/>
                </a:lnTo>
                <a:close/>
                <a:moveTo>
                  <a:pt x="445913" y="202664"/>
                </a:moveTo>
                <a:cubicBezTo>
                  <a:pt x="451171" y="202664"/>
                  <a:pt x="455359" y="206928"/>
                  <a:pt x="455359" y="212170"/>
                </a:cubicBezTo>
                <a:lnTo>
                  <a:pt x="455359" y="262806"/>
                </a:lnTo>
                <a:cubicBezTo>
                  <a:pt x="455359" y="268048"/>
                  <a:pt x="451171" y="272312"/>
                  <a:pt x="445913" y="272312"/>
                </a:cubicBezTo>
                <a:cubicBezTo>
                  <a:pt x="440655" y="272312"/>
                  <a:pt x="436377" y="268048"/>
                  <a:pt x="436377" y="262806"/>
                </a:cubicBezTo>
                <a:lnTo>
                  <a:pt x="436377" y="212170"/>
                </a:lnTo>
                <a:cubicBezTo>
                  <a:pt x="436377" y="206928"/>
                  <a:pt x="440655" y="202664"/>
                  <a:pt x="445913" y="202664"/>
                </a:cubicBezTo>
                <a:close/>
                <a:moveTo>
                  <a:pt x="544502" y="178654"/>
                </a:moveTo>
                <a:cubicBezTo>
                  <a:pt x="549041" y="175990"/>
                  <a:pt x="554827" y="177588"/>
                  <a:pt x="557497" y="182116"/>
                </a:cubicBezTo>
                <a:cubicBezTo>
                  <a:pt x="560078" y="186644"/>
                  <a:pt x="558565" y="192415"/>
                  <a:pt x="553937" y="195079"/>
                </a:cubicBezTo>
                <a:lnTo>
                  <a:pt x="518778" y="215322"/>
                </a:lnTo>
                <a:cubicBezTo>
                  <a:pt x="517354" y="216121"/>
                  <a:pt x="515663" y="216565"/>
                  <a:pt x="514061" y="216565"/>
                </a:cubicBezTo>
                <a:cubicBezTo>
                  <a:pt x="510768" y="216565"/>
                  <a:pt x="507564" y="214878"/>
                  <a:pt x="505783" y="211859"/>
                </a:cubicBezTo>
                <a:cubicBezTo>
                  <a:pt x="503202" y="207331"/>
                  <a:pt x="504715" y="201471"/>
                  <a:pt x="509344" y="198897"/>
                </a:cubicBezTo>
                <a:close/>
                <a:moveTo>
                  <a:pt x="375499" y="90026"/>
                </a:moveTo>
                <a:lnTo>
                  <a:pt x="130655" y="247683"/>
                </a:lnTo>
                <a:lnTo>
                  <a:pt x="130655" y="359128"/>
                </a:lnTo>
                <a:lnTo>
                  <a:pt x="375499" y="524694"/>
                </a:lnTo>
                <a:close/>
                <a:moveTo>
                  <a:pt x="445913" y="40505"/>
                </a:moveTo>
                <a:cubicBezTo>
                  <a:pt x="451171" y="40505"/>
                  <a:pt x="455359" y="44772"/>
                  <a:pt x="455359" y="50017"/>
                </a:cubicBezTo>
                <a:lnTo>
                  <a:pt x="455359" y="171630"/>
                </a:lnTo>
                <a:cubicBezTo>
                  <a:pt x="455359" y="176875"/>
                  <a:pt x="451171" y="181142"/>
                  <a:pt x="445913" y="181142"/>
                </a:cubicBezTo>
                <a:cubicBezTo>
                  <a:pt x="440655" y="181142"/>
                  <a:pt x="436377" y="176875"/>
                  <a:pt x="436377" y="171630"/>
                </a:cubicBezTo>
                <a:lnTo>
                  <a:pt x="436377" y="50017"/>
                </a:lnTo>
                <a:cubicBezTo>
                  <a:pt x="436377" y="44772"/>
                  <a:pt x="440655" y="40505"/>
                  <a:pt x="445913" y="40505"/>
                </a:cubicBezTo>
                <a:close/>
                <a:moveTo>
                  <a:pt x="394456" y="19018"/>
                </a:moveTo>
                <a:lnTo>
                  <a:pt x="394456" y="72608"/>
                </a:lnTo>
                <a:lnTo>
                  <a:pt x="394456" y="542646"/>
                </a:lnTo>
                <a:lnTo>
                  <a:pt x="394456" y="587704"/>
                </a:lnTo>
                <a:lnTo>
                  <a:pt x="466815" y="587704"/>
                </a:lnTo>
                <a:lnTo>
                  <a:pt x="466815" y="19018"/>
                </a:lnTo>
                <a:close/>
                <a:moveTo>
                  <a:pt x="384933" y="0"/>
                </a:moveTo>
                <a:lnTo>
                  <a:pt x="476338" y="0"/>
                </a:lnTo>
                <a:cubicBezTo>
                  <a:pt x="481589" y="0"/>
                  <a:pt x="485772" y="4266"/>
                  <a:pt x="485772" y="9509"/>
                </a:cubicBezTo>
                <a:lnTo>
                  <a:pt x="485772" y="597213"/>
                </a:lnTo>
                <a:cubicBezTo>
                  <a:pt x="485772" y="602456"/>
                  <a:pt x="481589" y="606722"/>
                  <a:pt x="476338" y="606722"/>
                </a:cubicBezTo>
                <a:lnTo>
                  <a:pt x="384933" y="606722"/>
                </a:lnTo>
                <a:cubicBezTo>
                  <a:pt x="379682" y="606722"/>
                  <a:pt x="375499" y="602456"/>
                  <a:pt x="375499" y="597213"/>
                </a:cubicBezTo>
                <a:lnTo>
                  <a:pt x="375499" y="547623"/>
                </a:lnTo>
                <a:lnTo>
                  <a:pt x="130655" y="382056"/>
                </a:lnTo>
                <a:lnTo>
                  <a:pt x="130655" y="415472"/>
                </a:lnTo>
                <a:lnTo>
                  <a:pt x="151570" y="415472"/>
                </a:lnTo>
                <a:cubicBezTo>
                  <a:pt x="156821" y="415472"/>
                  <a:pt x="161093" y="419738"/>
                  <a:pt x="161093" y="424981"/>
                </a:cubicBezTo>
                <a:lnTo>
                  <a:pt x="161093" y="475637"/>
                </a:lnTo>
                <a:cubicBezTo>
                  <a:pt x="161093" y="480881"/>
                  <a:pt x="156821" y="485147"/>
                  <a:pt x="151570" y="485147"/>
                </a:cubicBezTo>
                <a:lnTo>
                  <a:pt x="130655" y="485147"/>
                </a:lnTo>
                <a:lnTo>
                  <a:pt x="130655" y="556688"/>
                </a:lnTo>
                <a:cubicBezTo>
                  <a:pt x="130655" y="561931"/>
                  <a:pt x="126382" y="566197"/>
                  <a:pt x="121131" y="566197"/>
                </a:cubicBezTo>
                <a:lnTo>
                  <a:pt x="39962" y="566197"/>
                </a:lnTo>
                <a:cubicBezTo>
                  <a:pt x="35245" y="566197"/>
                  <a:pt x="31329" y="562731"/>
                  <a:pt x="30528" y="558110"/>
                </a:cubicBezTo>
                <a:lnTo>
                  <a:pt x="89" y="365615"/>
                </a:lnTo>
                <a:cubicBezTo>
                  <a:pt x="89" y="365526"/>
                  <a:pt x="89" y="365437"/>
                  <a:pt x="89" y="365437"/>
                </a:cubicBezTo>
                <a:cubicBezTo>
                  <a:pt x="89" y="365260"/>
                  <a:pt x="89" y="365082"/>
                  <a:pt x="0" y="364904"/>
                </a:cubicBezTo>
                <a:cubicBezTo>
                  <a:pt x="0" y="364726"/>
                  <a:pt x="0" y="364549"/>
                  <a:pt x="0" y="364371"/>
                </a:cubicBezTo>
                <a:cubicBezTo>
                  <a:pt x="0" y="364282"/>
                  <a:pt x="0" y="364193"/>
                  <a:pt x="0" y="364104"/>
                </a:cubicBezTo>
                <a:lnTo>
                  <a:pt x="0" y="242529"/>
                </a:lnTo>
                <a:cubicBezTo>
                  <a:pt x="0" y="237285"/>
                  <a:pt x="4272" y="233020"/>
                  <a:pt x="9523" y="233020"/>
                </a:cubicBezTo>
                <a:lnTo>
                  <a:pt x="118372" y="233020"/>
                </a:lnTo>
                <a:lnTo>
                  <a:pt x="375499" y="67364"/>
                </a:lnTo>
                <a:lnTo>
                  <a:pt x="375499" y="9509"/>
                </a:lnTo>
                <a:cubicBezTo>
                  <a:pt x="375499" y="4266"/>
                  <a:pt x="379682" y="0"/>
                  <a:pt x="384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cxnSp>
        <p:nvCxnSpPr>
          <p:cNvPr id="5" name="直接连接符 4"/>
          <p:cNvCxnSpPr/>
          <p:nvPr/>
        </p:nvCxnSpPr>
        <p:spPr>
          <a:xfrm>
            <a:off x="5405310" y="2735052"/>
            <a:ext cx="528214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12"/>
          <p:cNvSpPr/>
          <p:nvPr/>
        </p:nvSpPr>
        <p:spPr>
          <a:xfrm>
            <a:off x="735064" y="1866880"/>
            <a:ext cx="3852428" cy="3915815"/>
          </a:xfrm>
          <a:prstGeom prst="roundRect">
            <a:avLst>
              <a:gd name="adj" fmla="val 5000"/>
            </a:avLst>
          </a:prstGeom>
          <a:blipFill dpi="0" rotWithShape="1">
            <a:blip r:embed="rId5"/>
            <a:srcRect/>
            <a:stretch>
              <a:fillRect l="-26234" r="-2623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圆角矩形 3"/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在非面向对象方面的扩充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54">
            <a:extLst>
              <a:ext uri="{FF2B5EF4-FFF2-40B4-BE49-F238E27FC236}">
                <a16:creationId xmlns:a16="http://schemas.microsoft.com/office/drawing/2014/main" id="{32F08E53-38D6-4AFC-8112-EB86DE77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027" y="6105423"/>
            <a:ext cx="4716462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常量一旦被定义，在程序的任何地方都不能再更改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!!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BB4B97B-90BF-4A51-BF70-54954086B5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280" y="3222528"/>
            <a:ext cx="3877984" cy="347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4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8" grpId="0" animBg="1"/>
      <p:bldP spid="17" grpId="0" animBg="1"/>
      <p:bldP spid="6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组合 1"/>
          <p:cNvGrpSpPr/>
          <p:nvPr>
            <p:custDataLst>
              <p:tags r:id="rId2"/>
            </p:custDataLst>
          </p:nvPr>
        </p:nvGrpSpPr>
        <p:grpSpPr>
          <a:xfrm>
            <a:off x="8036657" y="1556792"/>
            <a:ext cx="3209290" cy="4557731"/>
            <a:chOff x="8036657" y="1556792"/>
            <a:chExt cx="3209290" cy="4557731"/>
          </a:xfrm>
        </p:grpSpPr>
        <p:sp>
          <p:nvSpPr>
            <p:cNvPr id="12" name="Freeform: Shape 12"/>
            <p:cNvSpPr/>
            <p:nvPr/>
          </p:nvSpPr>
          <p:spPr bwMode="auto">
            <a:xfrm>
              <a:off x="8036657" y="1556792"/>
              <a:ext cx="3209290" cy="4557731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3"/>
            <p:cNvSpPr/>
            <p:nvPr/>
          </p:nvSpPr>
          <p:spPr bwMode="auto">
            <a:xfrm>
              <a:off x="8055922" y="1572203"/>
              <a:ext cx="3174615" cy="452305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14"/>
            <p:cNvSpPr/>
            <p:nvPr/>
          </p:nvSpPr>
          <p:spPr bwMode="auto">
            <a:xfrm>
              <a:off x="9612407" y="1741721"/>
              <a:ext cx="57792" cy="57792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15"/>
            <p:cNvSpPr/>
            <p:nvPr/>
          </p:nvSpPr>
          <p:spPr bwMode="auto">
            <a:xfrm>
              <a:off x="9612407" y="1737870"/>
              <a:ext cx="57792" cy="57792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16"/>
            <p:cNvSpPr/>
            <p:nvPr/>
          </p:nvSpPr>
          <p:spPr bwMode="auto">
            <a:xfrm>
              <a:off x="9623964" y="1749426"/>
              <a:ext cx="34675" cy="34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17"/>
            <p:cNvSpPr/>
            <p:nvPr/>
          </p:nvSpPr>
          <p:spPr bwMode="auto">
            <a:xfrm>
              <a:off x="9631670" y="1757132"/>
              <a:ext cx="19265" cy="1926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8"/>
            <p:cNvSpPr/>
            <p:nvPr/>
          </p:nvSpPr>
          <p:spPr bwMode="auto">
            <a:xfrm>
              <a:off x="9639375" y="1764837"/>
              <a:ext cx="3854" cy="3854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Rectangle 19"/>
            <p:cNvSpPr/>
            <p:nvPr/>
          </p:nvSpPr>
          <p:spPr bwMode="auto">
            <a:xfrm>
              <a:off x="9550764" y="1757132"/>
              <a:ext cx="26970" cy="2697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Rectangle 20"/>
            <p:cNvSpPr/>
            <p:nvPr/>
          </p:nvSpPr>
          <p:spPr bwMode="auto">
            <a:xfrm>
              <a:off x="8229291" y="1938209"/>
              <a:ext cx="2827873" cy="377178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Rectangle 21"/>
            <p:cNvSpPr/>
            <p:nvPr/>
          </p:nvSpPr>
          <p:spPr bwMode="auto">
            <a:xfrm>
              <a:off x="8244702" y="1953620"/>
              <a:ext cx="2797051" cy="3740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22"/>
            <p:cNvSpPr/>
            <p:nvPr/>
          </p:nvSpPr>
          <p:spPr bwMode="auto">
            <a:xfrm>
              <a:off x="9523794" y="5790897"/>
              <a:ext cx="238867" cy="24272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23"/>
            <p:cNvSpPr/>
            <p:nvPr/>
          </p:nvSpPr>
          <p:spPr bwMode="auto">
            <a:xfrm>
              <a:off x="9581586" y="5848686"/>
              <a:ext cx="123286" cy="123286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" name="千图PPT彼岸天：ID 8661124文本框 2"/>
          <p:cNvSpPr txBox="1"/>
          <p:nvPr>
            <p:custDataLst>
              <p:tags r:id="rId3"/>
            </p:custDataLst>
          </p:nvPr>
        </p:nvSpPr>
        <p:spPr>
          <a:xfrm>
            <a:off x="3706874" y="2915078"/>
            <a:ext cx="4135059" cy="85460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C++</a:t>
            </a:r>
            <a:r>
              <a:rPr lang="zh-CN" altLang="en-US" dirty="0">
                <a:solidFill>
                  <a:schemeClr val="bg1"/>
                </a:solidFill>
              </a:rPr>
              <a:t>中，</a:t>
            </a:r>
            <a:r>
              <a:rPr lang="en-US" altLang="zh-CN" dirty="0">
                <a:solidFill>
                  <a:schemeClr val="bg1"/>
                </a:solidFill>
              </a:rPr>
              <a:t>if</a:t>
            </a:r>
            <a:r>
              <a:rPr lang="zh-CN" altLang="en-US" dirty="0">
                <a:solidFill>
                  <a:schemeClr val="bg1"/>
                </a:solidFill>
              </a:rPr>
              <a:t>函数调用的位置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在函数定义之前，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则必须对所调用的函数做声明。</a:t>
            </a:r>
          </a:p>
        </p:txBody>
      </p:sp>
      <p:sp>
        <p:nvSpPr>
          <p:cNvPr id="6" name="千图PPT彼岸天：ID 8661124文本框 4"/>
          <p:cNvSpPr txBox="1"/>
          <p:nvPr>
            <p:custDataLst>
              <p:tags r:id="rId4"/>
            </p:custDataLst>
          </p:nvPr>
        </p:nvSpPr>
        <p:spPr>
          <a:xfrm>
            <a:off x="3611840" y="4485895"/>
            <a:ext cx="4115794" cy="2284018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# include &lt;</a:t>
            </a:r>
            <a:r>
              <a:rPr lang="en-US" altLang="zh-CN" dirty="0" err="1">
                <a:solidFill>
                  <a:schemeClr val="bg1"/>
                </a:solidFill>
              </a:rPr>
              <a:t>sidio.h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int add(int a, int b);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{……}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int add(int a, int b)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{ int c;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c = </a:t>
            </a:r>
            <a:r>
              <a:rPr lang="en-US" altLang="zh-CN" dirty="0" err="1">
                <a:solidFill>
                  <a:schemeClr val="bg1"/>
                </a:solidFill>
              </a:rPr>
              <a:t>a+b</a:t>
            </a:r>
            <a:r>
              <a:rPr lang="en-US" altLang="zh-CN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return c;}</a:t>
            </a:r>
          </a:p>
        </p:txBody>
      </p:sp>
      <p:sp>
        <p:nvSpPr>
          <p:cNvPr id="10" name="千图PPT彼岸天：ID 8661124Freeform: Shape 9"/>
          <p:cNvSpPr/>
          <p:nvPr>
            <p:custDataLst>
              <p:tags r:id="rId5"/>
            </p:custDataLst>
          </p:nvPr>
        </p:nvSpPr>
        <p:spPr bwMode="auto">
          <a:xfrm>
            <a:off x="1447767" y="5424389"/>
            <a:ext cx="1511363" cy="690134"/>
          </a:xfrm>
          <a:custGeom>
            <a:avLst/>
            <a:gdLst/>
            <a:ahLst/>
            <a:cxnLst>
              <a:cxn ang="0">
                <a:pos x="23" y="32"/>
              </a:cxn>
              <a:cxn ang="0">
                <a:pos x="43" y="17"/>
              </a:cxn>
              <a:cxn ang="0">
                <a:pos x="52" y="19"/>
              </a:cxn>
              <a:cxn ang="0">
                <a:pos x="73" y="12"/>
              </a:cxn>
              <a:cxn ang="0">
                <a:pos x="73" y="12"/>
              </a:cxn>
              <a:cxn ang="0">
                <a:pos x="90" y="3"/>
              </a:cxn>
              <a:cxn ang="0">
                <a:pos x="100" y="6"/>
              </a:cxn>
              <a:cxn ang="0">
                <a:pos x="123" y="0"/>
              </a:cxn>
              <a:cxn ang="0">
                <a:pos x="164" y="26"/>
              </a:cxn>
              <a:cxn ang="0">
                <a:pos x="180" y="39"/>
              </a:cxn>
              <a:cxn ang="0">
                <a:pos x="196" y="68"/>
              </a:cxn>
              <a:cxn ang="0">
                <a:pos x="195" y="72"/>
              </a:cxn>
              <a:cxn ang="0">
                <a:pos x="1" y="72"/>
              </a:cxn>
              <a:cxn ang="0">
                <a:pos x="0" y="65"/>
              </a:cxn>
              <a:cxn ang="0">
                <a:pos x="23" y="32"/>
              </a:cxn>
            </a:cxnLst>
            <a:rect l="0" t="0" r="r" b="b"/>
            <a:pathLst>
              <a:path w="196" h="72">
                <a:moveTo>
                  <a:pt x="23" y="32"/>
                </a:moveTo>
                <a:cubicBezTo>
                  <a:pt x="25" y="24"/>
                  <a:pt x="33" y="17"/>
                  <a:pt x="43" y="17"/>
                </a:cubicBezTo>
                <a:cubicBezTo>
                  <a:pt x="46" y="17"/>
                  <a:pt x="49" y="18"/>
                  <a:pt x="52" y="19"/>
                </a:cubicBezTo>
                <a:cubicBezTo>
                  <a:pt x="58" y="15"/>
                  <a:pt x="65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6" y="7"/>
                  <a:pt x="82" y="3"/>
                  <a:pt x="90" y="3"/>
                </a:cubicBezTo>
                <a:cubicBezTo>
                  <a:pt x="94" y="3"/>
                  <a:pt x="97" y="4"/>
                  <a:pt x="100" y="6"/>
                </a:cubicBezTo>
                <a:cubicBezTo>
                  <a:pt x="107" y="2"/>
                  <a:pt x="115" y="0"/>
                  <a:pt x="123" y="0"/>
                </a:cubicBezTo>
                <a:cubicBezTo>
                  <a:pt x="142" y="0"/>
                  <a:pt x="159" y="11"/>
                  <a:pt x="164" y="26"/>
                </a:cubicBezTo>
                <a:cubicBezTo>
                  <a:pt x="172" y="27"/>
                  <a:pt x="179" y="32"/>
                  <a:pt x="180" y="39"/>
                </a:cubicBezTo>
                <a:cubicBezTo>
                  <a:pt x="189" y="45"/>
                  <a:pt x="196" y="56"/>
                  <a:pt x="196" y="68"/>
                </a:cubicBezTo>
                <a:cubicBezTo>
                  <a:pt x="196" y="70"/>
                  <a:pt x="195" y="71"/>
                  <a:pt x="195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1" y="70"/>
                  <a:pt x="0" y="68"/>
                  <a:pt x="0" y="65"/>
                </a:cubicBezTo>
                <a:cubicBezTo>
                  <a:pt x="0" y="50"/>
                  <a:pt x="10" y="37"/>
                  <a:pt x="23" y="3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千图PPT彼岸天：ID 8661124Freeform: Shape 10"/>
          <p:cNvSpPr/>
          <p:nvPr>
            <p:custDataLst>
              <p:tags r:id="rId6"/>
            </p:custDataLst>
          </p:nvPr>
        </p:nvSpPr>
        <p:spPr bwMode="auto">
          <a:xfrm>
            <a:off x="1421329" y="3129416"/>
            <a:ext cx="1709645" cy="2284018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千图PPT彼岸天：ID 8661124矩形 1"/>
          <p:cNvSpPr/>
          <p:nvPr>
            <p:custDataLst>
              <p:tags r:id="rId7"/>
            </p:custDataLst>
          </p:nvPr>
        </p:nvSpPr>
        <p:spPr>
          <a:xfrm>
            <a:off x="8244702" y="1938209"/>
            <a:ext cx="2797051" cy="3756372"/>
          </a:xfrm>
          <a:prstGeom prst="rect">
            <a:avLst/>
          </a:prstGeom>
          <a:blipFill dpi="0" rotWithShape="1">
            <a:blip r:embed="rId12"/>
            <a:srcRect/>
            <a:stretch>
              <a:fillRect l="-50454" r="-5045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千图PPT彼岸天：ID 8661124矩形 27"/>
          <p:cNvSpPr/>
          <p:nvPr>
            <p:custDataLst>
              <p:tags r:id="rId8"/>
            </p:custDataLst>
          </p:nvPr>
        </p:nvSpPr>
        <p:spPr>
          <a:xfrm>
            <a:off x="1244376" y="1562933"/>
            <a:ext cx="5251782" cy="854603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/>
            <a:r>
              <a:rPr lang="en-US" altLang="zh-CN" b="1" dirty="0">
                <a:solidFill>
                  <a:schemeClr val="accent1"/>
                </a:solidFill>
              </a:rPr>
              <a:t>C</a:t>
            </a:r>
            <a:r>
              <a:rPr lang="zh-CN" altLang="en-US" b="1" dirty="0">
                <a:solidFill>
                  <a:schemeClr val="accent1"/>
                </a:solidFill>
              </a:rPr>
              <a:t>中，</a:t>
            </a:r>
            <a:r>
              <a:rPr lang="en-US" altLang="zh-CN" b="1" dirty="0">
                <a:solidFill>
                  <a:schemeClr val="accent1"/>
                </a:solidFill>
              </a:rPr>
              <a:t>if</a:t>
            </a:r>
            <a:r>
              <a:rPr lang="zh-CN" altLang="en-US" b="1" dirty="0">
                <a:solidFill>
                  <a:schemeClr val="accent1"/>
                </a:solidFill>
              </a:rPr>
              <a:t>函数调用的位置在函数定义之前，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lvl="0"/>
            <a:r>
              <a:rPr lang="zh-CN" altLang="en-US" b="1" dirty="0">
                <a:solidFill>
                  <a:schemeClr val="accent1"/>
                </a:solidFill>
              </a:rPr>
              <a:t>则应该对所调用的函数做声明。</a:t>
            </a:r>
          </a:p>
        </p:txBody>
      </p:sp>
      <p:sp>
        <p:nvSpPr>
          <p:cNvPr id="27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函数原型说明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千图PPT彼岸天：ID 8661124矩形 27">
            <a:extLst>
              <a:ext uri="{FF2B5EF4-FFF2-40B4-BE49-F238E27FC236}">
                <a16:creationId xmlns:a16="http://schemas.microsoft.com/office/drawing/2014/main" id="{8AB1750C-4255-4096-9EE8-041AC2DAA4C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244376" y="2274812"/>
            <a:ext cx="5251782" cy="854603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/>
            <a:r>
              <a:rPr lang="zh-CN" altLang="en-US" b="1" dirty="0">
                <a:solidFill>
                  <a:schemeClr val="accent1"/>
                </a:solidFill>
              </a:rPr>
              <a:t>不是强制性的，编译不严格要求。</a:t>
            </a:r>
          </a:p>
        </p:txBody>
      </p:sp>
      <p:sp>
        <p:nvSpPr>
          <p:cNvPr id="30" name="矩形标注 1">
            <a:extLst>
              <a:ext uri="{FF2B5EF4-FFF2-40B4-BE49-F238E27FC236}">
                <a16:creationId xmlns:a16="http://schemas.microsoft.com/office/drawing/2014/main" id="{63F7D8CF-BBBE-4B2F-B41F-03254D5696D6}"/>
              </a:ext>
            </a:extLst>
          </p:cNvPr>
          <p:cNvSpPr/>
          <p:nvPr/>
        </p:nvSpPr>
        <p:spPr>
          <a:xfrm>
            <a:off x="5841179" y="4051198"/>
            <a:ext cx="1152128" cy="432048"/>
          </a:xfrm>
          <a:prstGeom prst="wedgeRectCallout">
            <a:avLst>
              <a:gd name="adj1" fmla="val -59767"/>
              <a:gd name="adj2" fmla="val 17231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函数声明</a:t>
            </a:r>
          </a:p>
        </p:txBody>
      </p:sp>
      <p:sp>
        <p:nvSpPr>
          <p:cNvPr id="32" name="矩形标注 8">
            <a:extLst>
              <a:ext uri="{FF2B5EF4-FFF2-40B4-BE49-F238E27FC236}">
                <a16:creationId xmlns:a16="http://schemas.microsoft.com/office/drawing/2014/main" id="{2E3CE2BA-D80D-4884-9E70-3C199A973A6D}"/>
              </a:ext>
            </a:extLst>
          </p:cNvPr>
          <p:cNvSpPr/>
          <p:nvPr/>
        </p:nvSpPr>
        <p:spPr>
          <a:xfrm>
            <a:off x="4943870" y="6189854"/>
            <a:ext cx="1152128" cy="432048"/>
          </a:xfrm>
          <a:prstGeom prst="wedgeRectCallout">
            <a:avLst>
              <a:gd name="adj1" fmla="val 2378"/>
              <a:gd name="adj2" fmla="val -14115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函数定义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1" grpId="0" animBg="1"/>
      <p:bldP spid="24" grpId="0" animBg="1"/>
      <p:bldP spid="25" grpId="0"/>
      <p:bldP spid="27" grpId="0" animBg="1"/>
      <p:bldP spid="28" grpId="0"/>
      <p:bldP spid="30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1037948" y="2272883"/>
            <a:ext cx="3214455" cy="2583201"/>
            <a:chOff x="1295401" y="1411750"/>
            <a:chExt cx="2819400" cy="1915542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295401" y="1822737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Group 6"/>
            <p:cNvGrpSpPr/>
            <p:nvPr/>
          </p:nvGrpSpPr>
          <p:grpSpPr>
            <a:xfrm>
              <a:off x="2303165" y="1411750"/>
              <a:ext cx="803870" cy="803870"/>
              <a:chOff x="2247900" y="1225947"/>
              <a:chExt cx="914400" cy="914400"/>
            </a:xfrm>
          </p:grpSpPr>
          <p:sp>
            <p:nvSpPr>
              <p:cNvPr id="44" name="Rectangle: Rounded Corners 9"/>
              <p:cNvSpPr/>
              <p:nvPr/>
            </p:nvSpPr>
            <p:spPr>
              <a:xfrm>
                <a:off x="2247900" y="1225947"/>
                <a:ext cx="914400" cy="9144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10"/>
              <p:cNvSpPr/>
              <p:nvPr/>
            </p:nvSpPr>
            <p:spPr bwMode="auto">
              <a:xfrm>
                <a:off x="2458417" y="1467073"/>
                <a:ext cx="493366" cy="432146"/>
              </a:xfrm>
              <a:custGeom>
                <a:avLst/>
                <a:gdLst>
                  <a:gd name="T0" fmla="*/ 212060 w 602"/>
                  <a:gd name="T1" fmla="*/ 103681 h 531"/>
                  <a:gd name="T2" fmla="*/ 112352 w 602"/>
                  <a:gd name="T3" fmla="*/ 144579 h 531"/>
                  <a:gd name="T4" fmla="*/ 112352 w 602"/>
                  <a:gd name="T5" fmla="*/ 144579 h 531"/>
                  <a:gd name="T6" fmla="*/ 109823 w 602"/>
                  <a:gd name="T7" fmla="*/ 147090 h 531"/>
                  <a:gd name="T8" fmla="*/ 104766 w 602"/>
                  <a:gd name="T9" fmla="*/ 144579 h 531"/>
                  <a:gd name="T10" fmla="*/ 104766 w 602"/>
                  <a:gd name="T11" fmla="*/ 144579 h 531"/>
                  <a:gd name="T12" fmla="*/ 5419 w 602"/>
                  <a:gd name="T13" fmla="*/ 103681 h 531"/>
                  <a:gd name="T14" fmla="*/ 10477 w 602"/>
                  <a:gd name="T15" fmla="*/ 86102 h 531"/>
                  <a:gd name="T16" fmla="*/ 15534 w 602"/>
                  <a:gd name="T17" fmla="*/ 86102 h 531"/>
                  <a:gd name="T18" fmla="*/ 15534 w 602"/>
                  <a:gd name="T19" fmla="*/ 86102 h 531"/>
                  <a:gd name="T20" fmla="*/ 204474 w 602"/>
                  <a:gd name="T21" fmla="*/ 86102 h 531"/>
                  <a:gd name="T22" fmla="*/ 204474 w 602"/>
                  <a:gd name="T23" fmla="*/ 86102 h 531"/>
                  <a:gd name="T24" fmla="*/ 207002 w 602"/>
                  <a:gd name="T25" fmla="*/ 86102 h 531"/>
                  <a:gd name="T26" fmla="*/ 212060 w 602"/>
                  <a:gd name="T27" fmla="*/ 103681 h 531"/>
                  <a:gd name="T28" fmla="*/ 212060 w 602"/>
                  <a:gd name="T29" fmla="*/ 60630 h 531"/>
                  <a:gd name="T30" fmla="*/ 112352 w 602"/>
                  <a:gd name="T31" fmla="*/ 101169 h 531"/>
                  <a:gd name="T32" fmla="*/ 112352 w 602"/>
                  <a:gd name="T33" fmla="*/ 101169 h 531"/>
                  <a:gd name="T34" fmla="*/ 109823 w 602"/>
                  <a:gd name="T35" fmla="*/ 101169 h 531"/>
                  <a:gd name="T36" fmla="*/ 104766 w 602"/>
                  <a:gd name="T37" fmla="*/ 101169 h 531"/>
                  <a:gd name="T38" fmla="*/ 104766 w 602"/>
                  <a:gd name="T39" fmla="*/ 101169 h 531"/>
                  <a:gd name="T40" fmla="*/ 5419 w 602"/>
                  <a:gd name="T41" fmla="*/ 60630 h 531"/>
                  <a:gd name="T42" fmla="*/ 5419 w 602"/>
                  <a:gd name="T43" fmla="*/ 43051 h 531"/>
                  <a:gd name="T44" fmla="*/ 104766 w 602"/>
                  <a:gd name="T45" fmla="*/ 2511 h 531"/>
                  <a:gd name="T46" fmla="*/ 104766 w 602"/>
                  <a:gd name="T47" fmla="*/ 2511 h 531"/>
                  <a:gd name="T48" fmla="*/ 109823 w 602"/>
                  <a:gd name="T49" fmla="*/ 0 h 531"/>
                  <a:gd name="T50" fmla="*/ 112352 w 602"/>
                  <a:gd name="T51" fmla="*/ 2511 h 531"/>
                  <a:gd name="T52" fmla="*/ 112352 w 602"/>
                  <a:gd name="T53" fmla="*/ 2511 h 531"/>
                  <a:gd name="T54" fmla="*/ 212060 w 602"/>
                  <a:gd name="T55" fmla="*/ 43051 h 531"/>
                  <a:gd name="T56" fmla="*/ 212060 w 602"/>
                  <a:gd name="T57" fmla="*/ 60630 h 531"/>
                  <a:gd name="T58" fmla="*/ 10477 w 602"/>
                  <a:gd name="T59" fmla="*/ 129153 h 531"/>
                  <a:gd name="T60" fmla="*/ 15534 w 602"/>
                  <a:gd name="T61" fmla="*/ 129153 h 531"/>
                  <a:gd name="T62" fmla="*/ 15534 w 602"/>
                  <a:gd name="T63" fmla="*/ 129153 h 531"/>
                  <a:gd name="T64" fmla="*/ 204474 w 602"/>
                  <a:gd name="T65" fmla="*/ 129153 h 531"/>
                  <a:gd name="T66" fmla="*/ 204474 w 602"/>
                  <a:gd name="T67" fmla="*/ 129153 h 531"/>
                  <a:gd name="T68" fmla="*/ 207002 w 602"/>
                  <a:gd name="T69" fmla="*/ 129153 h 531"/>
                  <a:gd name="T70" fmla="*/ 212060 w 602"/>
                  <a:gd name="T71" fmla="*/ 149602 h 531"/>
                  <a:gd name="T72" fmla="*/ 112352 w 602"/>
                  <a:gd name="T73" fmla="*/ 190141 h 531"/>
                  <a:gd name="T74" fmla="*/ 112352 w 602"/>
                  <a:gd name="T75" fmla="*/ 190141 h 531"/>
                  <a:gd name="T76" fmla="*/ 109823 w 602"/>
                  <a:gd name="T77" fmla="*/ 190141 h 531"/>
                  <a:gd name="T78" fmla="*/ 104766 w 602"/>
                  <a:gd name="T79" fmla="*/ 190141 h 531"/>
                  <a:gd name="T80" fmla="*/ 104766 w 602"/>
                  <a:gd name="T81" fmla="*/ 190141 h 531"/>
                  <a:gd name="T82" fmla="*/ 5419 w 602"/>
                  <a:gd name="T83" fmla="*/ 149602 h 531"/>
                  <a:gd name="T84" fmla="*/ 10477 w 602"/>
                  <a:gd name="T85" fmla="*/ 129153 h 5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31">
                    <a:moveTo>
                      <a:pt x="587" y="289"/>
                    </a:moveTo>
                    <a:lnTo>
                      <a:pt x="587" y="289"/>
                    </a:lnTo>
                    <a:cubicBezTo>
                      <a:pt x="311" y="403"/>
                      <a:pt x="311" y="403"/>
                      <a:pt x="311" y="403"/>
                    </a:cubicBezTo>
                    <a:cubicBezTo>
                      <a:pt x="311" y="410"/>
                      <a:pt x="304" y="410"/>
                      <a:pt x="304" y="410"/>
                    </a:cubicBezTo>
                    <a:cubicBezTo>
                      <a:pt x="297" y="410"/>
                      <a:pt x="297" y="410"/>
                      <a:pt x="290" y="403"/>
                    </a:cubicBezTo>
                    <a:cubicBezTo>
                      <a:pt x="15" y="289"/>
                      <a:pt x="15" y="289"/>
                      <a:pt x="15" y="289"/>
                    </a:cubicBezTo>
                    <a:cubicBezTo>
                      <a:pt x="7" y="289"/>
                      <a:pt x="0" y="275"/>
                      <a:pt x="0" y="268"/>
                    </a:cubicBezTo>
                    <a:cubicBezTo>
                      <a:pt x="0" y="247"/>
                      <a:pt x="15" y="240"/>
                      <a:pt x="29" y="240"/>
                    </a:cubicBezTo>
                    <a:cubicBezTo>
                      <a:pt x="36" y="240"/>
                      <a:pt x="36" y="240"/>
                      <a:pt x="43" y="240"/>
                    </a:cubicBezTo>
                    <a:cubicBezTo>
                      <a:pt x="304" y="346"/>
                      <a:pt x="304" y="346"/>
                      <a:pt x="304" y="346"/>
                    </a:cubicBezTo>
                    <a:cubicBezTo>
                      <a:pt x="566" y="240"/>
                      <a:pt x="566" y="240"/>
                      <a:pt x="566" y="240"/>
                    </a:cubicBezTo>
                    <a:lnTo>
                      <a:pt x="573" y="240"/>
                    </a:lnTo>
                    <a:cubicBezTo>
                      <a:pt x="594" y="240"/>
                      <a:pt x="601" y="247"/>
                      <a:pt x="601" y="268"/>
                    </a:cubicBezTo>
                    <a:cubicBezTo>
                      <a:pt x="601" y="275"/>
                      <a:pt x="594" y="289"/>
                      <a:pt x="587" y="289"/>
                    </a:cubicBezTo>
                    <a:close/>
                    <a:moveTo>
                      <a:pt x="587" y="169"/>
                    </a:moveTo>
                    <a:lnTo>
                      <a:pt x="587" y="169"/>
                    </a:lnTo>
                    <a:cubicBezTo>
                      <a:pt x="311" y="282"/>
                      <a:pt x="311" y="282"/>
                      <a:pt x="311" y="282"/>
                    </a:cubicBezTo>
                    <a:lnTo>
                      <a:pt x="304" y="282"/>
                    </a:lnTo>
                    <a:cubicBezTo>
                      <a:pt x="297" y="282"/>
                      <a:pt x="297" y="282"/>
                      <a:pt x="290" y="282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7" y="162"/>
                      <a:pt x="0" y="155"/>
                      <a:pt x="0" y="141"/>
                    </a:cubicBezTo>
                    <a:cubicBezTo>
                      <a:pt x="0" y="134"/>
                      <a:pt x="7" y="120"/>
                      <a:pt x="15" y="120"/>
                    </a:cubicBezTo>
                    <a:cubicBezTo>
                      <a:pt x="290" y="7"/>
                      <a:pt x="290" y="7"/>
                      <a:pt x="290" y="7"/>
                    </a:cubicBezTo>
                    <a:cubicBezTo>
                      <a:pt x="297" y="0"/>
                      <a:pt x="297" y="0"/>
                      <a:pt x="304" y="0"/>
                    </a:cubicBezTo>
                    <a:cubicBezTo>
                      <a:pt x="304" y="0"/>
                      <a:pt x="311" y="0"/>
                      <a:pt x="311" y="7"/>
                    </a:cubicBezTo>
                    <a:cubicBezTo>
                      <a:pt x="587" y="120"/>
                      <a:pt x="587" y="120"/>
                      <a:pt x="587" y="120"/>
                    </a:cubicBezTo>
                    <a:cubicBezTo>
                      <a:pt x="594" y="120"/>
                      <a:pt x="601" y="134"/>
                      <a:pt x="601" y="141"/>
                    </a:cubicBezTo>
                    <a:cubicBezTo>
                      <a:pt x="601" y="155"/>
                      <a:pt x="594" y="162"/>
                      <a:pt x="587" y="169"/>
                    </a:cubicBezTo>
                    <a:close/>
                    <a:moveTo>
                      <a:pt x="29" y="360"/>
                    </a:moveTo>
                    <a:lnTo>
                      <a:pt x="29" y="360"/>
                    </a:lnTo>
                    <a:cubicBezTo>
                      <a:pt x="36" y="360"/>
                      <a:pt x="36" y="360"/>
                      <a:pt x="43" y="360"/>
                    </a:cubicBezTo>
                    <a:cubicBezTo>
                      <a:pt x="304" y="473"/>
                      <a:pt x="304" y="473"/>
                      <a:pt x="304" y="473"/>
                    </a:cubicBezTo>
                    <a:cubicBezTo>
                      <a:pt x="566" y="360"/>
                      <a:pt x="566" y="360"/>
                      <a:pt x="566" y="360"/>
                    </a:cubicBezTo>
                    <a:lnTo>
                      <a:pt x="573" y="360"/>
                    </a:lnTo>
                    <a:cubicBezTo>
                      <a:pt x="594" y="360"/>
                      <a:pt x="601" y="374"/>
                      <a:pt x="601" y="388"/>
                    </a:cubicBezTo>
                    <a:cubicBezTo>
                      <a:pt x="601" y="403"/>
                      <a:pt x="594" y="410"/>
                      <a:pt x="587" y="417"/>
                    </a:cubicBezTo>
                    <a:cubicBezTo>
                      <a:pt x="311" y="530"/>
                      <a:pt x="311" y="530"/>
                      <a:pt x="311" y="530"/>
                    </a:cubicBezTo>
                    <a:lnTo>
                      <a:pt x="304" y="530"/>
                    </a:lnTo>
                    <a:cubicBezTo>
                      <a:pt x="297" y="530"/>
                      <a:pt x="297" y="530"/>
                      <a:pt x="290" y="530"/>
                    </a:cubicBezTo>
                    <a:cubicBezTo>
                      <a:pt x="15" y="417"/>
                      <a:pt x="15" y="417"/>
                      <a:pt x="15" y="417"/>
                    </a:cubicBezTo>
                    <a:cubicBezTo>
                      <a:pt x="7" y="410"/>
                      <a:pt x="0" y="403"/>
                      <a:pt x="0" y="388"/>
                    </a:cubicBezTo>
                    <a:cubicBezTo>
                      <a:pt x="0" y="374"/>
                      <a:pt x="15" y="360"/>
                      <a:pt x="29" y="3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TextBox 7"/>
            <p:cNvSpPr txBox="1"/>
            <p:nvPr/>
          </p:nvSpPr>
          <p:spPr>
            <a:xfrm>
              <a:off x="1423338" y="2512480"/>
              <a:ext cx="2563521" cy="419826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</a:rPr>
                <a:t>参数中可以不包含参数名字</a:t>
              </a:r>
              <a:endParaRPr lang="en-US" altLang="zh-CN" sz="1600" b="1" dirty="0">
                <a:solidFill>
                  <a:schemeClr val="accent1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</a:rPr>
                <a:t>而只包含它们的类型。 </a:t>
              </a:r>
            </a:p>
          </p:txBody>
        </p:sp>
      </p:grpSp>
      <p:grpSp>
        <p:nvGrpSpPr>
          <p:cNvPr id="46" name="千图PPT彼岸天：ID 8661124库_组合 45"/>
          <p:cNvGrpSpPr/>
          <p:nvPr>
            <p:custDataLst>
              <p:tags r:id="rId2"/>
            </p:custDataLst>
          </p:nvPr>
        </p:nvGrpSpPr>
        <p:grpSpPr>
          <a:xfrm>
            <a:off x="4428847" y="2272882"/>
            <a:ext cx="3214455" cy="2610957"/>
            <a:chOff x="4686300" y="1411748"/>
            <a:chExt cx="2819400" cy="1936124"/>
          </a:xfrm>
        </p:grpSpPr>
        <p:sp>
          <p:nvSpPr>
            <p:cNvPr id="7" name="Rectangle: Rounded Corners 12"/>
            <p:cNvSpPr/>
            <p:nvPr/>
          </p:nvSpPr>
          <p:spPr>
            <a:xfrm>
              <a:off x="4686300" y="1822737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Group 13"/>
            <p:cNvGrpSpPr/>
            <p:nvPr/>
          </p:nvGrpSpPr>
          <p:grpSpPr>
            <a:xfrm>
              <a:off x="5694065" y="1411748"/>
              <a:ext cx="803870" cy="803870"/>
              <a:chOff x="5638800" y="1225947"/>
              <a:chExt cx="914400" cy="914400"/>
            </a:xfrm>
          </p:grpSpPr>
          <p:sp>
            <p:nvSpPr>
              <p:cNvPr id="40" name="Rectangle: Rounded Corners 16"/>
              <p:cNvSpPr/>
              <p:nvPr/>
            </p:nvSpPr>
            <p:spPr>
              <a:xfrm>
                <a:off x="5638800" y="1225947"/>
                <a:ext cx="914400" cy="9144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17"/>
              <p:cNvSpPr/>
              <p:nvPr/>
            </p:nvSpPr>
            <p:spPr bwMode="auto">
              <a:xfrm>
                <a:off x="5852919" y="1449011"/>
                <a:ext cx="486162" cy="475360"/>
              </a:xfrm>
              <a:custGeom>
                <a:avLst/>
                <a:gdLst>
                  <a:gd name="T0" fmla="*/ 203841 w 594"/>
                  <a:gd name="T1" fmla="*/ 122628 h 581"/>
                  <a:gd name="T2" fmla="*/ 201316 w 594"/>
                  <a:gd name="T3" fmla="*/ 122628 h 581"/>
                  <a:gd name="T4" fmla="*/ 196265 w 594"/>
                  <a:gd name="T5" fmla="*/ 140301 h 581"/>
                  <a:gd name="T6" fmla="*/ 196265 w 594"/>
                  <a:gd name="T7" fmla="*/ 142826 h 581"/>
                  <a:gd name="T8" fmla="*/ 196265 w 594"/>
                  <a:gd name="T9" fmla="*/ 145351 h 581"/>
                  <a:gd name="T10" fmla="*/ 196265 w 594"/>
                  <a:gd name="T11" fmla="*/ 145351 h 581"/>
                  <a:gd name="T12" fmla="*/ 193739 w 594"/>
                  <a:gd name="T13" fmla="*/ 147875 h 581"/>
                  <a:gd name="T14" fmla="*/ 185802 w 594"/>
                  <a:gd name="T15" fmla="*/ 150400 h 581"/>
                  <a:gd name="T16" fmla="*/ 185802 w 594"/>
                  <a:gd name="T17" fmla="*/ 150400 h 581"/>
                  <a:gd name="T18" fmla="*/ 155497 w 594"/>
                  <a:gd name="T19" fmla="*/ 122628 h 581"/>
                  <a:gd name="T20" fmla="*/ 155497 w 594"/>
                  <a:gd name="T21" fmla="*/ 122628 h 581"/>
                  <a:gd name="T22" fmla="*/ 50870 w 594"/>
                  <a:gd name="T23" fmla="*/ 112169 h 581"/>
                  <a:gd name="T24" fmla="*/ 60972 w 594"/>
                  <a:gd name="T25" fmla="*/ 0 h 581"/>
                  <a:gd name="T26" fmla="*/ 213943 w 594"/>
                  <a:gd name="T27" fmla="*/ 10459 h 581"/>
                  <a:gd name="T28" fmla="*/ 203841 w 594"/>
                  <a:gd name="T29" fmla="*/ 122628 h 581"/>
                  <a:gd name="T30" fmla="*/ 150446 w 594"/>
                  <a:gd name="T31" fmla="*/ 132727 h 581"/>
                  <a:gd name="T32" fmla="*/ 173175 w 594"/>
                  <a:gd name="T33" fmla="*/ 155810 h 581"/>
                  <a:gd name="T34" fmla="*/ 185802 w 594"/>
                  <a:gd name="T35" fmla="*/ 168433 h 581"/>
                  <a:gd name="T36" fmla="*/ 175700 w 594"/>
                  <a:gd name="T37" fmla="*/ 178532 h 581"/>
                  <a:gd name="T38" fmla="*/ 104266 w 594"/>
                  <a:gd name="T39" fmla="*/ 178532 h 581"/>
                  <a:gd name="T40" fmla="*/ 81537 w 594"/>
                  <a:gd name="T41" fmla="*/ 178532 h 581"/>
                  <a:gd name="T42" fmla="*/ 71074 w 594"/>
                  <a:gd name="T43" fmla="*/ 178532 h 581"/>
                  <a:gd name="T44" fmla="*/ 40768 w 594"/>
                  <a:gd name="T45" fmla="*/ 204140 h 581"/>
                  <a:gd name="T46" fmla="*/ 32831 w 594"/>
                  <a:gd name="T47" fmla="*/ 209189 h 581"/>
                  <a:gd name="T48" fmla="*/ 32831 w 594"/>
                  <a:gd name="T49" fmla="*/ 209189 h 581"/>
                  <a:gd name="T50" fmla="*/ 25255 w 594"/>
                  <a:gd name="T51" fmla="*/ 204140 h 581"/>
                  <a:gd name="T52" fmla="*/ 25255 w 594"/>
                  <a:gd name="T53" fmla="*/ 204140 h 581"/>
                  <a:gd name="T54" fmla="*/ 25255 w 594"/>
                  <a:gd name="T55" fmla="*/ 201615 h 581"/>
                  <a:gd name="T56" fmla="*/ 22729 w 594"/>
                  <a:gd name="T57" fmla="*/ 199091 h 581"/>
                  <a:gd name="T58" fmla="*/ 22729 w 594"/>
                  <a:gd name="T59" fmla="*/ 178532 h 581"/>
                  <a:gd name="T60" fmla="*/ 22729 w 594"/>
                  <a:gd name="T61" fmla="*/ 178532 h 581"/>
                  <a:gd name="T62" fmla="*/ 0 w 594"/>
                  <a:gd name="T63" fmla="*/ 168433 h 581"/>
                  <a:gd name="T64" fmla="*/ 0 w 594"/>
                  <a:gd name="T65" fmla="*/ 51215 h 581"/>
                  <a:gd name="T66" fmla="*/ 40768 w 594"/>
                  <a:gd name="T67" fmla="*/ 40756 h 581"/>
                  <a:gd name="T68" fmla="*/ 60972 w 594"/>
                  <a:gd name="T69" fmla="*/ 132727 h 58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94" h="581">
                    <a:moveTo>
                      <a:pt x="565" y="340"/>
                    </a:moveTo>
                    <a:lnTo>
                      <a:pt x="565" y="340"/>
                    </a:lnTo>
                    <a:cubicBezTo>
                      <a:pt x="558" y="340"/>
                      <a:pt x="558" y="340"/>
                      <a:pt x="558" y="340"/>
                    </a:cubicBezTo>
                    <a:cubicBezTo>
                      <a:pt x="544" y="340"/>
                      <a:pt x="544" y="340"/>
                      <a:pt x="544" y="340"/>
                    </a:cubicBezTo>
                    <a:cubicBezTo>
                      <a:pt x="544" y="389"/>
                      <a:pt x="544" y="389"/>
                      <a:pt x="544" y="389"/>
                    </a:cubicBezTo>
                    <a:lnTo>
                      <a:pt x="544" y="396"/>
                    </a:lnTo>
                    <a:cubicBezTo>
                      <a:pt x="544" y="396"/>
                      <a:pt x="544" y="396"/>
                      <a:pt x="544" y="403"/>
                    </a:cubicBezTo>
                    <a:lnTo>
                      <a:pt x="537" y="410"/>
                    </a:lnTo>
                    <a:cubicBezTo>
                      <a:pt x="530" y="417"/>
                      <a:pt x="523" y="417"/>
                      <a:pt x="515" y="417"/>
                    </a:cubicBezTo>
                    <a:cubicBezTo>
                      <a:pt x="508" y="417"/>
                      <a:pt x="501" y="417"/>
                      <a:pt x="501" y="410"/>
                    </a:cubicBezTo>
                    <a:cubicBezTo>
                      <a:pt x="431" y="340"/>
                      <a:pt x="431" y="340"/>
                      <a:pt x="431" y="340"/>
                    </a:cubicBezTo>
                    <a:cubicBezTo>
                      <a:pt x="169" y="340"/>
                      <a:pt x="169" y="340"/>
                      <a:pt x="169" y="340"/>
                    </a:cubicBezTo>
                    <a:cubicBezTo>
                      <a:pt x="155" y="340"/>
                      <a:pt x="141" y="332"/>
                      <a:pt x="141" y="311"/>
                    </a:cubicBezTo>
                    <a:cubicBezTo>
                      <a:pt x="141" y="29"/>
                      <a:pt x="141" y="29"/>
                      <a:pt x="141" y="29"/>
                    </a:cubicBezTo>
                    <a:cubicBezTo>
                      <a:pt x="141" y="14"/>
                      <a:pt x="155" y="0"/>
                      <a:pt x="169" y="0"/>
                    </a:cubicBezTo>
                    <a:cubicBezTo>
                      <a:pt x="565" y="0"/>
                      <a:pt x="565" y="0"/>
                      <a:pt x="565" y="0"/>
                    </a:cubicBezTo>
                    <a:cubicBezTo>
                      <a:pt x="579" y="0"/>
                      <a:pt x="593" y="14"/>
                      <a:pt x="593" y="29"/>
                    </a:cubicBezTo>
                    <a:cubicBezTo>
                      <a:pt x="593" y="311"/>
                      <a:pt x="593" y="311"/>
                      <a:pt x="593" y="311"/>
                    </a:cubicBezTo>
                    <a:cubicBezTo>
                      <a:pt x="593" y="332"/>
                      <a:pt x="579" y="340"/>
                      <a:pt x="565" y="340"/>
                    </a:cubicBezTo>
                    <a:close/>
                    <a:moveTo>
                      <a:pt x="417" y="368"/>
                    </a:moveTo>
                    <a:lnTo>
                      <a:pt x="417" y="368"/>
                    </a:lnTo>
                    <a:cubicBezTo>
                      <a:pt x="480" y="432"/>
                      <a:pt x="480" y="432"/>
                      <a:pt x="480" y="432"/>
                    </a:cubicBezTo>
                    <a:cubicBezTo>
                      <a:pt x="487" y="439"/>
                      <a:pt x="501" y="446"/>
                      <a:pt x="515" y="446"/>
                    </a:cubicBezTo>
                    <a:cubicBezTo>
                      <a:pt x="515" y="467"/>
                      <a:pt x="515" y="467"/>
                      <a:pt x="515" y="467"/>
                    </a:cubicBezTo>
                    <a:cubicBezTo>
                      <a:pt x="515" y="481"/>
                      <a:pt x="508" y="495"/>
                      <a:pt x="487" y="495"/>
                    </a:cubicBezTo>
                    <a:cubicBezTo>
                      <a:pt x="289" y="495"/>
                      <a:pt x="289" y="495"/>
                      <a:pt x="289" y="495"/>
                    </a:cubicBezTo>
                    <a:cubicBezTo>
                      <a:pt x="226" y="495"/>
                      <a:pt x="226" y="495"/>
                      <a:pt x="226" y="495"/>
                    </a:cubicBezTo>
                    <a:cubicBezTo>
                      <a:pt x="197" y="495"/>
                      <a:pt x="197" y="495"/>
                      <a:pt x="197" y="495"/>
                    </a:cubicBezTo>
                    <a:cubicBezTo>
                      <a:pt x="190" y="495"/>
                      <a:pt x="190" y="495"/>
                      <a:pt x="190" y="495"/>
                    </a:cubicBezTo>
                    <a:cubicBezTo>
                      <a:pt x="113" y="566"/>
                      <a:pt x="113" y="566"/>
                      <a:pt x="113" y="566"/>
                    </a:cubicBezTo>
                    <a:cubicBezTo>
                      <a:pt x="106" y="573"/>
                      <a:pt x="99" y="580"/>
                      <a:pt x="91" y="580"/>
                    </a:cubicBezTo>
                    <a:cubicBezTo>
                      <a:pt x="84" y="580"/>
                      <a:pt x="77" y="573"/>
                      <a:pt x="77" y="566"/>
                    </a:cubicBezTo>
                    <a:cubicBezTo>
                      <a:pt x="70" y="566"/>
                      <a:pt x="70" y="566"/>
                      <a:pt x="70" y="566"/>
                    </a:cubicBezTo>
                    <a:lnTo>
                      <a:pt x="70" y="559"/>
                    </a:lnTo>
                    <a:cubicBezTo>
                      <a:pt x="70" y="559"/>
                      <a:pt x="63" y="559"/>
                      <a:pt x="63" y="552"/>
                    </a:cubicBezTo>
                    <a:cubicBezTo>
                      <a:pt x="63" y="495"/>
                      <a:pt x="63" y="495"/>
                      <a:pt x="63" y="495"/>
                    </a:cubicBezTo>
                    <a:cubicBezTo>
                      <a:pt x="28" y="495"/>
                      <a:pt x="28" y="495"/>
                      <a:pt x="28" y="495"/>
                    </a:cubicBezTo>
                    <a:cubicBezTo>
                      <a:pt x="14" y="495"/>
                      <a:pt x="0" y="481"/>
                      <a:pt x="0" y="46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28"/>
                      <a:pt x="14" y="113"/>
                      <a:pt x="28" y="113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13" y="311"/>
                      <a:pt x="113" y="311"/>
                      <a:pt x="113" y="311"/>
                    </a:cubicBezTo>
                    <a:cubicBezTo>
                      <a:pt x="113" y="347"/>
                      <a:pt x="141" y="368"/>
                      <a:pt x="169" y="368"/>
                    </a:cubicBezTo>
                    <a:lnTo>
                      <a:pt x="417" y="3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0" name="TextBox 47"/>
            <p:cNvSpPr txBox="1"/>
            <p:nvPr/>
          </p:nvSpPr>
          <p:spPr>
            <a:xfrm>
              <a:off x="4814239" y="2544002"/>
              <a:ext cx="2563521" cy="80387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函数的定义必须给出参数的名字</a:t>
              </a:r>
            </a:p>
          </p:txBody>
        </p:sp>
      </p:grpSp>
      <p:grpSp>
        <p:nvGrpSpPr>
          <p:cNvPr id="47" name="千图PPT彼岸天：ID 8661124库_组合 46"/>
          <p:cNvGrpSpPr/>
          <p:nvPr>
            <p:custDataLst>
              <p:tags r:id="rId3"/>
            </p:custDataLst>
          </p:nvPr>
        </p:nvGrpSpPr>
        <p:grpSpPr>
          <a:xfrm>
            <a:off x="7819747" y="2270029"/>
            <a:ext cx="3214455" cy="2587051"/>
            <a:chOff x="8077200" y="1408895"/>
            <a:chExt cx="2819400" cy="1918397"/>
          </a:xfrm>
        </p:grpSpPr>
        <p:sp>
          <p:nvSpPr>
            <p:cNvPr id="9" name="Rectangle: Rounded Corners 19"/>
            <p:cNvSpPr/>
            <p:nvPr/>
          </p:nvSpPr>
          <p:spPr>
            <a:xfrm>
              <a:off x="8077200" y="1822737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Group 20"/>
            <p:cNvGrpSpPr/>
            <p:nvPr/>
          </p:nvGrpSpPr>
          <p:grpSpPr>
            <a:xfrm>
              <a:off x="9084964" y="1408895"/>
              <a:ext cx="803870" cy="803870"/>
              <a:chOff x="9029700" y="1225947"/>
              <a:chExt cx="914400" cy="914400"/>
            </a:xfrm>
          </p:grpSpPr>
          <p:sp>
            <p:nvSpPr>
              <p:cNvPr id="38" name="Rectangle: Rounded Corners 23"/>
              <p:cNvSpPr/>
              <p:nvPr/>
            </p:nvSpPr>
            <p:spPr>
              <a:xfrm>
                <a:off x="9029700" y="1225947"/>
                <a:ext cx="914400" cy="91440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24"/>
              <p:cNvSpPr/>
              <p:nvPr/>
            </p:nvSpPr>
            <p:spPr bwMode="auto">
              <a:xfrm>
                <a:off x="9242018" y="1422852"/>
                <a:ext cx="489764" cy="421343"/>
              </a:xfrm>
              <a:custGeom>
                <a:avLst/>
                <a:gdLst>
                  <a:gd name="T0" fmla="*/ 205475 w 601"/>
                  <a:gd name="T1" fmla="*/ 185379 h 517"/>
                  <a:gd name="T2" fmla="*/ 0 w 601"/>
                  <a:gd name="T3" fmla="*/ 174960 h 517"/>
                  <a:gd name="T4" fmla="*/ 0 w 601"/>
                  <a:gd name="T5" fmla="*/ 111730 h 517"/>
                  <a:gd name="T6" fmla="*/ 28019 w 601"/>
                  <a:gd name="T7" fmla="*/ 35567 h 517"/>
                  <a:gd name="T8" fmla="*/ 35563 w 601"/>
                  <a:gd name="T9" fmla="*/ 30537 h 517"/>
                  <a:gd name="T10" fmla="*/ 53165 w 601"/>
                  <a:gd name="T11" fmla="*/ 30537 h 517"/>
                  <a:gd name="T12" fmla="*/ 86213 w 601"/>
                  <a:gd name="T13" fmla="*/ 35567 h 517"/>
                  <a:gd name="T14" fmla="*/ 53165 w 601"/>
                  <a:gd name="T15" fmla="*/ 50656 h 517"/>
                  <a:gd name="T16" fmla="*/ 43107 w 601"/>
                  <a:gd name="T17" fmla="*/ 50656 h 517"/>
                  <a:gd name="T18" fmla="*/ 45621 w 601"/>
                  <a:gd name="T19" fmla="*/ 101312 h 517"/>
                  <a:gd name="T20" fmla="*/ 55679 w 601"/>
                  <a:gd name="T21" fmla="*/ 101312 h 517"/>
                  <a:gd name="T22" fmla="*/ 65737 w 601"/>
                  <a:gd name="T23" fmla="*/ 121790 h 517"/>
                  <a:gd name="T24" fmla="*/ 147281 w 601"/>
                  <a:gd name="T25" fmla="*/ 111730 h 517"/>
                  <a:gd name="T26" fmla="*/ 167397 w 601"/>
                  <a:gd name="T27" fmla="*/ 101312 h 517"/>
                  <a:gd name="T28" fmla="*/ 190387 w 601"/>
                  <a:gd name="T29" fmla="*/ 101312 h 517"/>
                  <a:gd name="T30" fmla="*/ 162368 w 601"/>
                  <a:gd name="T31" fmla="*/ 50656 h 517"/>
                  <a:gd name="T32" fmla="*/ 126805 w 601"/>
                  <a:gd name="T33" fmla="*/ 50656 h 517"/>
                  <a:gd name="T34" fmla="*/ 126805 w 601"/>
                  <a:gd name="T35" fmla="*/ 30537 h 517"/>
                  <a:gd name="T36" fmla="*/ 162368 w 601"/>
                  <a:gd name="T37" fmla="*/ 30537 h 517"/>
                  <a:gd name="T38" fmla="*/ 177455 w 601"/>
                  <a:gd name="T39" fmla="*/ 30537 h 517"/>
                  <a:gd name="T40" fmla="*/ 215533 w 601"/>
                  <a:gd name="T41" fmla="*/ 106341 h 517"/>
                  <a:gd name="T42" fmla="*/ 215533 w 601"/>
                  <a:gd name="T43" fmla="*/ 111730 h 517"/>
                  <a:gd name="T44" fmla="*/ 215533 w 601"/>
                  <a:gd name="T45" fmla="*/ 174960 h 517"/>
                  <a:gd name="T46" fmla="*/ 142252 w 601"/>
                  <a:gd name="T47" fmla="*/ 73649 h 517"/>
                  <a:gd name="T48" fmla="*/ 136863 w 601"/>
                  <a:gd name="T49" fmla="*/ 81193 h 517"/>
                  <a:gd name="T50" fmla="*/ 106689 w 601"/>
                  <a:gd name="T51" fmla="*/ 106341 h 517"/>
                  <a:gd name="T52" fmla="*/ 76155 w 601"/>
                  <a:gd name="T53" fmla="*/ 81193 h 517"/>
                  <a:gd name="T54" fmla="*/ 83699 w 601"/>
                  <a:gd name="T55" fmla="*/ 63230 h 517"/>
                  <a:gd name="T56" fmla="*/ 96271 w 601"/>
                  <a:gd name="T57" fmla="*/ 73649 h 517"/>
                  <a:gd name="T58" fmla="*/ 96271 w 601"/>
                  <a:gd name="T59" fmla="*/ 25148 h 517"/>
                  <a:gd name="T60" fmla="*/ 106689 w 601"/>
                  <a:gd name="T61" fmla="*/ 0 h 517"/>
                  <a:gd name="T62" fmla="*/ 116747 w 601"/>
                  <a:gd name="T63" fmla="*/ 30537 h 517"/>
                  <a:gd name="T64" fmla="*/ 116747 w 601"/>
                  <a:gd name="T65" fmla="*/ 73649 h 517"/>
                  <a:gd name="T66" fmla="*/ 131834 w 601"/>
                  <a:gd name="T67" fmla="*/ 63230 h 5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601" h="517">
                    <a:moveTo>
                      <a:pt x="572" y="516"/>
                    </a:moveTo>
                    <a:lnTo>
                      <a:pt x="572" y="516"/>
                    </a:lnTo>
                    <a:cubicBezTo>
                      <a:pt x="28" y="516"/>
                      <a:pt x="28" y="516"/>
                      <a:pt x="28" y="516"/>
                    </a:cubicBezTo>
                    <a:cubicBezTo>
                      <a:pt x="7" y="516"/>
                      <a:pt x="0" y="502"/>
                      <a:pt x="0" y="48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04"/>
                      <a:pt x="0" y="304"/>
                      <a:pt x="0" y="296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2"/>
                      <a:pt x="92" y="85"/>
                      <a:pt x="99" y="85"/>
                    </a:cubicBezTo>
                    <a:cubicBezTo>
                      <a:pt x="148" y="85"/>
                      <a:pt x="148" y="85"/>
                      <a:pt x="148" y="85"/>
                    </a:cubicBezTo>
                    <a:cubicBezTo>
                      <a:pt x="240" y="85"/>
                      <a:pt x="240" y="85"/>
                      <a:pt x="240" y="85"/>
                    </a:cubicBezTo>
                    <a:cubicBezTo>
                      <a:pt x="240" y="99"/>
                      <a:pt x="240" y="99"/>
                      <a:pt x="240" y="99"/>
                    </a:cubicBezTo>
                    <a:cubicBezTo>
                      <a:pt x="240" y="141"/>
                      <a:pt x="240" y="141"/>
                      <a:pt x="240" y="141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20" y="141"/>
                      <a:pt x="120" y="141"/>
                      <a:pt x="120" y="141"/>
                    </a:cubicBezTo>
                    <a:cubicBezTo>
                      <a:pt x="63" y="282"/>
                      <a:pt x="63" y="282"/>
                      <a:pt x="63" y="282"/>
                    </a:cubicBezTo>
                    <a:cubicBezTo>
                      <a:pt x="127" y="282"/>
                      <a:pt x="127" y="282"/>
                      <a:pt x="127" y="282"/>
                    </a:cubicBezTo>
                    <a:cubicBezTo>
                      <a:pt x="155" y="282"/>
                      <a:pt x="155" y="282"/>
                      <a:pt x="155" y="282"/>
                    </a:cubicBezTo>
                    <a:cubicBezTo>
                      <a:pt x="176" y="282"/>
                      <a:pt x="183" y="289"/>
                      <a:pt x="183" y="311"/>
                    </a:cubicBezTo>
                    <a:cubicBezTo>
                      <a:pt x="183" y="339"/>
                      <a:pt x="183" y="339"/>
                      <a:pt x="183" y="339"/>
                    </a:cubicBezTo>
                    <a:cubicBezTo>
                      <a:pt x="410" y="339"/>
                      <a:pt x="410" y="339"/>
                      <a:pt x="410" y="339"/>
                    </a:cubicBezTo>
                    <a:cubicBezTo>
                      <a:pt x="410" y="311"/>
                      <a:pt x="410" y="311"/>
                      <a:pt x="410" y="311"/>
                    </a:cubicBezTo>
                    <a:cubicBezTo>
                      <a:pt x="410" y="289"/>
                      <a:pt x="424" y="282"/>
                      <a:pt x="438" y="282"/>
                    </a:cubicBezTo>
                    <a:cubicBezTo>
                      <a:pt x="466" y="282"/>
                      <a:pt x="466" y="282"/>
                      <a:pt x="466" y="282"/>
                    </a:cubicBezTo>
                    <a:cubicBezTo>
                      <a:pt x="530" y="282"/>
                      <a:pt x="530" y="282"/>
                      <a:pt x="530" y="282"/>
                    </a:cubicBezTo>
                    <a:cubicBezTo>
                      <a:pt x="480" y="141"/>
                      <a:pt x="480" y="141"/>
                      <a:pt x="480" y="141"/>
                    </a:cubicBezTo>
                    <a:cubicBezTo>
                      <a:pt x="452" y="141"/>
                      <a:pt x="452" y="141"/>
                      <a:pt x="452" y="141"/>
                    </a:cubicBezTo>
                    <a:cubicBezTo>
                      <a:pt x="353" y="141"/>
                      <a:pt x="353" y="141"/>
                      <a:pt x="353" y="141"/>
                    </a:cubicBezTo>
                    <a:cubicBezTo>
                      <a:pt x="353" y="99"/>
                      <a:pt x="353" y="99"/>
                      <a:pt x="353" y="99"/>
                    </a:cubicBezTo>
                    <a:cubicBezTo>
                      <a:pt x="353" y="85"/>
                      <a:pt x="353" y="85"/>
                      <a:pt x="353" y="85"/>
                    </a:cubicBezTo>
                    <a:cubicBezTo>
                      <a:pt x="452" y="85"/>
                      <a:pt x="452" y="85"/>
                      <a:pt x="452" y="85"/>
                    </a:cubicBezTo>
                    <a:cubicBezTo>
                      <a:pt x="494" y="85"/>
                      <a:pt x="494" y="85"/>
                      <a:pt x="494" y="85"/>
                    </a:cubicBezTo>
                    <a:cubicBezTo>
                      <a:pt x="509" y="85"/>
                      <a:pt x="523" y="92"/>
                      <a:pt x="523" y="99"/>
                    </a:cubicBezTo>
                    <a:cubicBezTo>
                      <a:pt x="600" y="296"/>
                      <a:pt x="600" y="296"/>
                      <a:pt x="600" y="296"/>
                    </a:cubicBezTo>
                    <a:cubicBezTo>
                      <a:pt x="600" y="304"/>
                      <a:pt x="600" y="304"/>
                      <a:pt x="600" y="311"/>
                    </a:cubicBezTo>
                    <a:cubicBezTo>
                      <a:pt x="600" y="487"/>
                      <a:pt x="600" y="487"/>
                      <a:pt x="600" y="487"/>
                    </a:cubicBezTo>
                    <a:cubicBezTo>
                      <a:pt x="600" y="502"/>
                      <a:pt x="586" y="516"/>
                      <a:pt x="572" y="516"/>
                    </a:cubicBezTo>
                    <a:close/>
                    <a:moveTo>
                      <a:pt x="396" y="205"/>
                    </a:moveTo>
                    <a:lnTo>
                      <a:pt x="396" y="205"/>
                    </a:lnTo>
                    <a:cubicBezTo>
                      <a:pt x="396" y="212"/>
                      <a:pt x="389" y="219"/>
                      <a:pt x="381" y="226"/>
                    </a:cubicBezTo>
                    <a:cubicBezTo>
                      <a:pt x="318" y="289"/>
                      <a:pt x="318" y="289"/>
                      <a:pt x="318" y="289"/>
                    </a:cubicBezTo>
                    <a:cubicBezTo>
                      <a:pt x="311" y="296"/>
                      <a:pt x="304" y="296"/>
                      <a:pt x="297" y="296"/>
                    </a:cubicBezTo>
                    <a:cubicBezTo>
                      <a:pt x="290" y="296"/>
                      <a:pt x="283" y="296"/>
                      <a:pt x="283" y="289"/>
                    </a:cubicBezTo>
                    <a:cubicBezTo>
                      <a:pt x="212" y="226"/>
                      <a:pt x="212" y="226"/>
                      <a:pt x="212" y="226"/>
                    </a:cubicBezTo>
                    <a:cubicBezTo>
                      <a:pt x="205" y="219"/>
                      <a:pt x="205" y="212"/>
                      <a:pt x="205" y="205"/>
                    </a:cubicBezTo>
                    <a:cubicBezTo>
                      <a:pt x="205" y="191"/>
                      <a:pt x="219" y="176"/>
                      <a:pt x="233" y="176"/>
                    </a:cubicBezTo>
                    <a:cubicBezTo>
                      <a:pt x="240" y="176"/>
                      <a:pt x="247" y="176"/>
                      <a:pt x="254" y="183"/>
                    </a:cubicBezTo>
                    <a:cubicBezTo>
                      <a:pt x="268" y="205"/>
                      <a:pt x="268" y="205"/>
                      <a:pt x="268" y="205"/>
                    </a:cubicBezTo>
                    <a:cubicBezTo>
                      <a:pt x="268" y="99"/>
                      <a:pt x="268" y="99"/>
                      <a:pt x="268" y="99"/>
                    </a:cubicBezTo>
                    <a:cubicBezTo>
                      <a:pt x="268" y="70"/>
                      <a:pt x="268" y="70"/>
                      <a:pt x="268" y="70"/>
                    </a:cubicBezTo>
                    <a:cubicBezTo>
                      <a:pt x="268" y="28"/>
                      <a:pt x="268" y="28"/>
                      <a:pt x="268" y="28"/>
                    </a:cubicBezTo>
                    <a:cubicBezTo>
                      <a:pt x="268" y="7"/>
                      <a:pt x="283" y="0"/>
                      <a:pt x="297" y="0"/>
                    </a:cubicBezTo>
                    <a:cubicBezTo>
                      <a:pt x="318" y="0"/>
                      <a:pt x="325" y="7"/>
                      <a:pt x="325" y="28"/>
                    </a:cubicBezTo>
                    <a:cubicBezTo>
                      <a:pt x="325" y="85"/>
                      <a:pt x="325" y="85"/>
                      <a:pt x="325" y="85"/>
                    </a:cubicBezTo>
                    <a:cubicBezTo>
                      <a:pt x="325" y="92"/>
                      <a:pt x="325" y="92"/>
                      <a:pt x="325" y="92"/>
                    </a:cubicBezTo>
                    <a:cubicBezTo>
                      <a:pt x="325" y="205"/>
                      <a:pt x="325" y="205"/>
                      <a:pt x="325" y="205"/>
                    </a:cubicBezTo>
                    <a:cubicBezTo>
                      <a:pt x="346" y="183"/>
                      <a:pt x="346" y="183"/>
                      <a:pt x="346" y="183"/>
                    </a:cubicBezTo>
                    <a:cubicBezTo>
                      <a:pt x="353" y="176"/>
                      <a:pt x="360" y="176"/>
                      <a:pt x="367" y="176"/>
                    </a:cubicBezTo>
                    <a:cubicBezTo>
                      <a:pt x="381" y="176"/>
                      <a:pt x="396" y="191"/>
                      <a:pt x="396" y="2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8" name="TextBox 50"/>
            <p:cNvSpPr txBox="1"/>
            <p:nvPr/>
          </p:nvSpPr>
          <p:spPr>
            <a:xfrm>
              <a:off x="8205138" y="2550550"/>
              <a:ext cx="2563521" cy="246221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accent3">
                      <a:lumMod val="100000"/>
                    </a:schemeClr>
                  </a:solidFill>
                </a:rPr>
                <a:t>main</a:t>
              </a:r>
              <a:r>
                <a:rPr lang="zh-CN" altLang="en-US" sz="1600" b="1" dirty="0">
                  <a:solidFill>
                    <a:schemeClr val="accent3">
                      <a:lumMod val="100000"/>
                    </a:schemeClr>
                  </a:solidFill>
                </a:rPr>
                <a:t>函数可以不用进行原型说明</a:t>
              </a:r>
            </a:p>
          </p:txBody>
        </p:sp>
      </p:grpSp>
      <p:sp>
        <p:nvSpPr>
          <p:cNvPr id="51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几点说明</a:t>
            </a:r>
          </a:p>
        </p:txBody>
      </p:sp>
    </p:spTree>
    <p:extLst>
      <p:ext uri="{BB962C8B-B14F-4D97-AF65-F5344CB8AC3E}">
        <p14:creationId xmlns:p14="http://schemas.microsoft.com/office/powerpoint/2010/main" val="203598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组合 1"/>
          <p:cNvGrpSpPr/>
          <p:nvPr>
            <p:custDataLst>
              <p:tags r:id="rId1"/>
            </p:custDataLst>
          </p:nvPr>
        </p:nvGrpSpPr>
        <p:grpSpPr>
          <a:xfrm>
            <a:off x="4383463" y="1556792"/>
            <a:ext cx="4600739" cy="4557731"/>
            <a:chOff x="8036657" y="1556792"/>
            <a:chExt cx="3209290" cy="4557731"/>
          </a:xfrm>
        </p:grpSpPr>
        <p:sp>
          <p:nvSpPr>
            <p:cNvPr id="12" name="Freeform: Shape 12"/>
            <p:cNvSpPr/>
            <p:nvPr/>
          </p:nvSpPr>
          <p:spPr bwMode="auto">
            <a:xfrm>
              <a:off x="8036657" y="1556792"/>
              <a:ext cx="3209290" cy="4557731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3"/>
            <p:cNvSpPr/>
            <p:nvPr/>
          </p:nvSpPr>
          <p:spPr bwMode="auto">
            <a:xfrm>
              <a:off x="8055922" y="1572203"/>
              <a:ext cx="3174615" cy="452305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14"/>
            <p:cNvSpPr/>
            <p:nvPr/>
          </p:nvSpPr>
          <p:spPr bwMode="auto">
            <a:xfrm>
              <a:off x="9612407" y="1741721"/>
              <a:ext cx="57792" cy="57792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15"/>
            <p:cNvSpPr/>
            <p:nvPr/>
          </p:nvSpPr>
          <p:spPr bwMode="auto">
            <a:xfrm>
              <a:off x="9612407" y="1737870"/>
              <a:ext cx="57792" cy="57792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16"/>
            <p:cNvSpPr/>
            <p:nvPr/>
          </p:nvSpPr>
          <p:spPr bwMode="auto">
            <a:xfrm>
              <a:off x="9623964" y="1749426"/>
              <a:ext cx="34675" cy="34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17"/>
            <p:cNvSpPr/>
            <p:nvPr/>
          </p:nvSpPr>
          <p:spPr bwMode="auto">
            <a:xfrm>
              <a:off x="9631670" y="1757132"/>
              <a:ext cx="19265" cy="1926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8"/>
            <p:cNvSpPr/>
            <p:nvPr/>
          </p:nvSpPr>
          <p:spPr bwMode="auto">
            <a:xfrm>
              <a:off x="9639375" y="1764837"/>
              <a:ext cx="3854" cy="3854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Rectangle 19"/>
            <p:cNvSpPr/>
            <p:nvPr/>
          </p:nvSpPr>
          <p:spPr bwMode="auto">
            <a:xfrm>
              <a:off x="9550764" y="1757132"/>
              <a:ext cx="26970" cy="2697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Rectangle 20"/>
            <p:cNvSpPr/>
            <p:nvPr/>
          </p:nvSpPr>
          <p:spPr bwMode="auto">
            <a:xfrm>
              <a:off x="8229291" y="1938209"/>
              <a:ext cx="2827873" cy="377178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Rectangle 21"/>
            <p:cNvSpPr/>
            <p:nvPr/>
          </p:nvSpPr>
          <p:spPr bwMode="auto">
            <a:xfrm>
              <a:off x="8244702" y="1953620"/>
              <a:ext cx="2797051" cy="3740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22"/>
            <p:cNvSpPr/>
            <p:nvPr/>
          </p:nvSpPr>
          <p:spPr bwMode="auto">
            <a:xfrm>
              <a:off x="9523794" y="5790897"/>
              <a:ext cx="238867" cy="24272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23"/>
            <p:cNvSpPr/>
            <p:nvPr/>
          </p:nvSpPr>
          <p:spPr bwMode="auto">
            <a:xfrm>
              <a:off x="9581586" y="5848686"/>
              <a:ext cx="123286" cy="123286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" name="千图PPT彼岸天：ID 8661124Freeform: Shape 9"/>
          <p:cNvSpPr/>
          <p:nvPr>
            <p:custDataLst>
              <p:tags r:id="rId2"/>
            </p:custDataLst>
          </p:nvPr>
        </p:nvSpPr>
        <p:spPr bwMode="auto">
          <a:xfrm>
            <a:off x="1447767" y="5424389"/>
            <a:ext cx="1511363" cy="690134"/>
          </a:xfrm>
          <a:custGeom>
            <a:avLst/>
            <a:gdLst/>
            <a:ahLst/>
            <a:cxnLst>
              <a:cxn ang="0">
                <a:pos x="23" y="32"/>
              </a:cxn>
              <a:cxn ang="0">
                <a:pos x="43" y="17"/>
              </a:cxn>
              <a:cxn ang="0">
                <a:pos x="52" y="19"/>
              </a:cxn>
              <a:cxn ang="0">
                <a:pos x="73" y="12"/>
              </a:cxn>
              <a:cxn ang="0">
                <a:pos x="73" y="12"/>
              </a:cxn>
              <a:cxn ang="0">
                <a:pos x="90" y="3"/>
              </a:cxn>
              <a:cxn ang="0">
                <a:pos x="100" y="6"/>
              </a:cxn>
              <a:cxn ang="0">
                <a:pos x="123" y="0"/>
              </a:cxn>
              <a:cxn ang="0">
                <a:pos x="164" y="26"/>
              </a:cxn>
              <a:cxn ang="0">
                <a:pos x="180" y="39"/>
              </a:cxn>
              <a:cxn ang="0">
                <a:pos x="196" y="68"/>
              </a:cxn>
              <a:cxn ang="0">
                <a:pos x="195" y="72"/>
              </a:cxn>
              <a:cxn ang="0">
                <a:pos x="1" y="72"/>
              </a:cxn>
              <a:cxn ang="0">
                <a:pos x="0" y="65"/>
              </a:cxn>
              <a:cxn ang="0">
                <a:pos x="23" y="32"/>
              </a:cxn>
            </a:cxnLst>
            <a:rect l="0" t="0" r="r" b="b"/>
            <a:pathLst>
              <a:path w="196" h="72">
                <a:moveTo>
                  <a:pt x="23" y="32"/>
                </a:moveTo>
                <a:cubicBezTo>
                  <a:pt x="25" y="24"/>
                  <a:pt x="33" y="17"/>
                  <a:pt x="43" y="17"/>
                </a:cubicBezTo>
                <a:cubicBezTo>
                  <a:pt x="46" y="17"/>
                  <a:pt x="49" y="18"/>
                  <a:pt x="52" y="19"/>
                </a:cubicBezTo>
                <a:cubicBezTo>
                  <a:pt x="58" y="15"/>
                  <a:pt x="65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6" y="7"/>
                  <a:pt x="82" y="3"/>
                  <a:pt x="90" y="3"/>
                </a:cubicBezTo>
                <a:cubicBezTo>
                  <a:pt x="94" y="3"/>
                  <a:pt x="97" y="4"/>
                  <a:pt x="100" y="6"/>
                </a:cubicBezTo>
                <a:cubicBezTo>
                  <a:pt x="107" y="2"/>
                  <a:pt x="115" y="0"/>
                  <a:pt x="123" y="0"/>
                </a:cubicBezTo>
                <a:cubicBezTo>
                  <a:pt x="142" y="0"/>
                  <a:pt x="159" y="11"/>
                  <a:pt x="164" y="26"/>
                </a:cubicBezTo>
                <a:cubicBezTo>
                  <a:pt x="172" y="27"/>
                  <a:pt x="179" y="32"/>
                  <a:pt x="180" y="39"/>
                </a:cubicBezTo>
                <a:cubicBezTo>
                  <a:pt x="189" y="45"/>
                  <a:pt x="196" y="56"/>
                  <a:pt x="196" y="68"/>
                </a:cubicBezTo>
                <a:cubicBezTo>
                  <a:pt x="196" y="70"/>
                  <a:pt x="195" y="71"/>
                  <a:pt x="195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1" y="70"/>
                  <a:pt x="0" y="68"/>
                  <a:pt x="0" y="65"/>
                </a:cubicBezTo>
                <a:cubicBezTo>
                  <a:pt x="0" y="50"/>
                  <a:pt x="10" y="37"/>
                  <a:pt x="23" y="3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千图PPT彼岸天：ID 8661124Freeform: Shape 10"/>
          <p:cNvSpPr/>
          <p:nvPr>
            <p:custDataLst>
              <p:tags r:id="rId3"/>
            </p:custDataLst>
          </p:nvPr>
        </p:nvSpPr>
        <p:spPr bwMode="auto">
          <a:xfrm>
            <a:off x="1421329" y="3129416"/>
            <a:ext cx="1709645" cy="2284018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圆角矩形 3">
            <a:extLst>
              <a:ext uri="{FF2B5EF4-FFF2-40B4-BE49-F238E27FC236}">
                <a16:creationId xmlns:a16="http://schemas.microsoft.com/office/drawing/2014/main" id="{1AB0294B-3500-4B3C-BA1E-CAA177F132A0}"/>
              </a:ext>
            </a:extLst>
          </p:cNvPr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几点说明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35A37755-1A48-412D-AD7C-0338A5EAC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553" y="1938208"/>
            <a:ext cx="3929808" cy="3740960"/>
          </a:xfrm>
          <a:prstGeom prst="rect">
            <a:avLst/>
          </a:prstGeom>
          <a:solidFill>
            <a:srgbClr val="FFF1B3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000" dirty="0">
                <a:ea typeface="微软雅黑" panose="020B0503020204020204" pitchFamily="34" charset="-122"/>
              </a:rPr>
              <a:t>1  # include &lt;</a:t>
            </a:r>
            <a:r>
              <a:rPr lang="en-US" altLang="zh-CN" sz="2000" dirty="0" err="1">
                <a:ea typeface="微软雅黑" panose="020B0503020204020204" pitchFamily="34" charset="-122"/>
              </a:rPr>
              <a:t>sidio.h</a:t>
            </a:r>
            <a:r>
              <a:rPr lang="en-US" altLang="zh-CN" sz="2000" dirty="0">
                <a:ea typeface="微软雅黑" panose="020B0503020204020204" pitchFamily="34" charset="-122"/>
              </a:rPr>
              <a:t>&gt;</a:t>
            </a:r>
          </a:p>
          <a:p>
            <a:pPr algn="l"/>
            <a:r>
              <a:rPr lang="en-US" altLang="zh-CN" sz="2000" dirty="0">
                <a:ea typeface="楷体" panose="02010609060101010101" pitchFamily="49" charset="-122"/>
              </a:rPr>
              <a:t>2  int add(int a, int b);</a:t>
            </a:r>
          </a:p>
          <a:p>
            <a:pPr algn="l"/>
            <a:r>
              <a:rPr lang="en-US" altLang="zh-CN" sz="2000" dirty="0">
                <a:ea typeface="楷体" panose="02010609060101010101" pitchFamily="49" charset="-122"/>
              </a:rPr>
              <a:t>3  int main()</a:t>
            </a:r>
          </a:p>
          <a:p>
            <a:pPr algn="l">
              <a:buFont typeface="Wingdings" panose="05000000000000000000" pitchFamily="2" charset="2"/>
              <a:buAutoNum type="arabicPlain" startAt="4"/>
            </a:pPr>
            <a:r>
              <a:rPr lang="en-US" altLang="zh-CN" sz="2000" dirty="0">
                <a:ea typeface="楷体" panose="02010609060101010101" pitchFamily="49" charset="-122"/>
              </a:rPr>
              <a:t>{……}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dirty="0">
                <a:ea typeface="楷体" panose="02010609060101010101" pitchFamily="49" charset="-122"/>
              </a:rPr>
              <a:t>5  int add(int a, int b)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dirty="0">
                <a:ea typeface="楷体" panose="02010609060101010101" pitchFamily="49" charset="-122"/>
              </a:rPr>
              <a:t>6  { int c;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dirty="0">
                <a:ea typeface="楷体" panose="02010609060101010101" pitchFamily="49" charset="-122"/>
              </a:rPr>
              <a:t>7    c = </a:t>
            </a:r>
            <a:r>
              <a:rPr lang="en-US" altLang="zh-CN" sz="2000" dirty="0" err="1">
                <a:ea typeface="楷体" panose="02010609060101010101" pitchFamily="49" charset="-122"/>
              </a:rPr>
              <a:t>a+b</a:t>
            </a:r>
            <a:r>
              <a:rPr lang="en-US" altLang="zh-CN" sz="2000" dirty="0">
                <a:ea typeface="楷体" panose="02010609060101010101" pitchFamily="49" charset="-122"/>
              </a:rPr>
              <a:t>;</a:t>
            </a:r>
          </a:p>
          <a:p>
            <a:pPr algn="l">
              <a:buFont typeface="Wingdings" panose="05000000000000000000" pitchFamily="2" charset="2"/>
              <a:buNone/>
            </a:pPr>
            <a:r>
              <a:rPr lang="en-US" altLang="zh-CN" sz="2000" dirty="0">
                <a:ea typeface="楷体" panose="02010609060101010101" pitchFamily="49" charset="-122"/>
              </a:rPr>
              <a:t>8    return c;}</a:t>
            </a:r>
          </a:p>
        </p:txBody>
      </p:sp>
      <p:sp>
        <p:nvSpPr>
          <p:cNvPr id="27" name="矩形标注 7">
            <a:extLst>
              <a:ext uri="{FF2B5EF4-FFF2-40B4-BE49-F238E27FC236}">
                <a16:creationId xmlns:a16="http://schemas.microsoft.com/office/drawing/2014/main" id="{4BFA8033-9686-4D9B-81DC-7CD8958D7820}"/>
              </a:ext>
            </a:extLst>
          </p:cNvPr>
          <p:cNvSpPr/>
          <p:nvPr/>
        </p:nvSpPr>
        <p:spPr>
          <a:xfrm>
            <a:off x="3529582" y="1857303"/>
            <a:ext cx="1152128" cy="432048"/>
          </a:xfrm>
          <a:prstGeom prst="wedgeRectCallout">
            <a:avLst>
              <a:gd name="adj1" fmla="val 79498"/>
              <a:gd name="adj2" fmla="val 6849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函数声明</a:t>
            </a:r>
          </a:p>
        </p:txBody>
      </p:sp>
      <p:sp>
        <p:nvSpPr>
          <p:cNvPr id="28" name="矩形标注 8">
            <a:extLst>
              <a:ext uri="{FF2B5EF4-FFF2-40B4-BE49-F238E27FC236}">
                <a16:creationId xmlns:a16="http://schemas.microsoft.com/office/drawing/2014/main" id="{1AA466F1-73B0-4229-845C-2BE5C4D02854}"/>
              </a:ext>
            </a:extLst>
          </p:cNvPr>
          <p:cNvSpPr/>
          <p:nvPr/>
        </p:nvSpPr>
        <p:spPr>
          <a:xfrm>
            <a:off x="3637646" y="3617707"/>
            <a:ext cx="1152128" cy="432048"/>
          </a:xfrm>
          <a:prstGeom prst="wedgeRectCallout">
            <a:avLst>
              <a:gd name="adj1" fmla="val 75006"/>
              <a:gd name="adj2" fmla="val -11120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函数定义</a:t>
            </a:r>
          </a:p>
        </p:txBody>
      </p:sp>
    </p:spTree>
    <p:extLst>
      <p:ext uri="{BB962C8B-B14F-4D97-AF65-F5344CB8AC3E}">
        <p14:creationId xmlns:p14="http://schemas.microsoft.com/office/powerpoint/2010/main" val="105235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2"/>
            </p:custDataLst>
          </p:nvPr>
        </p:nvGrpSpPr>
        <p:grpSpPr>
          <a:xfrm>
            <a:off x="1307468" y="1649152"/>
            <a:ext cx="5559309" cy="4092695"/>
            <a:chOff x="1307468" y="1649152"/>
            <a:chExt cx="5559309" cy="4092695"/>
          </a:xfrm>
        </p:grpSpPr>
        <p:sp>
          <p:nvSpPr>
            <p:cNvPr id="9" name="任意多边形: 形状 8"/>
            <p:cNvSpPr/>
            <p:nvPr/>
          </p:nvSpPr>
          <p:spPr bwMode="auto">
            <a:xfrm>
              <a:off x="3000902" y="2488824"/>
              <a:ext cx="1055226" cy="760776"/>
            </a:xfrm>
            <a:custGeom>
              <a:avLst/>
              <a:gdLst>
                <a:gd name="T0" fmla="*/ 367 w 749"/>
                <a:gd name="T1" fmla="*/ 0 h 540"/>
                <a:gd name="T2" fmla="*/ 0 w 749"/>
                <a:gd name="T3" fmla="*/ 540 h 540"/>
                <a:gd name="T4" fmla="*/ 749 w 749"/>
                <a:gd name="T5" fmla="*/ 540 h 540"/>
                <a:gd name="T6" fmla="*/ 749 w 749"/>
                <a:gd name="T7" fmla="*/ 0 h 540"/>
                <a:gd name="T8" fmla="*/ 367 w 749"/>
                <a:gd name="T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9" h="540">
                  <a:moveTo>
                    <a:pt x="367" y="0"/>
                  </a:moveTo>
                  <a:lnTo>
                    <a:pt x="0" y="540"/>
                  </a:lnTo>
                  <a:lnTo>
                    <a:pt x="749" y="540"/>
                  </a:lnTo>
                  <a:lnTo>
                    <a:pt x="749" y="0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任意多边形: 形状 9"/>
            <p:cNvSpPr/>
            <p:nvPr/>
          </p:nvSpPr>
          <p:spPr bwMode="auto">
            <a:xfrm>
              <a:off x="1885095" y="4130129"/>
              <a:ext cx="2171032" cy="760776"/>
            </a:xfrm>
            <a:custGeom>
              <a:avLst/>
              <a:gdLst>
                <a:gd name="T0" fmla="*/ 1541 w 1541"/>
                <a:gd name="T1" fmla="*/ 540 h 540"/>
                <a:gd name="T2" fmla="*/ 1541 w 1541"/>
                <a:gd name="T3" fmla="*/ 0 h 540"/>
                <a:gd name="T4" fmla="*/ 366 w 1541"/>
                <a:gd name="T5" fmla="*/ 0 h 540"/>
                <a:gd name="T6" fmla="*/ 0 w 1541"/>
                <a:gd name="T7" fmla="*/ 540 h 540"/>
                <a:gd name="T8" fmla="*/ 1541 w 1541"/>
                <a:gd name="T9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1" h="540">
                  <a:moveTo>
                    <a:pt x="1541" y="540"/>
                  </a:moveTo>
                  <a:lnTo>
                    <a:pt x="1541" y="0"/>
                  </a:lnTo>
                  <a:lnTo>
                    <a:pt x="366" y="0"/>
                  </a:lnTo>
                  <a:lnTo>
                    <a:pt x="0" y="540"/>
                  </a:lnTo>
                  <a:lnTo>
                    <a:pt x="1541" y="54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任意多边形: 形状 10"/>
            <p:cNvSpPr/>
            <p:nvPr/>
          </p:nvSpPr>
          <p:spPr bwMode="auto">
            <a:xfrm>
              <a:off x="3558805" y="1649152"/>
              <a:ext cx="1056635" cy="779091"/>
            </a:xfrm>
            <a:custGeom>
              <a:avLst/>
              <a:gdLst>
                <a:gd name="T0" fmla="*/ 750 w 750"/>
                <a:gd name="T1" fmla="*/ 553 h 553"/>
                <a:gd name="T2" fmla="*/ 375 w 750"/>
                <a:gd name="T3" fmla="*/ 0 h 553"/>
                <a:gd name="T4" fmla="*/ 0 w 750"/>
                <a:gd name="T5" fmla="*/ 553 h 553"/>
                <a:gd name="T6" fmla="*/ 750 w 750"/>
                <a:gd name="T7" fmla="*/ 553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0" h="553">
                  <a:moveTo>
                    <a:pt x="750" y="553"/>
                  </a:moveTo>
                  <a:lnTo>
                    <a:pt x="375" y="0"/>
                  </a:lnTo>
                  <a:lnTo>
                    <a:pt x="0" y="553"/>
                  </a:lnTo>
                  <a:lnTo>
                    <a:pt x="750" y="553"/>
                  </a:ln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任意多边形: 形状 11"/>
            <p:cNvSpPr/>
            <p:nvPr/>
          </p:nvSpPr>
          <p:spPr bwMode="auto">
            <a:xfrm>
              <a:off x="2442998" y="3308772"/>
              <a:ext cx="1613129" cy="760776"/>
            </a:xfrm>
            <a:custGeom>
              <a:avLst/>
              <a:gdLst>
                <a:gd name="T0" fmla="*/ 1145 w 1145"/>
                <a:gd name="T1" fmla="*/ 540 h 540"/>
                <a:gd name="T2" fmla="*/ 1145 w 1145"/>
                <a:gd name="T3" fmla="*/ 0 h 540"/>
                <a:gd name="T4" fmla="*/ 367 w 1145"/>
                <a:gd name="T5" fmla="*/ 0 h 540"/>
                <a:gd name="T6" fmla="*/ 0 w 1145"/>
                <a:gd name="T7" fmla="*/ 540 h 540"/>
                <a:gd name="T8" fmla="*/ 1145 w 1145"/>
                <a:gd name="T9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5" h="540">
                  <a:moveTo>
                    <a:pt x="1145" y="540"/>
                  </a:moveTo>
                  <a:lnTo>
                    <a:pt x="1145" y="0"/>
                  </a:lnTo>
                  <a:lnTo>
                    <a:pt x="367" y="0"/>
                  </a:lnTo>
                  <a:lnTo>
                    <a:pt x="0" y="540"/>
                  </a:lnTo>
                  <a:lnTo>
                    <a:pt x="1145" y="54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任意多边形: 形状 12"/>
            <p:cNvSpPr/>
            <p:nvPr/>
          </p:nvSpPr>
          <p:spPr bwMode="auto">
            <a:xfrm>
              <a:off x="4116708" y="4130129"/>
              <a:ext cx="2172441" cy="760776"/>
            </a:xfrm>
            <a:custGeom>
              <a:avLst/>
              <a:gdLst>
                <a:gd name="T0" fmla="*/ 1176 w 1542"/>
                <a:gd name="T1" fmla="*/ 0 h 540"/>
                <a:gd name="T2" fmla="*/ 0 w 1542"/>
                <a:gd name="T3" fmla="*/ 0 h 540"/>
                <a:gd name="T4" fmla="*/ 0 w 1542"/>
                <a:gd name="T5" fmla="*/ 540 h 540"/>
                <a:gd name="T6" fmla="*/ 1542 w 1542"/>
                <a:gd name="T7" fmla="*/ 540 h 540"/>
                <a:gd name="T8" fmla="*/ 1176 w 1542"/>
                <a:gd name="T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2" h="540">
                  <a:moveTo>
                    <a:pt x="1176" y="0"/>
                  </a:moveTo>
                  <a:lnTo>
                    <a:pt x="0" y="0"/>
                  </a:lnTo>
                  <a:lnTo>
                    <a:pt x="0" y="540"/>
                  </a:lnTo>
                  <a:lnTo>
                    <a:pt x="1542" y="540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任意多边形: 形状 13"/>
            <p:cNvSpPr/>
            <p:nvPr/>
          </p:nvSpPr>
          <p:spPr bwMode="auto">
            <a:xfrm>
              <a:off x="1307468" y="4951485"/>
              <a:ext cx="2748659" cy="790362"/>
            </a:xfrm>
            <a:custGeom>
              <a:avLst/>
              <a:gdLst>
                <a:gd name="T0" fmla="*/ 1951 w 1951"/>
                <a:gd name="T1" fmla="*/ 0 h 561"/>
                <a:gd name="T2" fmla="*/ 381 w 1951"/>
                <a:gd name="T3" fmla="*/ 0 h 561"/>
                <a:gd name="T4" fmla="*/ 0 w 1951"/>
                <a:gd name="T5" fmla="*/ 561 h 561"/>
                <a:gd name="T6" fmla="*/ 1951 w 1951"/>
                <a:gd name="T7" fmla="*/ 561 h 561"/>
                <a:gd name="T8" fmla="*/ 1951 w 1951"/>
                <a:gd name="T9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1" h="561">
                  <a:moveTo>
                    <a:pt x="1951" y="0"/>
                  </a:moveTo>
                  <a:lnTo>
                    <a:pt x="381" y="0"/>
                  </a:lnTo>
                  <a:lnTo>
                    <a:pt x="0" y="561"/>
                  </a:lnTo>
                  <a:lnTo>
                    <a:pt x="1951" y="561"/>
                  </a:lnTo>
                  <a:lnTo>
                    <a:pt x="195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任意多边形: 形状 14"/>
            <p:cNvSpPr/>
            <p:nvPr/>
          </p:nvSpPr>
          <p:spPr bwMode="auto">
            <a:xfrm>
              <a:off x="4116708" y="4951485"/>
              <a:ext cx="2750069" cy="790362"/>
            </a:xfrm>
            <a:custGeom>
              <a:avLst/>
              <a:gdLst>
                <a:gd name="T0" fmla="*/ 0 w 1952"/>
                <a:gd name="T1" fmla="*/ 0 h 561"/>
                <a:gd name="T2" fmla="*/ 0 w 1952"/>
                <a:gd name="T3" fmla="*/ 561 h 561"/>
                <a:gd name="T4" fmla="*/ 1952 w 1952"/>
                <a:gd name="T5" fmla="*/ 561 h 561"/>
                <a:gd name="T6" fmla="*/ 1571 w 1952"/>
                <a:gd name="T7" fmla="*/ 0 h 561"/>
                <a:gd name="T8" fmla="*/ 0 w 1952"/>
                <a:gd name="T9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2" h="561">
                  <a:moveTo>
                    <a:pt x="0" y="0"/>
                  </a:moveTo>
                  <a:lnTo>
                    <a:pt x="0" y="561"/>
                  </a:lnTo>
                  <a:lnTo>
                    <a:pt x="1952" y="561"/>
                  </a:lnTo>
                  <a:lnTo>
                    <a:pt x="15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任意多边形: 形状 15"/>
            <p:cNvSpPr/>
            <p:nvPr/>
          </p:nvSpPr>
          <p:spPr bwMode="auto">
            <a:xfrm>
              <a:off x="4116708" y="2488824"/>
              <a:ext cx="1056635" cy="760776"/>
            </a:xfrm>
            <a:custGeom>
              <a:avLst/>
              <a:gdLst>
                <a:gd name="T0" fmla="*/ 0 w 750"/>
                <a:gd name="T1" fmla="*/ 0 h 540"/>
                <a:gd name="T2" fmla="*/ 0 w 750"/>
                <a:gd name="T3" fmla="*/ 540 h 540"/>
                <a:gd name="T4" fmla="*/ 750 w 750"/>
                <a:gd name="T5" fmla="*/ 540 h 540"/>
                <a:gd name="T6" fmla="*/ 383 w 750"/>
                <a:gd name="T7" fmla="*/ 0 h 540"/>
                <a:gd name="T8" fmla="*/ 0 w 750"/>
                <a:gd name="T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540">
                  <a:moveTo>
                    <a:pt x="0" y="0"/>
                  </a:moveTo>
                  <a:lnTo>
                    <a:pt x="0" y="540"/>
                  </a:lnTo>
                  <a:lnTo>
                    <a:pt x="750" y="540"/>
                  </a:lnTo>
                  <a:lnTo>
                    <a:pt x="3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任意多边形: 形状 16"/>
            <p:cNvSpPr/>
            <p:nvPr/>
          </p:nvSpPr>
          <p:spPr bwMode="auto">
            <a:xfrm>
              <a:off x="4116708" y="3308772"/>
              <a:ext cx="1615947" cy="760776"/>
            </a:xfrm>
            <a:custGeom>
              <a:avLst/>
              <a:gdLst>
                <a:gd name="T0" fmla="*/ 0 w 1147"/>
                <a:gd name="T1" fmla="*/ 0 h 540"/>
                <a:gd name="T2" fmla="*/ 0 w 1147"/>
                <a:gd name="T3" fmla="*/ 540 h 540"/>
                <a:gd name="T4" fmla="*/ 1147 w 1147"/>
                <a:gd name="T5" fmla="*/ 540 h 540"/>
                <a:gd name="T6" fmla="*/ 780 w 1147"/>
                <a:gd name="T7" fmla="*/ 0 h 540"/>
                <a:gd name="T8" fmla="*/ 0 w 1147"/>
                <a:gd name="T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540">
                  <a:moveTo>
                    <a:pt x="0" y="0"/>
                  </a:moveTo>
                  <a:lnTo>
                    <a:pt x="0" y="540"/>
                  </a:lnTo>
                  <a:lnTo>
                    <a:pt x="1147" y="540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7" name="千图PPT彼岸天：ID 8661124库_文本框 20"/>
          <p:cNvSpPr txBox="1"/>
          <p:nvPr>
            <p:custDataLst>
              <p:tags r:id="rId3"/>
            </p:custDataLst>
          </p:nvPr>
        </p:nvSpPr>
        <p:spPr>
          <a:xfrm>
            <a:off x="6866777" y="5053272"/>
            <a:ext cx="4171594" cy="44248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/>
              <a:t>函数调用之前，必须对对所调用的函数进行函数原型说明。</a:t>
            </a:r>
          </a:p>
        </p:txBody>
      </p:sp>
      <p:grpSp>
        <p:nvGrpSpPr>
          <p:cNvPr id="28" name="千图PPT彼岸天：ID 8661124库_组合 27"/>
          <p:cNvGrpSpPr/>
          <p:nvPr>
            <p:custDataLst>
              <p:tags r:id="rId4"/>
            </p:custDataLst>
          </p:nvPr>
        </p:nvGrpSpPr>
        <p:grpSpPr>
          <a:xfrm>
            <a:off x="4676021" y="1592798"/>
            <a:ext cx="5355066" cy="1041797"/>
            <a:chOff x="4676021" y="1592798"/>
            <a:chExt cx="5355066" cy="1041797"/>
          </a:xfrm>
        </p:grpSpPr>
        <p:sp>
          <p:nvSpPr>
            <p:cNvPr id="18" name="文本框 11"/>
            <p:cNvSpPr txBox="1"/>
            <p:nvPr/>
          </p:nvSpPr>
          <p:spPr>
            <a:xfrm>
              <a:off x="4750731" y="2192108"/>
              <a:ext cx="5280356" cy="442487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/>
                <a:t>允许使用</a:t>
              </a:r>
              <a:r>
                <a:rPr lang="en-US" altLang="zh-CN" sz="1600" dirty="0"/>
                <a:t>//</a:t>
              </a:r>
              <a:r>
                <a:rPr lang="zh-CN" altLang="en-US" sz="1600" dirty="0"/>
                <a:t>开头的注释</a:t>
              </a:r>
            </a:p>
          </p:txBody>
        </p:sp>
        <p:sp>
          <p:nvSpPr>
            <p:cNvPr id="19" name="文本框 12"/>
            <p:cNvSpPr txBox="1"/>
            <p:nvPr/>
          </p:nvSpPr>
          <p:spPr>
            <a:xfrm>
              <a:off x="4676021" y="1592798"/>
              <a:ext cx="4052247" cy="311379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accent1">
                      <a:lumMod val="100000"/>
                    </a:schemeClr>
                  </a:solidFill>
                </a:rPr>
                <a:t>已有知识点总结</a:t>
              </a: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799855" y="2492898"/>
              <a:ext cx="392443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千图PPT彼岸天：ID 8661124库_组合 28"/>
          <p:cNvGrpSpPr/>
          <p:nvPr>
            <p:custDataLst>
              <p:tags r:id="rId5"/>
            </p:custDataLst>
          </p:nvPr>
        </p:nvGrpSpPr>
        <p:grpSpPr>
          <a:xfrm>
            <a:off x="5244856" y="2596917"/>
            <a:ext cx="5316987" cy="657980"/>
            <a:chOff x="5244856" y="2596917"/>
            <a:chExt cx="5316987" cy="657980"/>
          </a:xfrm>
        </p:grpSpPr>
        <p:sp>
          <p:nvSpPr>
            <p:cNvPr id="24" name="文本框 17"/>
            <p:cNvSpPr txBox="1"/>
            <p:nvPr/>
          </p:nvSpPr>
          <p:spPr>
            <a:xfrm>
              <a:off x="5244856" y="2596917"/>
              <a:ext cx="5316987" cy="442487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/>
                <a:t>提供了标准的</a:t>
              </a:r>
              <a:r>
                <a:rPr lang="en-US" altLang="zh-CN" sz="1600" dirty="0"/>
                <a:t>I/O</a:t>
              </a:r>
              <a:r>
                <a:rPr lang="zh-CN" altLang="en-US" sz="1600" dirty="0"/>
                <a:t>流对象</a:t>
              </a:r>
              <a:r>
                <a:rPr lang="en-US" altLang="zh-CN" sz="1600" dirty="0" err="1"/>
                <a:t>cin</a:t>
              </a:r>
              <a:r>
                <a:rPr lang="zh-CN" altLang="en-US" sz="1600" dirty="0"/>
                <a:t>和</a:t>
              </a:r>
              <a:r>
                <a:rPr lang="en-US" altLang="zh-CN" sz="1600" dirty="0"/>
                <a:t>cout</a:t>
              </a:r>
              <a:r>
                <a:rPr lang="zh-CN" altLang="en-US" sz="1600" dirty="0"/>
                <a:t>，</a:t>
              </a:r>
              <a:endParaRPr lang="en-US" altLang="zh-CN" sz="1600" dirty="0"/>
            </a:p>
            <a:p>
              <a:pPr>
                <a:lnSpc>
                  <a:spcPct val="130000"/>
                </a:lnSpc>
              </a:pPr>
              <a:r>
                <a:rPr lang="zh-CN" altLang="en-US" sz="1600" dirty="0"/>
                <a:t>不用指定</a:t>
              </a:r>
              <a:r>
                <a:rPr lang="en-US" altLang="zh-CN" sz="1600" dirty="0"/>
                <a:t>I/O</a:t>
              </a:r>
              <a:r>
                <a:rPr lang="zh-CN" altLang="en-US" sz="1600" dirty="0"/>
                <a:t>格式符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5295154" y="3254897"/>
              <a:ext cx="392443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千图PPT彼岸天：ID 8661124库_组合 29"/>
          <p:cNvGrpSpPr/>
          <p:nvPr>
            <p:custDataLst>
              <p:tags r:id="rId6"/>
            </p:custDataLst>
          </p:nvPr>
        </p:nvGrpSpPr>
        <p:grpSpPr>
          <a:xfrm>
            <a:off x="5732655" y="3566146"/>
            <a:ext cx="5305716" cy="503403"/>
            <a:chOff x="5732655" y="3566146"/>
            <a:chExt cx="5305716" cy="503403"/>
          </a:xfrm>
        </p:grpSpPr>
        <p:sp>
          <p:nvSpPr>
            <p:cNvPr id="25" name="文本框 18"/>
            <p:cNvSpPr txBox="1"/>
            <p:nvPr/>
          </p:nvSpPr>
          <p:spPr>
            <a:xfrm>
              <a:off x="5732655" y="3566146"/>
              <a:ext cx="5305716" cy="442487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eaLnBrk="1" hangingPunct="1">
                <a:defRPr/>
              </a:pPr>
              <a:r>
                <a:rPr lang="zh-CN" altLang="en-US" sz="1600" dirty="0">
                  <a:effectLst/>
                  <a:latin typeface="微软雅黑" panose="020B0503020204020204" pitchFamily="34" charset="-122"/>
                </a:rPr>
                <a:t>对变量的定义可以出现在程序的任意位置，必须在引用变量之前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5899201" y="4069549"/>
              <a:ext cx="392443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千图PPT彼岸天：ID 8661124库_组合 30"/>
          <p:cNvGrpSpPr/>
          <p:nvPr>
            <p:custDataLst>
              <p:tags r:id="rId7"/>
            </p:custDataLst>
          </p:nvPr>
        </p:nvGrpSpPr>
        <p:grpSpPr>
          <a:xfrm>
            <a:off x="6180668" y="4285523"/>
            <a:ext cx="4857703" cy="650354"/>
            <a:chOff x="6180668" y="4285523"/>
            <a:chExt cx="4857703" cy="650354"/>
          </a:xfrm>
        </p:grpSpPr>
        <p:sp>
          <p:nvSpPr>
            <p:cNvPr id="26" name="文本框 19"/>
            <p:cNvSpPr txBox="1"/>
            <p:nvPr/>
          </p:nvSpPr>
          <p:spPr>
            <a:xfrm>
              <a:off x="6180668" y="4285523"/>
              <a:ext cx="4857703" cy="442487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/>
                <a:t>可以用</a:t>
              </a:r>
              <a:r>
                <a:rPr lang="en-US" altLang="zh-CN" sz="1600" dirty="0"/>
                <a:t>const</a:t>
              </a:r>
              <a:r>
                <a:rPr lang="zh-CN" altLang="en-US" sz="1600" dirty="0"/>
                <a:t>定义常量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6423293" y="4935877"/>
              <a:ext cx="392443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小结一下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26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41549" y="2028500"/>
            <a:ext cx="4333707" cy="1980394"/>
            <a:chOff x="841549" y="2028500"/>
            <a:chExt cx="4333707" cy="1980394"/>
          </a:xfrm>
        </p:grpSpPr>
        <p:sp>
          <p:nvSpPr>
            <p:cNvPr id="6" name="等腰三角形 5"/>
            <p:cNvSpPr/>
            <p:nvPr/>
          </p:nvSpPr>
          <p:spPr>
            <a:xfrm rot="10800000">
              <a:off x="3643128" y="2688094"/>
              <a:ext cx="1532128" cy="13208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253444" y="2976188"/>
              <a:ext cx="342744" cy="323344"/>
              <a:chOff x="3498850" y="1541463"/>
              <a:chExt cx="504825" cy="476250"/>
            </a:xfrm>
            <a:solidFill>
              <a:schemeClr val="bg1"/>
            </a:solidFill>
          </p:grpSpPr>
          <p:sp>
            <p:nvSpPr>
              <p:cNvPr id="47" name="椭圆 46"/>
              <p:cNvSpPr/>
              <p:nvPr/>
            </p:nvSpPr>
            <p:spPr bwMode="auto">
              <a:xfrm>
                <a:off x="3743325" y="1801813"/>
                <a:ext cx="61913" cy="619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任意多边形: 形状 47"/>
              <p:cNvSpPr/>
              <p:nvPr/>
            </p:nvSpPr>
            <p:spPr bwMode="auto">
              <a:xfrm>
                <a:off x="3498850" y="1541463"/>
                <a:ext cx="504825" cy="476250"/>
              </a:xfrm>
              <a:custGeom>
                <a:avLst/>
                <a:gdLst>
                  <a:gd name="T0" fmla="*/ 116 w 132"/>
                  <a:gd name="T1" fmla="*/ 48 h 124"/>
                  <a:gd name="T2" fmla="*/ 116 w 132"/>
                  <a:gd name="T3" fmla="*/ 22 h 124"/>
                  <a:gd name="T4" fmla="*/ 104 w 132"/>
                  <a:gd name="T5" fmla="*/ 0 h 124"/>
                  <a:gd name="T6" fmla="*/ 22 w 132"/>
                  <a:gd name="T7" fmla="*/ 0 h 124"/>
                  <a:gd name="T8" fmla="*/ 0 w 132"/>
                  <a:gd name="T9" fmla="*/ 102 h 124"/>
                  <a:gd name="T10" fmla="*/ 94 w 132"/>
                  <a:gd name="T11" fmla="*/ 124 h 124"/>
                  <a:gd name="T12" fmla="*/ 116 w 132"/>
                  <a:gd name="T13" fmla="*/ 96 h 124"/>
                  <a:gd name="T14" fmla="*/ 116 w 132"/>
                  <a:gd name="T15" fmla="*/ 48 h 124"/>
                  <a:gd name="T16" fmla="*/ 88 w 132"/>
                  <a:gd name="T17" fmla="*/ 8 h 124"/>
                  <a:gd name="T18" fmla="*/ 108 w 132"/>
                  <a:gd name="T19" fmla="*/ 12 h 124"/>
                  <a:gd name="T20" fmla="*/ 108 w 132"/>
                  <a:gd name="T21" fmla="*/ 24 h 124"/>
                  <a:gd name="T22" fmla="*/ 104 w 132"/>
                  <a:gd name="T23" fmla="*/ 36 h 124"/>
                  <a:gd name="T24" fmla="*/ 104 w 132"/>
                  <a:gd name="T25" fmla="*/ 32 h 124"/>
                  <a:gd name="T26" fmla="*/ 104 w 132"/>
                  <a:gd name="T27" fmla="*/ 16 h 124"/>
                  <a:gd name="T28" fmla="*/ 16 w 132"/>
                  <a:gd name="T29" fmla="*/ 12 h 124"/>
                  <a:gd name="T30" fmla="*/ 12 w 132"/>
                  <a:gd name="T31" fmla="*/ 24 h 124"/>
                  <a:gd name="T32" fmla="*/ 8 w 132"/>
                  <a:gd name="T33" fmla="*/ 22 h 124"/>
                  <a:gd name="T34" fmla="*/ 100 w 132"/>
                  <a:gd name="T35" fmla="*/ 20 h 124"/>
                  <a:gd name="T36" fmla="*/ 16 w 132"/>
                  <a:gd name="T37" fmla="*/ 16 h 124"/>
                  <a:gd name="T38" fmla="*/ 100 w 132"/>
                  <a:gd name="T39" fmla="*/ 20 h 124"/>
                  <a:gd name="T40" fmla="*/ 100 w 132"/>
                  <a:gd name="T41" fmla="*/ 28 h 124"/>
                  <a:gd name="T42" fmla="*/ 16 w 132"/>
                  <a:gd name="T43" fmla="*/ 24 h 124"/>
                  <a:gd name="T44" fmla="*/ 100 w 132"/>
                  <a:gd name="T45" fmla="*/ 32 h 124"/>
                  <a:gd name="T46" fmla="*/ 88 w 132"/>
                  <a:gd name="T47" fmla="*/ 36 h 124"/>
                  <a:gd name="T48" fmla="*/ 16 w 132"/>
                  <a:gd name="T49" fmla="*/ 35 h 124"/>
                  <a:gd name="T50" fmla="*/ 100 w 132"/>
                  <a:gd name="T51" fmla="*/ 32 h 124"/>
                  <a:gd name="T52" fmla="*/ 94 w 132"/>
                  <a:gd name="T53" fmla="*/ 116 h 124"/>
                  <a:gd name="T54" fmla="*/ 8 w 132"/>
                  <a:gd name="T55" fmla="*/ 102 h 124"/>
                  <a:gd name="T56" fmla="*/ 22 w 132"/>
                  <a:gd name="T57" fmla="*/ 44 h 124"/>
                  <a:gd name="T58" fmla="*/ 104 w 132"/>
                  <a:gd name="T59" fmla="*/ 44 h 124"/>
                  <a:gd name="T60" fmla="*/ 108 w 132"/>
                  <a:gd name="T61" fmla="*/ 56 h 124"/>
                  <a:gd name="T62" fmla="*/ 52 w 132"/>
                  <a:gd name="T63" fmla="*/ 76 h 124"/>
                  <a:gd name="T64" fmla="*/ 108 w 132"/>
                  <a:gd name="T65" fmla="*/ 96 h 124"/>
                  <a:gd name="T66" fmla="*/ 113 w 132"/>
                  <a:gd name="T67" fmla="*/ 88 h 124"/>
                  <a:gd name="T68" fmla="*/ 60 w 132"/>
                  <a:gd name="T69" fmla="*/ 76 h 124"/>
                  <a:gd name="T70" fmla="*/ 108 w 132"/>
                  <a:gd name="T71" fmla="*/ 64 h 124"/>
                  <a:gd name="T72" fmla="*/ 115 w 132"/>
                  <a:gd name="T73" fmla="*/ 59 h 124"/>
                  <a:gd name="T74" fmla="*/ 120 w 132"/>
                  <a:gd name="T75" fmla="*/ 7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2" h="124">
                    <a:moveTo>
                      <a:pt x="116" y="48"/>
                    </a:moveTo>
                    <a:cubicBezTo>
                      <a:pt x="116" y="48"/>
                      <a:pt x="116" y="48"/>
                      <a:pt x="116" y="48"/>
                    </a:cubicBezTo>
                    <a:cubicBezTo>
                      <a:pt x="116" y="24"/>
                      <a:pt x="116" y="24"/>
                      <a:pt x="116" y="24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12"/>
                      <a:pt x="116" y="12"/>
                      <a:pt x="116" y="12"/>
                    </a:cubicBezTo>
                    <a:cubicBezTo>
                      <a:pt x="116" y="5"/>
                      <a:pt x="111" y="0"/>
                      <a:pt x="104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14"/>
                      <a:pt x="10" y="124"/>
                      <a:pt x="22" y="124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106" y="124"/>
                      <a:pt x="116" y="114"/>
                      <a:pt x="116" y="102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16" y="96"/>
                      <a:pt x="116" y="96"/>
                      <a:pt x="116" y="96"/>
                    </a:cubicBezTo>
                    <a:cubicBezTo>
                      <a:pt x="132" y="84"/>
                      <a:pt x="132" y="60"/>
                      <a:pt x="116" y="48"/>
                    </a:cubicBezTo>
                    <a:close/>
                    <a:moveTo>
                      <a:pt x="22" y="8"/>
                    </a:moveTo>
                    <a:cubicBezTo>
                      <a:pt x="88" y="8"/>
                      <a:pt x="88" y="8"/>
                      <a:pt x="88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06" y="8"/>
                      <a:pt x="108" y="10"/>
                      <a:pt x="108" y="1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4"/>
                      <a:pt x="108" y="24"/>
                      <a:pt x="108" y="24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7" y="36"/>
                      <a:pt x="105" y="36"/>
                      <a:pt x="104" y="36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4"/>
                      <a:pt x="104" y="24"/>
                      <a:pt x="104" y="24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4"/>
                      <a:pt x="102" y="12"/>
                      <a:pt x="100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2" y="16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0" y="29"/>
                      <a:pt x="8" y="26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lose/>
                    <a:moveTo>
                      <a:pt x="100" y="20"/>
                    </a:move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00" y="16"/>
                      <a:pt x="100" y="16"/>
                      <a:pt x="100" y="16"/>
                    </a:cubicBezTo>
                    <a:lnTo>
                      <a:pt x="100" y="20"/>
                    </a:lnTo>
                    <a:close/>
                    <a:moveTo>
                      <a:pt x="100" y="24"/>
                    </a:moveTo>
                    <a:cubicBezTo>
                      <a:pt x="100" y="28"/>
                      <a:pt x="100" y="28"/>
                      <a:pt x="100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4"/>
                      <a:pt x="16" y="24"/>
                      <a:pt x="16" y="24"/>
                    </a:cubicBezTo>
                    <a:lnTo>
                      <a:pt x="100" y="24"/>
                    </a:lnTo>
                    <a:close/>
                    <a:moveTo>
                      <a:pt x="100" y="32"/>
                    </a:moveTo>
                    <a:cubicBezTo>
                      <a:pt x="100" y="36"/>
                      <a:pt x="100" y="36"/>
                      <a:pt x="100" y="36"/>
                    </a:cubicBezTo>
                    <a:cubicBezTo>
                      <a:pt x="88" y="36"/>
                      <a:pt x="88" y="36"/>
                      <a:pt x="8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0" y="36"/>
                      <a:pt x="18" y="35"/>
                      <a:pt x="16" y="35"/>
                    </a:cubicBezTo>
                    <a:cubicBezTo>
                      <a:pt x="16" y="32"/>
                      <a:pt x="16" y="32"/>
                      <a:pt x="16" y="32"/>
                    </a:cubicBezTo>
                    <a:lnTo>
                      <a:pt x="100" y="32"/>
                    </a:lnTo>
                    <a:close/>
                    <a:moveTo>
                      <a:pt x="108" y="102"/>
                    </a:moveTo>
                    <a:cubicBezTo>
                      <a:pt x="108" y="110"/>
                      <a:pt x="102" y="116"/>
                      <a:pt x="94" y="116"/>
                    </a:cubicBezTo>
                    <a:cubicBezTo>
                      <a:pt x="22" y="116"/>
                      <a:pt x="22" y="116"/>
                      <a:pt x="22" y="116"/>
                    </a:cubicBezTo>
                    <a:cubicBezTo>
                      <a:pt x="14" y="116"/>
                      <a:pt x="8" y="110"/>
                      <a:pt x="8" y="102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12" y="42"/>
                      <a:pt x="17" y="44"/>
                      <a:pt x="22" y="44"/>
                    </a:cubicBezTo>
                    <a:cubicBezTo>
                      <a:pt x="88" y="44"/>
                      <a:pt x="88" y="44"/>
                      <a:pt x="88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6" y="44"/>
                      <a:pt x="108" y="46"/>
                      <a:pt x="108" y="48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72" y="56"/>
                      <a:pt x="72" y="56"/>
                      <a:pt x="72" y="56"/>
                    </a:cubicBezTo>
                    <a:cubicBezTo>
                      <a:pt x="61" y="56"/>
                      <a:pt x="52" y="65"/>
                      <a:pt x="52" y="76"/>
                    </a:cubicBezTo>
                    <a:cubicBezTo>
                      <a:pt x="52" y="87"/>
                      <a:pt x="61" y="96"/>
                      <a:pt x="72" y="96"/>
                    </a:cubicBezTo>
                    <a:cubicBezTo>
                      <a:pt x="108" y="96"/>
                      <a:pt x="108" y="96"/>
                      <a:pt x="108" y="96"/>
                    </a:cubicBezTo>
                    <a:lnTo>
                      <a:pt x="108" y="102"/>
                    </a:lnTo>
                    <a:close/>
                    <a:moveTo>
                      <a:pt x="113" y="88"/>
                    </a:moveTo>
                    <a:cubicBezTo>
                      <a:pt x="72" y="88"/>
                      <a:pt x="72" y="88"/>
                      <a:pt x="72" y="88"/>
                    </a:cubicBezTo>
                    <a:cubicBezTo>
                      <a:pt x="65" y="88"/>
                      <a:pt x="60" y="83"/>
                      <a:pt x="60" y="76"/>
                    </a:cubicBezTo>
                    <a:cubicBezTo>
                      <a:pt x="60" y="69"/>
                      <a:pt x="65" y="64"/>
                      <a:pt x="72" y="64"/>
                    </a:cubicBezTo>
                    <a:cubicBezTo>
                      <a:pt x="108" y="64"/>
                      <a:pt x="108" y="64"/>
                      <a:pt x="108" y="64"/>
                    </a:cubicBezTo>
                    <a:cubicBezTo>
                      <a:pt x="110" y="64"/>
                      <a:pt x="113" y="63"/>
                      <a:pt x="114" y="61"/>
                    </a:cubicBezTo>
                    <a:cubicBezTo>
                      <a:pt x="115" y="60"/>
                      <a:pt x="115" y="60"/>
                      <a:pt x="115" y="59"/>
                    </a:cubicBezTo>
                    <a:cubicBezTo>
                      <a:pt x="115" y="59"/>
                      <a:pt x="116" y="59"/>
                      <a:pt x="116" y="59"/>
                    </a:cubicBezTo>
                    <a:cubicBezTo>
                      <a:pt x="118" y="62"/>
                      <a:pt x="120" y="67"/>
                      <a:pt x="120" y="72"/>
                    </a:cubicBezTo>
                    <a:cubicBezTo>
                      <a:pt x="120" y="78"/>
                      <a:pt x="118" y="84"/>
                      <a:pt x="11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4" name="直接连接符 13"/>
            <p:cNvCxnSpPr/>
            <p:nvPr/>
          </p:nvCxnSpPr>
          <p:spPr>
            <a:xfrm flipH="1">
              <a:off x="3299857" y="2372056"/>
              <a:ext cx="1109272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408332" y="2368148"/>
              <a:ext cx="0" cy="319946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1"/>
            <p:cNvSpPr txBox="1"/>
            <p:nvPr/>
          </p:nvSpPr>
          <p:spPr>
            <a:xfrm>
              <a:off x="2114401" y="2028500"/>
              <a:ext cx="2446220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600" b="1" dirty="0">
                  <a:solidFill>
                    <a:schemeClr val="accent1"/>
                  </a:solidFill>
                </a:rPr>
                <a:t>也称内置函数</a:t>
              </a:r>
            </a:p>
          </p:txBody>
        </p:sp>
        <p:sp>
          <p:nvSpPr>
            <p:cNvPr id="24" name="文本框 222"/>
            <p:cNvSpPr txBox="1"/>
            <p:nvPr/>
          </p:nvSpPr>
          <p:spPr>
            <a:xfrm>
              <a:off x="841549" y="2206735"/>
              <a:ext cx="2446220" cy="71558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r">
                <a:lnSpc>
                  <a:spcPct val="120000"/>
                </a:lnSpc>
              </a:pPr>
              <a:endParaRPr lang="zh-CN" altLang="en-US" sz="1100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519038" y="3008039"/>
            <a:ext cx="4511752" cy="1930868"/>
            <a:chOff x="1519038" y="3008039"/>
            <a:chExt cx="4511752" cy="1930868"/>
          </a:xfrm>
        </p:grpSpPr>
        <p:sp>
          <p:nvSpPr>
            <p:cNvPr id="7" name="等腰三角形 6"/>
            <p:cNvSpPr/>
            <p:nvPr/>
          </p:nvSpPr>
          <p:spPr>
            <a:xfrm>
              <a:off x="4498662" y="3008039"/>
              <a:ext cx="1532128" cy="132080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5083065" y="3724680"/>
              <a:ext cx="335294" cy="336379"/>
              <a:chOff x="3206750" y="1381125"/>
              <a:chExt cx="490538" cy="492125"/>
            </a:xfrm>
            <a:solidFill>
              <a:schemeClr val="bg1"/>
            </a:solidFill>
          </p:grpSpPr>
          <p:sp>
            <p:nvSpPr>
              <p:cNvPr id="45" name="任意多边形: 形状 44"/>
              <p:cNvSpPr/>
              <p:nvPr/>
            </p:nvSpPr>
            <p:spPr bwMode="auto">
              <a:xfrm>
                <a:off x="3206750" y="1381125"/>
                <a:ext cx="490538" cy="492125"/>
              </a:xfrm>
              <a:custGeom>
                <a:avLst/>
                <a:gdLst>
                  <a:gd name="T0" fmla="*/ 80 w 128"/>
                  <a:gd name="T1" fmla="*/ 0 h 128"/>
                  <a:gd name="T2" fmla="*/ 32 w 128"/>
                  <a:gd name="T3" fmla="*/ 48 h 128"/>
                  <a:gd name="T4" fmla="*/ 38 w 128"/>
                  <a:gd name="T5" fmla="*/ 70 h 128"/>
                  <a:gd name="T6" fmla="*/ 4 w 128"/>
                  <a:gd name="T7" fmla="*/ 104 h 128"/>
                  <a:gd name="T8" fmla="*/ 4 w 128"/>
                  <a:gd name="T9" fmla="*/ 104 h 128"/>
                  <a:gd name="T10" fmla="*/ 0 w 128"/>
                  <a:gd name="T11" fmla="*/ 114 h 128"/>
                  <a:gd name="T12" fmla="*/ 14 w 128"/>
                  <a:gd name="T13" fmla="*/ 128 h 128"/>
                  <a:gd name="T14" fmla="*/ 24 w 128"/>
                  <a:gd name="T15" fmla="*/ 124 h 128"/>
                  <a:gd name="T16" fmla="*/ 24 w 128"/>
                  <a:gd name="T17" fmla="*/ 124 h 128"/>
                  <a:gd name="T18" fmla="*/ 58 w 128"/>
                  <a:gd name="T19" fmla="*/ 90 h 128"/>
                  <a:gd name="T20" fmla="*/ 80 w 128"/>
                  <a:gd name="T21" fmla="*/ 96 h 128"/>
                  <a:gd name="T22" fmla="*/ 128 w 128"/>
                  <a:gd name="T23" fmla="*/ 48 h 128"/>
                  <a:gd name="T24" fmla="*/ 80 w 128"/>
                  <a:gd name="T25" fmla="*/ 0 h 128"/>
                  <a:gd name="T26" fmla="*/ 19 w 128"/>
                  <a:gd name="T27" fmla="*/ 119 h 128"/>
                  <a:gd name="T28" fmla="*/ 14 w 128"/>
                  <a:gd name="T29" fmla="*/ 121 h 128"/>
                  <a:gd name="T30" fmla="*/ 7 w 128"/>
                  <a:gd name="T31" fmla="*/ 114 h 128"/>
                  <a:gd name="T32" fmla="*/ 9 w 128"/>
                  <a:gd name="T33" fmla="*/ 109 h 128"/>
                  <a:gd name="T34" fmla="*/ 9 w 128"/>
                  <a:gd name="T35" fmla="*/ 109 h 128"/>
                  <a:gd name="T36" fmla="*/ 41 w 128"/>
                  <a:gd name="T37" fmla="*/ 77 h 128"/>
                  <a:gd name="T38" fmla="*/ 51 w 128"/>
                  <a:gd name="T39" fmla="*/ 87 h 128"/>
                  <a:gd name="T40" fmla="*/ 19 w 128"/>
                  <a:gd name="T41" fmla="*/ 119 h 128"/>
                  <a:gd name="T42" fmla="*/ 80 w 128"/>
                  <a:gd name="T43" fmla="*/ 88 h 128"/>
                  <a:gd name="T44" fmla="*/ 40 w 128"/>
                  <a:gd name="T45" fmla="*/ 48 h 128"/>
                  <a:gd name="T46" fmla="*/ 80 w 128"/>
                  <a:gd name="T47" fmla="*/ 8 h 128"/>
                  <a:gd name="T48" fmla="*/ 120 w 128"/>
                  <a:gd name="T49" fmla="*/ 48 h 128"/>
                  <a:gd name="T50" fmla="*/ 80 w 128"/>
                  <a:gd name="T51" fmla="*/ 8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8" h="128">
                    <a:moveTo>
                      <a:pt x="80" y="0"/>
                    </a:moveTo>
                    <a:cubicBezTo>
                      <a:pt x="53" y="0"/>
                      <a:pt x="32" y="21"/>
                      <a:pt x="32" y="48"/>
                    </a:cubicBezTo>
                    <a:cubicBezTo>
                      <a:pt x="32" y="56"/>
                      <a:pt x="34" y="64"/>
                      <a:pt x="38" y="70"/>
                    </a:cubicBezTo>
                    <a:cubicBezTo>
                      <a:pt x="4" y="104"/>
                      <a:pt x="4" y="104"/>
                      <a:pt x="4" y="104"/>
                    </a:cubicBezTo>
                    <a:cubicBezTo>
                      <a:pt x="4" y="104"/>
                      <a:pt x="4" y="104"/>
                      <a:pt x="4" y="104"/>
                    </a:cubicBezTo>
                    <a:cubicBezTo>
                      <a:pt x="2" y="106"/>
                      <a:pt x="0" y="110"/>
                      <a:pt x="0" y="114"/>
                    </a:cubicBezTo>
                    <a:cubicBezTo>
                      <a:pt x="0" y="122"/>
                      <a:pt x="6" y="128"/>
                      <a:pt x="14" y="128"/>
                    </a:cubicBezTo>
                    <a:cubicBezTo>
                      <a:pt x="18" y="128"/>
                      <a:pt x="22" y="126"/>
                      <a:pt x="24" y="124"/>
                    </a:cubicBezTo>
                    <a:cubicBezTo>
                      <a:pt x="24" y="124"/>
                      <a:pt x="24" y="124"/>
                      <a:pt x="24" y="124"/>
                    </a:cubicBezTo>
                    <a:cubicBezTo>
                      <a:pt x="58" y="90"/>
                      <a:pt x="58" y="90"/>
                      <a:pt x="58" y="90"/>
                    </a:cubicBezTo>
                    <a:cubicBezTo>
                      <a:pt x="64" y="94"/>
                      <a:pt x="72" y="96"/>
                      <a:pt x="80" y="96"/>
                    </a:cubicBezTo>
                    <a:cubicBezTo>
                      <a:pt x="107" y="96"/>
                      <a:pt x="128" y="75"/>
                      <a:pt x="128" y="48"/>
                    </a:cubicBezTo>
                    <a:cubicBezTo>
                      <a:pt x="128" y="21"/>
                      <a:pt x="107" y="0"/>
                      <a:pt x="80" y="0"/>
                    </a:cubicBezTo>
                    <a:close/>
                    <a:moveTo>
                      <a:pt x="19" y="119"/>
                    </a:moveTo>
                    <a:cubicBezTo>
                      <a:pt x="18" y="120"/>
                      <a:pt x="16" y="121"/>
                      <a:pt x="14" y="121"/>
                    </a:cubicBezTo>
                    <a:cubicBezTo>
                      <a:pt x="10" y="121"/>
                      <a:pt x="7" y="118"/>
                      <a:pt x="7" y="114"/>
                    </a:cubicBezTo>
                    <a:cubicBezTo>
                      <a:pt x="7" y="112"/>
                      <a:pt x="8" y="110"/>
                      <a:pt x="9" y="109"/>
                    </a:cubicBezTo>
                    <a:cubicBezTo>
                      <a:pt x="9" y="109"/>
                      <a:pt x="9" y="109"/>
                      <a:pt x="9" y="109"/>
                    </a:cubicBezTo>
                    <a:cubicBezTo>
                      <a:pt x="41" y="77"/>
                      <a:pt x="41" y="77"/>
                      <a:pt x="41" y="77"/>
                    </a:cubicBezTo>
                    <a:cubicBezTo>
                      <a:pt x="44" y="80"/>
                      <a:pt x="48" y="84"/>
                      <a:pt x="51" y="87"/>
                    </a:cubicBezTo>
                    <a:lnTo>
                      <a:pt x="19" y="119"/>
                    </a:lnTo>
                    <a:close/>
                    <a:moveTo>
                      <a:pt x="80" y="88"/>
                    </a:moveTo>
                    <a:cubicBezTo>
                      <a:pt x="58" y="88"/>
                      <a:pt x="40" y="70"/>
                      <a:pt x="40" y="48"/>
                    </a:cubicBezTo>
                    <a:cubicBezTo>
                      <a:pt x="40" y="26"/>
                      <a:pt x="58" y="8"/>
                      <a:pt x="80" y="8"/>
                    </a:cubicBezTo>
                    <a:cubicBezTo>
                      <a:pt x="102" y="8"/>
                      <a:pt x="120" y="26"/>
                      <a:pt x="120" y="48"/>
                    </a:cubicBezTo>
                    <a:cubicBezTo>
                      <a:pt x="120" y="70"/>
                      <a:pt x="102" y="88"/>
                      <a:pt x="8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任意多边形: 形状 45"/>
              <p:cNvSpPr/>
              <p:nvPr/>
            </p:nvSpPr>
            <p:spPr bwMode="auto">
              <a:xfrm>
                <a:off x="3406775" y="1458913"/>
                <a:ext cx="114300" cy="114300"/>
              </a:xfrm>
              <a:custGeom>
                <a:avLst/>
                <a:gdLst>
                  <a:gd name="T0" fmla="*/ 28 w 30"/>
                  <a:gd name="T1" fmla="*/ 0 h 30"/>
                  <a:gd name="T2" fmla="*/ 0 w 30"/>
                  <a:gd name="T3" fmla="*/ 28 h 30"/>
                  <a:gd name="T4" fmla="*/ 2 w 30"/>
                  <a:gd name="T5" fmla="*/ 30 h 30"/>
                  <a:gd name="T6" fmla="*/ 4 w 30"/>
                  <a:gd name="T7" fmla="*/ 28 h 30"/>
                  <a:gd name="T8" fmla="*/ 28 w 30"/>
                  <a:gd name="T9" fmla="*/ 4 h 30"/>
                  <a:gd name="T10" fmla="*/ 30 w 30"/>
                  <a:gd name="T11" fmla="*/ 2 h 30"/>
                  <a:gd name="T12" fmla="*/ 28 w 30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0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29"/>
                      <a:pt x="1" y="30"/>
                      <a:pt x="2" y="30"/>
                    </a:cubicBezTo>
                    <a:cubicBezTo>
                      <a:pt x="3" y="30"/>
                      <a:pt x="4" y="29"/>
                      <a:pt x="4" y="28"/>
                    </a:cubicBezTo>
                    <a:cubicBezTo>
                      <a:pt x="4" y="15"/>
                      <a:pt x="15" y="4"/>
                      <a:pt x="28" y="4"/>
                    </a:cubicBezTo>
                    <a:cubicBezTo>
                      <a:pt x="29" y="4"/>
                      <a:pt x="30" y="3"/>
                      <a:pt x="30" y="2"/>
                    </a:cubicBezTo>
                    <a:cubicBezTo>
                      <a:pt x="30" y="1"/>
                      <a:pt x="29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H="1" flipV="1">
              <a:off x="4154900" y="4642436"/>
              <a:ext cx="1109272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263375" y="4326398"/>
              <a:ext cx="0" cy="319946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23"/>
            <p:cNvSpPr txBox="1"/>
            <p:nvPr/>
          </p:nvSpPr>
          <p:spPr>
            <a:xfrm>
              <a:off x="1519038" y="4631130"/>
              <a:ext cx="2446220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algn="r">
                <a:lnSpc>
                  <a:spcPct val="110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</a:rPr>
                <a:t>调用函数需要一定时间。</a:t>
              </a:r>
            </a:p>
            <a:p>
              <a:pPr algn="r">
                <a:lnSpc>
                  <a:spcPct val="110000"/>
                </a:lnSpc>
              </a:pP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196460" y="3008039"/>
            <a:ext cx="4422282" cy="2851223"/>
            <a:chOff x="6196460" y="3008039"/>
            <a:chExt cx="4422282" cy="2851223"/>
          </a:xfrm>
        </p:grpSpPr>
        <p:sp>
          <p:nvSpPr>
            <p:cNvPr id="8" name="等腰三角形 7"/>
            <p:cNvSpPr/>
            <p:nvPr/>
          </p:nvSpPr>
          <p:spPr>
            <a:xfrm>
              <a:off x="6196460" y="3008039"/>
              <a:ext cx="1532128" cy="132080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737882" y="3761019"/>
              <a:ext cx="415938" cy="263700"/>
              <a:chOff x="7726363" y="1603045"/>
              <a:chExt cx="876914" cy="555955"/>
            </a:xfrm>
            <a:solidFill>
              <a:schemeClr val="bg1"/>
            </a:solidFill>
          </p:grpSpPr>
          <p:grpSp>
            <p:nvGrpSpPr>
              <p:cNvPr id="35" name="组合 34"/>
              <p:cNvGrpSpPr/>
              <p:nvPr/>
            </p:nvGrpSpPr>
            <p:grpSpPr>
              <a:xfrm>
                <a:off x="7726363" y="1666875"/>
                <a:ext cx="492125" cy="492125"/>
                <a:chOff x="7726363" y="1666875"/>
                <a:chExt cx="492125" cy="492125"/>
              </a:xfrm>
              <a:grpFill/>
            </p:grpSpPr>
            <p:sp>
              <p:nvSpPr>
                <p:cNvPr id="40" name="任意多边形: 形状 39"/>
                <p:cNvSpPr/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任意多边形: 形状 40"/>
                <p:cNvSpPr/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8191089" y="1603045"/>
                <a:ext cx="412188" cy="412188"/>
                <a:chOff x="7726363" y="1666875"/>
                <a:chExt cx="492125" cy="492125"/>
              </a:xfrm>
              <a:grpFill/>
            </p:grpSpPr>
            <p:sp>
              <p:nvSpPr>
                <p:cNvPr id="37" name="任意多边形: 形状 36"/>
                <p:cNvSpPr/>
                <p:nvPr/>
              </p:nvSpPr>
              <p:spPr bwMode="auto">
                <a:xfrm>
                  <a:off x="7726363" y="1666875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8" name="任意多边形: 形状 37"/>
                <p:cNvSpPr/>
                <p:nvPr/>
              </p:nvSpPr>
              <p:spPr bwMode="auto">
                <a:xfrm>
                  <a:off x="7866063" y="1806575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9" name="任意多边形: 形状 38"/>
                <p:cNvSpPr/>
                <p:nvPr/>
              </p:nvSpPr>
              <p:spPr bwMode="auto">
                <a:xfrm>
                  <a:off x="7912101" y="1852613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1" name="直接连接符 20"/>
            <p:cNvCxnSpPr/>
            <p:nvPr/>
          </p:nvCxnSpPr>
          <p:spPr>
            <a:xfrm flipH="1" flipV="1">
              <a:off x="6959616" y="4642436"/>
              <a:ext cx="1109272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6961945" y="4326398"/>
              <a:ext cx="0" cy="319946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25"/>
            <p:cNvSpPr txBox="1"/>
            <p:nvPr/>
          </p:nvSpPr>
          <p:spPr>
            <a:xfrm>
              <a:off x="8172522" y="4366190"/>
              <a:ext cx="2446220" cy="1493072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solidFill>
                    <a:schemeClr val="accent4"/>
                  </a:solidFill>
                </a:rPr>
                <a:t>编译时将所调用的函数的</a:t>
              </a:r>
              <a:endParaRPr lang="en-US" altLang="zh-CN" sz="1600" b="1" dirty="0">
                <a:solidFill>
                  <a:schemeClr val="accent4"/>
                </a:solidFill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solidFill>
                    <a:schemeClr val="accent4"/>
                  </a:solidFill>
                </a:rPr>
                <a:t>代码嵌入到主程序中，</a:t>
              </a:r>
              <a:endParaRPr lang="en-US" altLang="zh-CN" sz="1600" b="1" dirty="0">
                <a:solidFill>
                  <a:schemeClr val="accent4"/>
                </a:solidFill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solidFill>
                    <a:schemeClr val="accent4"/>
                  </a:solidFill>
                </a:rPr>
                <a:t>这种嵌入到主调函数中的</a:t>
              </a:r>
              <a:endParaRPr lang="en-US" altLang="zh-CN" sz="1600" b="1" dirty="0">
                <a:solidFill>
                  <a:schemeClr val="accent4"/>
                </a:solidFill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solidFill>
                    <a:schemeClr val="accent4"/>
                  </a:solidFill>
                </a:rPr>
                <a:t>函数成为内联函数</a:t>
              </a:r>
              <a:r>
                <a:rPr lang="en-US" altLang="zh-CN" sz="1600" b="1" dirty="0">
                  <a:solidFill>
                    <a:schemeClr val="accent4"/>
                  </a:solidFill>
                </a:rPr>
                <a:t>(inline)</a:t>
              </a:r>
              <a:r>
                <a:rPr lang="zh-CN" altLang="en-US" sz="1600" b="1" dirty="0">
                  <a:solidFill>
                    <a:schemeClr val="accent4"/>
                  </a:solidFill>
                </a:rPr>
                <a:t>。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038723" y="2182388"/>
            <a:ext cx="4386346" cy="1826506"/>
            <a:chOff x="7038723" y="2182388"/>
            <a:chExt cx="4386346" cy="1826506"/>
          </a:xfrm>
        </p:grpSpPr>
        <p:sp>
          <p:nvSpPr>
            <p:cNvPr id="4" name="等腰三角形 3"/>
            <p:cNvSpPr/>
            <p:nvPr/>
          </p:nvSpPr>
          <p:spPr>
            <a:xfrm rot="10800000">
              <a:off x="7038723" y="2688094"/>
              <a:ext cx="1532128" cy="132080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7646850" y="2943411"/>
              <a:ext cx="315873" cy="298323"/>
              <a:chOff x="10261600" y="2471738"/>
              <a:chExt cx="514350" cy="485775"/>
            </a:xfrm>
            <a:solidFill>
              <a:schemeClr val="bg1"/>
            </a:solidFill>
          </p:grpSpPr>
          <p:sp>
            <p:nvSpPr>
              <p:cNvPr id="33" name="任意多边形: 形状 32"/>
              <p:cNvSpPr/>
              <p:nvPr/>
            </p:nvSpPr>
            <p:spPr bwMode="auto">
              <a:xfrm>
                <a:off x="10261600" y="2722563"/>
                <a:ext cx="476250" cy="234950"/>
              </a:xfrm>
              <a:custGeom>
                <a:avLst/>
                <a:gdLst>
                  <a:gd name="T0" fmla="*/ 121 w 124"/>
                  <a:gd name="T1" fmla="*/ 19 h 61"/>
                  <a:gd name="T2" fmla="*/ 116 w 124"/>
                  <a:gd name="T3" fmla="*/ 21 h 61"/>
                  <a:gd name="T4" fmla="*/ 66 w 124"/>
                  <a:gd name="T5" fmla="*/ 53 h 61"/>
                  <a:gd name="T6" fmla="*/ 19 w 124"/>
                  <a:gd name="T7" fmla="*/ 25 h 61"/>
                  <a:gd name="T8" fmla="*/ 29 w 124"/>
                  <a:gd name="T9" fmla="*/ 19 h 61"/>
                  <a:gd name="T10" fmla="*/ 29 w 124"/>
                  <a:gd name="T11" fmla="*/ 16 h 61"/>
                  <a:gd name="T12" fmla="*/ 3 w 124"/>
                  <a:gd name="T13" fmla="*/ 1 h 61"/>
                  <a:gd name="T14" fmla="*/ 0 w 124"/>
                  <a:gd name="T15" fmla="*/ 2 h 61"/>
                  <a:gd name="T16" fmla="*/ 0 w 124"/>
                  <a:gd name="T17" fmla="*/ 32 h 61"/>
                  <a:gd name="T18" fmla="*/ 3 w 124"/>
                  <a:gd name="T19" fmla="*/ 34 h 61"/>
                  <a:gd name="T20" fmla="*/ 12 w 124"/>
                  <a:gd name="T21" fmla="*/ 29 h 61"/>
                  <a:gd name="T22" fmla="*/ 66 w 124"/>
                  <a:gd name="T23" fmla="*/ 61 h 61"/>
                  <a:gd name="T24" fmla="*/ 123 w 124"/>
                  <a:gd name="T25" fmla="*/ 24 h 61"/>
                  <a:gd name="T26" fmla="*/ 121 w 124"/>
                  <a:gd name="T27" fmla="*/ 1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4" h="61">
                    <a:moveTo>
                      <a:pt x="121" y="19"/>
                    </a:moveTo>
                    <a:cubicBezTo>
                      <a:pt x="119" y="18"/>
                      <a:pt x="117" y="19"/>
                      <a:pt x="116" y="21"/>
                    </a:cubicBezTo>
                    <a:cubicBezTo>
                      <a:pt x="108" y="41"/>
                      <a:pt x="88" y="53"/>
                      <a:pt x="66" y="53"/>
                    </a:cubicBezTo>
                    <a:cubicBezTo>
                      <a:pt x="46" y="53"/>
                      <a:pt x="28" y="42"/>
                      <a:pt x="19" y="25"/>
                    </a:cubicBezTo>
                    <a:cubicBezTo>
                      <a:pt x="24" y="22"/>
                      <a:pt x="29" y="20"/>
                      <a:pt x="29" y="19"/>
                    </a:cubicBezTo>
                    <a:cubicBezTo>
                      <a:pt x="31" y="18"/>
                      <a:pt x="31" y="17"/>
                      <a:pt x="29" y="16"/>
                    </a:cubicBezTo>
                    <a:cubicBezTo>
                      <a:pt x="28" y="15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0" y="30"/>
                      <a:pt x="0" y="32"/>
                    </a:cubicBezTo>
                    <a:cubicBezTo>
                      <a:pt x="0" y="34"/>
                      <a:pt x="1" y="35"/>
                      <a:pt x="3" y="34"/>
                    </a:cubicBezTo>
                    <a:cubicBezTo>
                      <a:pt x="3" y="34"/>
                      <a:pt x="7" y="32"/>
                      <a:pt x="12" y="29"/>
                    </a:cubicBezTo>
                    <a:cubicBezTo>
                      <a:pt x="23" y="49"/>
                      <a:pt x="43" y="61"/>
                      <a:pt x="66" y="61"/>
                    </a:cubicBezTo>
                    <a:cubicBezTo>
                      <a:pt x="91" y="61"/>
                      <a:pt x="114" y="47"/>
                      <a:pt x="123" y="24"/>
                    </a:cubicBezTo>
                    <a:cubicBezTo>
                      <a:pt x="124" y="22"/>
                      <a:pt x="123" y="20"/>
                      <a:pt x="121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任意多边形: 形状 33"/>
              <p:cNvSpPr/>
              <p:nvPr/>
            </p:nvSpPr>
            <p:spPr bwMode="auto">
              <a:xfrm>
                <a:off x="10296525" y="2471738"/>
                <a:ext cx="479425" cy="239712"/>
              </a:xfrm>
              <a:custGeom>
                <a:avLst/>
                <a:gdLst>
                  <a:gd name="T0" fmla="*/ 125 w 125"/>
                  <a:gd name="T1" fmla="*/ 29 h 62"/>
                  <a:gd name="T2" fmla="*/ 122 w 125"/>
                  <a:gd name="T3" fmla="*/ 28 h 62"/>
                  <a:gd name="T4" fmla="*/ 112 w 125"/>
                  <a:gd name="T5" fmla="*/ 33 h 62"/>
                  <a:gd name="T6" fmla="*/ 57 w 125"/>
                  <a:gd name="T7" fmla="*/ 0 h 62"/>
                  <a:gd name="T8" fmla="*/ 0 w 125"/>
                  <a:gd name="T9" fmla="*/ 38 h 62"/>
                  <a:gd name="T10" fmla="*/ 2 w 125"/>
                  <a:gd name="T11" fmla="*/ 43 h 62"/>
                  <a:gd name="T12" fmla="*/ 8 w 125"/>
                  <a:gd name="T13" fmla="*/ 41 h 62"/>
                  <a:gd name="T14" fmla="*/ 57 w 125"/>
                  <a:gd name="T15" fmla="*/ 8 h 62"/>
                  <a:gd name="T16" fmla="*/ 106 w 125"/>
                  <a:gd name="T17" fmla="*/ 37 h 62"/>
                  <a:gd name="T18" fmla="*/ 96 w 125"/>
                  <a:gd name="T19" fmla="*/ 43 h 62"/>
                  <a:gd name="T20" fmla="*/ 96 w 125"/>
                  <a:gd name="T21" fmla="*/ 46 h 62"/>
                  <a:gd name="T22" fmla="*/ 122 w 125"/>
                  <a:gd name="T23" fmla="*/ 61 h 62"/>
                  <a:gd name="T24" fmla="*/ 125 w 125"/>
                  <a:gd name="T25" fmla="*/ 60 h 62"/>
                  <a:gd name="T26" fmla="*/ 125 w 125"/>
                  <a:gd name="T27" fmla="*/ 2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5" h="62">
                    <a:moveTo>
                      <a:pt x="125" y="29"/>
                    </a:moveTo>
                    <a:cubicBezTo>
                      <a:pt x="125" y="28"/>
                      <a:pt x="124" y="27"/>
                      <a:pt x="122" y="28"/>
                    </a:cubicBezTo>
                    <a:cubicBezTo>
                      <a:pt x="122" y="28"/>
                      <a:pt x="118" y="30"/>
                      <a:pt x="112" y="33"/>
                    </a:cubicBezTo>
                    <a:cubicBezTo>
                      <a:pt x="103" y="13"/>
                      <a:pt x="82" y="0"/>
                      <a:pt x="57" y="0"/>
                    </a:cubicBezTo>
                    <a:cubicBezTo>
                      <a:pt x="32" y="0"/>
                      <a:pt x="10" y="15"/>
                      <a:pt x="0" y="38"/>
                    </a:cubicBezTo>
                    <a:cubicBezTo>
                      <a:pt x="0" y="40"/>
                      <a:pt x="0" y="42"/>
                      <a:pt x="2" y="43"/>
                    </a:cubicBezTo>
                    <a:cubicBezTo>
                      <a:pt x="5" y="44"/>
                      <a:pt x="7" y="43"/>
                      <a:pt x="8" y="41"/>
                    </a:cubicBezTo>
                    <a:cubicBezTo>
                      <a:pt x="16" y="21"/>
                      <a:pt x="36" y="8"/>
                      <a:pt x="57" y="8"/>
                    </a:cubicBezTo>
                    <a:cubicBezTo>
                      <a:pt x="79" y="8"/>
                      <a:pt x="97" y="19"/>
                      <a:pt x="106" y="37"/>
                    </a:cubicBezTo>
                    <a:cubicBezTo>
                      <a:pt x="101" y="40"/>
                      <a:pt x="96" y="43"/>
                      <a:pt x="96" y="43"/>
                    </a:cubicBezTo>
                    <a:cubicBezTo>
                      <a:pt x="94" y="44"/>
                      <a:pt x="94" y="46"/>
                      <a:pt x="96" y="46"/>
                    </a:cubicBezTo>
                    <a:cubicBezTo>
                      <a:pt x="97" y="47"/>
                      <a:pt x="121" y="60"/>
                      <a:pt x="122" y="61"/>
                    </a:cubicBezTo>
                    <a:cubicBezTo>
                      <a:pt x="124" y="62"/>
                      <a:pt x="125" y="61"/>
                      <a:pt x="125" y="60"/>
                    </a:cubicBezTo>
                    <a:cubicBezTo>
                      <a:pt x="125" y="57"/>
                      <a:pt x="125" y="31"/>
                      <a:pt x="125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7" name="直接连接符 16"/>
            <p:cNvCxnSpPr/>
            <p:nvPr/>
          </p:nvCxnSpPr>
          <p:spPr>
            <a:xfrm flipH="1">
              <a:off x="7795832" y="2372056"/>
              <a:ext cx="1109272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7798161" y="2368148"/>
              <a:ext cx="0" cy="319946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27"/>
            <p:cNvSpPr txBox="1"/>
            <p:nvPr/>
          </p:nvSpPr>
          <p:spPr>
            <a:xfrm>
              <a:off x="8978849" y="2182388"/>
              <a:ext cx="2446220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solidFill>
                    <a:schemeClr val="accent5"/>
                  </a:solidFill>
                </a:rPr>
                <a:t>将会降低程序的运行效率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250712" y="2688094"/>
            <a:ext cx="2446220" cy="2678450"/>
            <a:chOff x="5250712" y="2688094"/>
            <a:chExt cx="2446220" cy="2678450"/>
          </a:xfrm>
        </p:grpSpPr>
        <p:sp>
          <p:nvSpPr>
            <p:cNvPr id="5" name="等腰三角形 4"/>
            <p:cNvSpPr/>
            <p:nvPr/>
          </p:nvSpPr>
          <p:spPr>
            <a:xfrm rot="10800000">
              <a:off x="5340926" y="2688094"/>
              <a:ext cx="1532128" cy="132080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985272" y="2922316"/>
              <a:ext cx="263311" cy="377208"/>
              <a:chOff x="3741341" y="1604128"/>
              <a:chExt cx="341313" cy="488950"/>
            </a:xfrm>
            <a:solidFill>
              <a:schemeClr val="bg1"/>
            </a:solidFill>
          </p:grpSpPr>
          <p:sp>
            <p:nvSpPr>
              <p:cNvPr id="43" name="任意多边形: 形状 42"/>
              <p:cNvSpPr/>
              <p:nvPr/>
            </p:nvSpPr>
            <p:spPr bwMode="auto">
              <a:xfrm>
                <a:off x="3741341" y="1604128"/>
                <a:ext cx="341313" cy="488950"/>
              </a:xfrm>
              <a:custGeom>
                <a:avLst/>
                <a:gdLst>
                  <a:gd name="T0" fmla="*/ 44 w 88"/>
                  <a:gd name="T1" fmla="*/ 0 h 128"/>
                  <a:gd name="T2" fmla="*/ 0 w 88"/>
                  <a:gd name="T3" fmla="*/ 44 h 128"/>
                  <a:gd name="T4" fmla="*/ 20 w 88"/>
                  <a:gd name="T5" fmla="*/ 92 h 128"/>
                  <a:gd name="T6" fmla="*/ 44 w 88"/>
                  <a:gd name="T7" fmla="*/ 128 h 128"/>
                  <a:gd name="T8" fmla="*/ 68 w 88"/>
                  <a:gd name="T9" fmla="*/ 92 h 128"/>
                  <a:gd name="T10" fmla="*/ 88 w 88"/>
                  <a:gd name="T11" fmla="*/ 44 h 128"/>
                  <a:gd name="T12" fmla="*/ 44 w 88"/>
                  <a:gd name="T13" fmla="*/ 0 h 128"/>
                  <a:gd name="T14" fmla="*/ 54 w 88"/>
                  <a:gd name="T15" fmla="*/ 109 h 128"/>
                  <a:gd name="T16" fmla="*/ 35 w 88"/>
                  <a:gd name="T17" fmla="*/ 111 h 128"/>
                  <a:gd name="T18" fmla="*/ 32 w 88"/>
                  <a:gd name="T19" fmla="*/ 104 h 128"/>
                  <a:gd name="T20" fmla="*/ 32 w 88"/>
                  <a:gd name="T21" fmla="*/ 103 h 128"/>
                  <a:gd name="T22" fmla="*/ 57 w 88"/>
                  <a:gd name="T23" fmla="*/ 100 h 128"/>
                  <a:gd name="T24" fmla="*/ 56 w 88"/>
                  <a:gd name="T25" fmla="*/ 104 h 128"/>
                  <a:gd name="T26" fmla="*/ 54 w 88"/>
                  <a:gd name="T27" fmla="*/ 109 h 128"/>
                  <a:gd name="T28" fmla="*/ 31 w 88"/>
                  <a:gd name="T29" fmla="*/ 100 h 128"/>
                  <a:gd name="T30" fmla="*/ 28 w 88"/>
                  <a:gd name="T31" fmla="*/ 92 h 128"/>
                  <a:gd name="T32" fmla="*/ 60 w 88"/>
                  <a:gd name="T33" fmla="*/ 92 h 128"/>
                  <a:gd name="T34" fmla="*/ 58 w 88"/>
                  <a:gd name="T35" fmla="*/ 96 h 128"/>
                  <a:gd name="T36" fmla="*/ 31 w 88"/>
                  <a:gd name="T37" fmla="*/ 100 h 128"/>
                  <a:gd name="T38" fmla="*/ 44 w 88"/>
                  <a:gd name="T39" fmla="*/ 120 h 128"/>
                  <a:gd name="T40" fmla="*/ 36 w 88"/>
                  <a:gd name="T41" fmla="*/ 115 h 128"/>
                  <a:gd name="T42" fmla="*/ 53 w 88"/>
                  <a:gd name="T43" fmla="*/ 113 h 128"/>
                  <a:gd name="T44" fmla="*/ 44 w 88"/>
                  <a:gd name="T45" fmla="*/ 120 h 128"/>
                  <a:gd name="T46" fmla="*/ 63 w 88"/>
                  <a:gd name="T47" fmla="*/ 84 h 128"/>
                  <a:gd name="T48" fmla="*/ 25 w 88"/>
                  <a:gd name="T49" fmla="*/ 84 h 128"/>
                  <a:gd name="T50" fmla="*/ 19 w 88"/>
                  <a:gd name="T51" fmla="*/ 71 h 128"/>
                  <a:gd name="T52" fmla="*/ 8 w 88"/>
                  <a:gd name="T53" fmla="*/ 44 h 128"/>
                  <a:gd name="T54" fmla="*/ 44 w 88"/>
                  <a:gd name="T55" fmla="*/ 8 h 128"/>
                  <a:gd name="T56" fmla="*/ 80 w 88"/>
                  <a:gd name="T57" fmla="*/ 44 h 128"/>
                  <a:gd name="T58" fmla="*/ 69 w 88"/>
                  <a:gd name="T59" fmla="*/ 71 h 128"/>
                  <a:gd name="T60" fmla="*/ 63 w 88"/>
                  <a:gd name="T61" fmla="*/ 84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8" h="128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60"/>
                      <a:pt x="15" y="77"/>
                      <a:pt x="20" y="92"/>
                    </a:cubicBezTo>
                    <a:cubicBezTo>
                      <a:pt x="28" y="115"/>
                      <a:pt x="27" y="128"/>
                      <a:pt x="44" y="128"/>
                    </a:cubicBezTo>
                    <a:cubicBezTo>
                      <a:pt x="61" y="128"/>
                      <a:pt x="60" y="115"/>
                      <a:pt x="68" y="92"/>
                    </a:cubicBezTo>
                    <a:cubicBezTo>
                      <a:pt x="73" y="77"/>
                      <a:pt x="88" y="60"/>
                      <a:pt x="88" y="44"/>
                    </a:cubicBezTo>
                    <a:cubicBezTo>
                      <a:pt x="88" y="20"/>
                      <a:pt x="68" y="0"/>
                      <a:pt x="44" y="0"/>
                    </a:cubicBezTo>
                    <a:close/>
                    <a:moveTo>
                      <a:pt x="54" y="109"/>
                    </a:moveTo>
                    <a:cubicBezTo>
                      <a:pt x="35" y="111"/>
                      <a:pt x="35" y="111"/>
                      <a:pt x="35" y="111"/>
                    </a:cubicBezTo>
                    <a:cubicBezTo>
                      <a:pt x="34" y="109"/>
                      <a:pt x="33" y="107"/>
                      <a:pt x="32" y="104"/>
                    </a:cubicBezTo>
                    <a:cubicBezTo>
                      <a:pt x="32" y="104"/>
                      <a:pt x="32" y="104"/>
                      <a:pt x="32" y="103"/>
                    </a:cubicBezTo>
                    <a:cubicBezTo>
                      <a:pt x="57" y="100"/>
                      <a:pt x="57" y="100"/>
                      <a:pt x="57" y="100"/>
                    </a:cubicBezTo>
                    <a:cubicBezTo>
                      <a:pt x="57" y="102"/>
                      <a:pt x="56" y="103"/>
                      <a:pt x="56" y="104"/>
                    </a:cubicBezTo>
                    <a:cubicBezTo>
                      <a:pt x="55" y="106"/>
                      <a:pt x="55" y="107"/>
                      <a:pt x="54" y="109"/>
                    </a:cubicBezTo>
                    <a:close/>
                    <a:moveTo>
                      <a:pt x="31" y="100"/>
                    </a:moveTo>
                    <a:cubicBezTo>
                      <a:pt x="30" y="97"/>
                      <a:pt x="29" y="95"/>
                      <a:pt x="28" y="92"/>
                    </a:cubicBezTo>
                    <a:cubicBezTo>
                      <a:pt x="60" y="92"/>
                      <a:pt x="60" y="92"/>
                      <a:pt x="60" y="92"/>
                    </a:cubicBezTo>
                    <a:cubicBezTo>
                      <a:pt x="59" y="93"/>
                      <a:pt x="59" y="95"/>
                      <a:pt x="58" y="96"/>
                    </a:cubicBezTo>
                    <a:lnTo>
                      <a:pt x="31" y="100"/>
                    </a:lnTo>
                    <a:close/>
                    <a:moveTo>
                      <a:pt x="44" y="120"/>
                    </a:moveTo>
                    <a:cubicBezTo>
                      <a:pt x="40" y="120"/>
                      <a:pt x="38" y="120"/>
                      <a:pt x="36" y="115"/>
                    </a:cubicBezTo>
                    <a:cubicBezTo>
                      <a:pt x="53" y="113"/>
                      <a:pt x="53" y="113"/>
                      <a:pt x="53" y="113"/>
                    </a:cubicBezTo>
                    <a:cubicBezTo>
                      <a:pt x="51" y="119"/>
                      <a:pt x="49" y="120"/>
                      <a:pt x="44" y="120"/>
                    </a:cubicBezTo>
                    <a:close/>
                    <a:moveTo>
                      <a:pt x="63" y="84"/>
                    </a:moveTo>
                    <a:cubicBezTo>
                      <a:pt x="25" y="84"/>
                      <a:pt x="25" y="84"/>
                      <a:pt x="25" y="84"/>
                    </a:cubicBezTo>
                    <a:cubicBezTo>
                      <a:pt x="23" y="80"/>
                      <a:pt x="21" y="75"/>
                      <a:pt x="19" y="71"/>
                    </a:cubicBezTo>
                    <a:cubicBezTo>
                      <a:pt x="13" y="62"/>
                      <a:pt x="8" y="52"/>
                      <a:pt x="8" y="44"/>
                    </a:cubicBezTo>
                    <a:cubicBezTo>
                      <a:pt x="8" y="24"/>
                      <a:pt x="24" y="8"/>
                      <a:pt x="44" y="8"/>
                    </a:cubicBezTo>
                    <a:cubicBezTo>
                      <a:pt x="64" y="8"/>
                      <a:pt x="80" y="24"/>
                      <a:pt x="80" y="44"/>
                    </a:cubicBezTo>
                    <a:cubicBezTo>
                      <a:pt x="80" y="52"/>
                      <a:pt x="75" y="62"/>
                      <a:pt x="69" y="71"/>
                    </a:cubicBezTo>
                    <a:cubicBezTo>
                      <a:pt x="67" y="75"/>
                      <a:pt x="65" y="80"/>
                      <a:pt x="63" y="8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任意多边形: 形状 43"/>
              <p:cNvSpPr/>
              <p:nvPr/>
            </p:nvSpPr>
            <p:spPr bwMode="auto">
              <a:xfrm>
                <a:off x="3819128" y="1680328"/>
                <a:ext cx="101600" cy="100013"/>
              </a:xfrm>
              <a:custGeom>
                <a:avLst/>
                <a:gdLst>
                  <a:gd name="T0" fmla="*/ 24 w 26"/>
                  <a:gd name="T1" fmla="*/ 0 h 26"/>
                  <a:gd name="T2" fmla="*/ 0 w 26"/>
                  <a:gd name="T3" fmla="*/ 24 h 26"/>
                  <a:gd name="T4" fmla="*/ 2 w 26"/>
                  <a:gd name="T5" fmla="*/ 26 h 26"/>
                  <a:gd name="T6" fmla="*/ 4 w 26"/>
                  <a:gd name="T7" fmla="*/ 24 h 26"/>
                  <a:gd name="T8" fmla="*/ 24 w 26"/>
                  <a:gd name="T9" fmla="*/ 4 h 26"/>
                  <a:gd name="T10" fmla="*/ 26 w 26"/>
                  <a:gd name="T11" fmla="*/ 2 h 26"/>
                  <a:gd name="T12" fmla="*/ 24 w 26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6">
                    <a:moveTo>
                      <a:pt x="24" y="0"/>
                    </a:moveTo>
                    <a:cubicBezTo>
                      <a:pt x="11" y="0"/>
                      <a:pt x="0" y="11"/>
                      <a:pt x="0" y="24"/>
                    </a:cubicBezTo>
                    <a:cubicBezTo>
                      <a:pt x="0" y="25"/>
                      <a:pt x="1" y="26"/>
                      <a:pt x="2" y="26"/>
                    </a:cubicBezTo>
                    <a:cubicBezTo>
                      <a:pt x="3" y="26"/>
                      <a:pt x="4" y="25"/>
                      <a:pt x="4" y="24"/>
                    </a:cubicBezTo>
                    <a:cubicBezTo>
                      <a:pt x="4" y="13"/>
                      <a:pt x="13" y="4"/>
                      <a:pt x="24" y="4"/>
                    </a:cubicBezTo>
                    <a:cubicBezTo>
                      <a:pt x="25" y="4"/>
                      <a:pt x="26" y="3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6106990" y="4024719"/>
              <a:ext cx="0" cy="827921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229"/>
            <p:cNvSpPr txBox="1"/>
            <p:nvPr/>
          </p:nvSpPr>
          <p:spPr>
            <a:xfrm>
              <a:off x="5250712" y="5058767"/>
              <a:ext cx="2446220" cy="307777"/>
            </a:xfrm>
            <a:prstGeom prst="rect">
              <a:avLst/>
            </a:prstGeom>
            <a:noFill/>
          </p:spPr>
          <p:txBody>
            <a:bodyPr wrap="none">
              <a:normAutofit fontScale="92500" lnSpcReduction="20000"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zh-CN" sz="1600" b="1" dirty="0">
                  <a:solidFill>
                    <a:schemeClr val="accent3"/>
                  </a:solidFill>
                </a:rPr>
                <a:t>if</a:t>
              </a:r>
              <a:r>
                <a:rPr lang="zh-CN" altLang="en-US" sz="1600" b="1" dirty="0">
                  <a:solidFill>
                    <a:schemeClr val="accent3"/>
                  </a:solidFill>
                </a:rPr>
                <a:t>频繁调用，则累计所用的时间会很长</a:t>
              </a:r>
            </a:p>
          </p:txBody>
        </p:sp>
      </p:grpSp>
      <p:sp>
        <p:nvSpPr>
          <p:cNvPr id="53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</a:t>
            </a:r>
          </a:p>
        </p:txBody>
      </p:sp>
    </p:spTree>
    <p:extLst>
      <p:ext uri="{BB962C8B-B14F-4D97-AF65-F5344CB8AC3E}">
        <p14:creationId xmlns:p14="http://schemas.microsoft.com/office/powerpoint/2010/main" val="268981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组合 1"/>
          <p:cNvGrpSpPr/>
          <p:nvPr>
            <p:custDataLst>
              <p:tags r:id="rId1"/>
            </p:custDataLst>
          </p:nvPr>
        </p:nvGrpSpPr>
        <p:grpSpPr>
          <a:xfrm>
            <a:off x="4383463" y="1556792"/>
            <a:ext cx="5693559" cy="4557731"/>
            <a:chOff x="8036657" y="1556792"/>
            <a:chExt cx="3209290" cy="4557731"/>
          </a:xfrm>
        </p:grpSpPr>
        <p:sp>
          <p:nvSpPr>
            <p:cNvPr id="12" name="Freeform: Shape 12"/>
            <p:cNvSpPr/>
            <p:nvPr/>
          </p:nvSpPr>
          <p:spPr bwMode="auto">
            <a:xfrm>
              <a:off x="8036657" y="1556792"/>
              <a:ext cx="3209290" cy="4557731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3"/>
            <p:cNvSpPr/>
            <p:nvPr/>
          </p:nvSpPr>
          <p:spPr bwMode="auto">
            <a:xfrm>
              <a:off x="8055922" y="1572203"/>
              <a:ext cx="3174615" cy="452305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14"/>
            <p:cNvSpPr/>
            <p:nvPr/>
          </p:nvSpPr>
          <p:spPr bwMode="auto">
            <a:xfrm>
              <a:off x="9612407" y="1741721"/>
              <a:ext cx="57792" cy="57792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15"/>
            <p:cNvSpPr/>
            <p:nvPr/>
          </p:nvSpPr>
          <p:spPr bwMode="auto">
            <a:xfrm>
              <a:off x="9612407" y="1737870"/>
              <a:ext cx="57792" cy="57792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16"/>
            <p:cNvSpPr/>
            <p:nvPr/>
          </p:nvSpPr>
          <p:spPr bwMode="auto">
            <a:xfrm>
              <a:off x="9623964" y="1749426"/>
              <a:ext cx="34675" cy="34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17"/>
            <p:cNvSpPr/>
            <p:nvPr/>
          </p:nvSpPr>
          <p:spPr bwMode="auto">
            <a:xfrm>
              <a:off x="9631670" y="1757132"/>
              <a:ext cx="19265" cy="1926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8"/>
            <p:cNvSpPr/>
            <p:nvPr/>
          </p:nvSpPr>
          <p:spPr bwMode="auto">
            <a:xfrm>
              <a:off x="9639375" y="1764837"/>
              <a:ext cx="3854" cy="3854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Rectangle 19"/>
            <p:cNvSpPr/>
            <p:nvPr/>
          </p:nvSpPr>
          <p:spPr bwMode="auto">
            <a:xfrm>
              <a:off x="9550764" y="1757132"/>
              <a:ext cx="26970" cy="2697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Rectangle 20"/>
            <p:cNvSpPr/>
            <p:nvPr/>
          </p:nvSpPr>
          <p:spPr bwMode="auto">
            <a:xfrm>
              <a:off x="8229291" y="1938209"/>
              <a:ext cx="2827873" cy="377178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Rectangle 21"/>
            <p:cNvSpPr/>
            <p:nvPr/>
          </p:nvSpPr>
          <p:spPr bwMode="auto">
            <a:xfrm>
              <a:off x="8244702" y="1953620"/>
              <a:ext cx="2797051" cy="3740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22"/>
            <p:cNvSpPr/>
            <p:nvPr/>
          </p:nvSpPr>
          <p:spPr bwMode="auto">
            <a:xfrm>
              <a:off x="9523794" y="5790897"/>
              <a:ext cx="238867" cy="24272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23"/>
            <p:cNvSpPr/>
            <p:nvPr/>
          </p:nvSpPr>
          <p:spPr bwMode="auto">
            <a:xfrm>
              <a:off x="9581586" y="5848686"/>
              <a:ext cx="123286" cy="123286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" name="千图PPT彼岸天：ID 8661124Freeform: Shape 9"/>
          <p:cNvSpPr/>
          <p:nvPr>
            <p:custDataLst>
              <p:tags r:id="rId2"/>
            </p:custDataLst>
          </p:nvPr>
        </p:nvSpPr>
        <p:spPr bwMode="auto">
          <a:xfrm>
            <a:off x="1447767" y="5424389"/>
            <a:ext cx="1511363" cy="690134"/>
          </a:xfrm>
          <a:custGeom>
            <a:avLst/>
            <a:gdLst/>
            <a:ahLst/>
            <a:cxnLst>
              <a:cxn ang="0">
                <a:pos x="23" y="32"/>
              </a:cxn>
              <a:cxn ang="0">
                <a:pos x="43" y="17"/>
              </a:cxn>
              <a:cxn ang="0">
                <a:pos x="52" y="19"/>
              </a:cxn>
              <a:cxn ang="0">
                <a:pos x="73" y="12"/>
              </a:cxn>
              <a:cxn ang="0">
                <a:pos x="73" y="12"/>
              </a:cxn>
              <a:cxn ang="0">
                <a:pos x="90" y="3"/>
              </a:cxn>
              <a:cxn ang="0">
                <a:pos x="100" y="6"/>
              </a:cxn>
              <a:cxn ang="0">
                <a:pos x="123" y="0"/>
              </a:cxn>
              <a:cxn ang="0">
                <a:pos x="164" y="26"/>
              </a:cxn>
              <a:cxn ang="0">
                <a:pos x="180" y="39"/>
              </a:cxn>
              <a:cxn ang="0">
                <a:pos x="196" y="68"/>
              </a:cxn>
              <a:cxn ang="0">
                <a:pos x="195" y="72"/>
              </a:cxn>
              <a:cxn ang="0">
                <a:pos x="1" y="72"/>
              </a:cxn>
              <a:cxn ang="0">
                <a:pos x="0" y="65"/>
              </a:cxn>
              <a:cxn ang="0">
                <a:pos x="23" y="32"/>
              </a:cxn>
            </a:cxnLst>
            <a:rect l="0" t="0" r="r" b="b"/>
            <a:pathLst>
              <a:path w="196" h="72">
                <a:moveTo>
                  <a:pt x="23" y="32"/>
                </a:moveTo>
                <a:cubicBezTo>
                  <a:pt x="25" y="24"/>
                  <a:pt x="33" y="17"/>
                  <a:pt x="43" y="17"/>
                </a:cubicBezTo>
                <a:cubicBezTo>
                  <a:pt x="46" y="17"/>
                  <a:pt x="49" y="18"/>
                  <a:pt x="52" y="19"/>
                </a:cubicBezTo>
                <a:cubicBezTo>
                  <a:pt x="58" y="15"/>
                  <a:pt x="65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6" y="7"/>
                  <a:pt x="82" y="3"/>
                  <a:pt x="90" y="3"/>
                </a:cubicBezTo>
                <a:cubicBezTo>
                  <a:pt x="94" y="3"/>
                  <a:pt x="97" y="4"/>
                  <a:pt x="100" y="6"/>
                </a:cubicBezTo>
                <a:cubicBezTo>
                  <a:pt x="107" y="2"/>
                  <a:pt x="115" y="0"/>
                  <a:pt x="123" y="0"/>
                </a:cubicBezTo>
                <a:cubicBezTo>
                  <a:pt x="142" y="0"/>
                  <a:pt x="159" y="11"/>
                  <a:pt x="164" y="26"/>
                </a:cubicBezTo>
                <a:cubicBezTo>
                  <a:pt x="172" y="27"/>
                  <a:pt x="179" y="32"/>
                  <a:pt x="180" y="39"/>
                </a:cubicBezTo>
                <a:cubicBezTo>
                  <a:pt x="189" y="45"/>
                  <a:pt x="196" y="56"/>
                  <a:pt x="196" y="68"/>
                </a:cubicBezTo>
                <a:cubicBezTo>
                  <a:pt x="196" y="70"/>
                  <a:pt x="195" y="71"/>
                  <a:pt x="195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1" y="70"/>
                  <a:pt x="0" y="68"/>
                  <a:pt x="0" y="65"/>
                </a:cubicBezTo>
                <a:cubicBezTo>
                  <a:pt x="0" y="50"/>
                  <a:pt x="10" y="37"/>
                  <a:pt x="23" y="3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千图PPT彼岸天：ID 8661124Freeform: Shape 10"/>
          <p:cNvSpPr/>
          <p:nvPr>
            <p:custDataLst>
              <p:tags r:id="rId3"/>
            </p:custDataLst>
          </p:nvPr>
        </p:nvSpPr>
        <p:spPr bwMode="auto">
          <a:xfrm>
            <a:off x="1421329" y="3129416"/>
            <a:ext cx="1709645" cy="2284018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千图PPT彼岸天：ID 8661124矩形 1"/>
          <p:cNvSpPr/>
          <p:nvPr>
            <p:custDataLst>
              <p:tags r:id="rId4"/>
            </p:custDataLst>
          </p:nvPr>
        </p:nvSpPr>
        <p:spPr>
          <a:xfrm>
            <a:off x="4725212" y="1938209"/>
            <a:ext cx="5147617" cy="375637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圆角矩形 3">
            <a:extLst>
              <a:ext uri="{FF2B5EF4-FFF2-40B4-BE49-F238E27FC236}">
                <a16:creationId xmlns:a16="http://schemas.microsoft.com/office/drawing/2014/main" id="{1AB0294B-3500-4B3C-BA1E-CAA177F132A0}"/>
              </a:ext>
            </a:extLst>
          </p:cNvPr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22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组合 1"/>
          <p:cNvGrpSpPr/>
          <p:nvPr>
            <p:custDataLst>
              <p:tags r:id="rId1"/>
            </p:custDataLst>
          </p:nvPr>
        </p:nvGrpSpPr>
        <p:grpSpPr>
          <a:xfrm>
            <a:off x="4383463" y="1556792"/>
            <a:ext cx="5693559" cy="4557731"/>
            <a:chOff x="8036657" y="1556792"/>
            <a:chExt cx="3209290" cy="4557731"/>
          </a:xfrm>
        </p:grpSpPr>
        <p:sp>
          <p:nvSpPr>
            <p:cNvPr id="12" name="Freeform: Shape 12"/>
            <p:cNvSpPr/>
            <p:nvPr/>
          </p:nvSpPr>
          <p:spPr bwMode="auto">
            <a:xfrm>
              <a:off x="8036657" y="1556792"/>
              <a:ext cx="3209290" cy="4557731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3"/>
            <p:cNvSpPr/>
            <p:nvPr/>
          </p:nvSpPr>
          <p:spPr bwMode="auto">
            <a:xfrm>
              <a:off x="8055922" y="1572203"/>
              <a:ext cx="3174615" cy="452305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14"/>
            <p:cNvSpPr/>
            <p:nvPr/>
          </p:nvSpPr>
          <p:spPr bwMode="auto">
            <a:xfrm>
              <a:off x="9612407" y="1741721"/>
              <a:ext cx="57792" cy="57792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15"/>
            <p:cNvSpPr/>
            <p:nvPr/>
          </p:nvSpPr>
          <p:spPr bwMode="auto">
            <a:xfrm>
              <a:off x="9612407" y="1737870"/>
              <a:ext cx="57792" cy="57792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16"/>
            <p:cNvSpPr/>
            <p:nvPr/>
          </p:nvSpPr>
          <p:spPr bwMode="auto">
            <a:xfrm>
              <a:off x="9623964" y="1749426"/>
              <a:ext cx="34675" cy="34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17"/>
            <p:cNvSpPr/>
            <p:nvPr/>
          </p:nvSpPr>
          <p:spPr bwMode="auto">
            <a:xfrm>
              <a:off x="9631670" y="1757132"/>
              <a:ext cx="19265" cy="1926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8"/>
            <p:cNvSpPr/>
            <p:nvPr/>
          </p:nvSpPr>
          <p:spPr bwMode="auto">
            <a:xfrm>
              <a:off x="9639375" y="1764837"/>
              <a:ext cx="3854" cy="3854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Rectangle 19"/>
            <p:cNvSpPr/>
            <p:nvPr/>
          </p:nvSpPr>
          <p:spPr bwMode="auto">
            <a:xfrm>
              <a:off x="9550764" y="1757132"/>
              <a:ext cx="26970" cy="2697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Rectangle 20"/>
            <p:cNvSpPr/>
            <p:nvPr/>
          </p:nvSpPr>
          <p:spPr bwMode="auto">
            <a:xfrm>
              <a:off x="8229291" y="1938209"/>
              <a:ext cx="2827873" cy="377178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Rectangle 21"/>
            <p:cNvSpPr/>
            <p:nvPr/>
          </p:nvSpPr>
          <p:spPr bwMode="auto">
            <a:xfrm>
              <a:off x="8244702" y="1953620"/>
              <a:ext cx="2797051" cy="3740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22"/>
            <p:cNvSpPr/>
            <p:nvPr/>
          </p:nvSpPr>
          <p:spPr bwMode="auto">
            <a:xfrm>
              <a:off x="9523794" y="5790897"/>
              <a:ext cx="238867" cy="24272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23"/>
            <p:cNvSpPr/>
            <p:nvPr/>
          </p:nvSpPr>
          <p:spPr bwMode="auto">
            <a:xfrm>
              <a:off x="9581586" y="5848686"/>
              <a:ext cx="123286" cy="123286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" name="千图PPT彼岸天：ID 8661124Freeform: Shape 9"/>
          <p:cNvSpPr/>
          <p:nvPr>
            <p:custDataLst>
              <p:tags r:id="rId2"/>
            </p:custDataLst>
          </p:nvPr>
        </p:nvSpPr>
        <p:spPr bwMode="auto">
          <a:xfrm>
            <a:off x="1447767" y="5424389"/>
            <a:ext cx="1511363" cy="690134"/>
          </a:xfrm>
          <a:custGeom>
            <a:avLst/>
            <a:gdLst/>
            <a:ahLst/>
            <a:cxnLst>
              <a:cxn ang="0">
                <a:pos x="23" y="32"/>
              </a:cxn>
              <a:cxn ang="0">
                <a:pos x="43" y="17"/>
              </a:cxn>
              <a:cxn ang="0">
                <a:pos x="52" y="19"/>
              </a:cxn>
              <a:cxn ang="0">
                <a:pos x="73" y="12"/>
              </a:cxn>
              <a:cxn ang="0">
                <a:pos x="73" y="12"/>
              </a:cxn>
              <a:cxn ang="0">
                <a:pos x="90" y="3"/>
              </a:cxn>
              <a:cxn ang="0">
                <a:pos x="100" y="6"/>
              </a:cxn>
              <a:cxn ang="0">
                <a:pos x="123" y="0"/>
              </a:cxn>
              <a:cxn ang="0">
                <a:pos x="164" y="26"/>
              </a:cxn>
              <a:cxn ang="0">
                <a:pos x="180" y="39"/>
              </a:cxn>
              <a:cxn ang="0">
                <a:pos x="196" y="68"/>
              </a:cxn>
              <a:cxn ang="0">
                <a:pos x="195" y="72"/>
              </a:cxn>
              <a:cxn ang="0">
                <a:pos x="1" y="72"/>
              </a:cxn>
              <a:cxn ang="0">
                <a:pos x="0" y="65"/>
              </a:cxn>
              <a:cxn ang="0">
                <a:pos x="23" y="32"/>
              </a:cxn>
            </a:cxnLst>
            <a:rect l="0" t="0" r="r" b="b"/>
            <a:pathLst>
              <a:path w="196" h="72">
                <a:moveTo>
                  <a:pt x="23" y="32"/>
                </a:moveTo>
                <a:cubicBezTo>
                  <a:pt x="25" y="24"/>
                  <a:pt x="33" y="17"/>
                  <a:pt x="43" y="17"/>
                </a:cubicBezTo>
                <a:cubicBezTo>
                  <a:pt x="46" y="17"/>
                  <a:pt x="49" y="18"/>
                  <a:pt x="52" y="19"/>
                </a:cubicBezTo>
                <a:cubicBezTo>
                  <a:pt x="58" y="15"/>
                  <a:pt x="65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6" y="7"/>
                  <a:pt x="82" y="3"/>
                  <a:pt x="90" y="3"/>
                </a:cubicBezTo>
                <a:cubicBezTo>
                  <a:pt x="94" y="3"/>
                  <a:pt x="97" y="4"/>
                  <a:pt x="100" y="6"/>
                </a:cubicBezTo>
                <a:cubicBezTo>
                  <a:pt x="107" y="2"/>
                  <a:pt x="115" y="0"/>
                  <a:pt x="123" y="0"/>
                </a:cubicBezTo>
                <a:cubicBezTo>
                  <a:pt x="142" y="0"/>
                  <a:pt x="159" y="11"/>
                  <a:pt x="164" y="26"/>
                </a:cubicBezTo>
                <a:cubicBezTo>
                  <a:pt x="172" y="27"/>
                  <a:pt x="179" y="32"/>
                  <a:pt x="180" y="39"/>
                </a:cubicBezTo>
                <a:cubicBezTo>
                  <a:pt x="189" y="45"/>
                  <a:pt x="196" y="56"/>
                  <a:pt x="196" y="68"/>
                </a:cubicBezTo>
                <a:cubicBezTo>
                  <a:pt x="196" y="70"/>
                  <a:pt x="195" y="71"/>
                  <a:pt x="195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1" y="70"/>
                  <a:pt x="0" y="68"/>
                  <a:pt x="0" y="65"/>
                </a:cubicBezTo>
                <a:cubicBezTo>
                  <a:pt x="0" y="50"/>
                  <a:pt x="10" y="37"/>
                  <a:pt x="23" y="3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千图PPT彼岸天：ID 8661124Freeform: Shape 10"/>
          <p:cNvSpPr/>
          <p:nvPr>
            <p:custDataLst>
              <p:tags r:id="rId3"/>
            </p:custDataLst>
          </p:nvPr>
        </p:nvSpPr>
        <p:spPr bwMode="auto">
          <a:xfrm>
            <a:off x="1421329" y="3129416"/>
            <a:ext cx="1709645" cy="2284018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千图PPT彼岸天：ID 8661124矩形 1"/>
          <p:cNvSpPr/>
          <p:nvPr>
            <p:custDataLst>
              <p:tags r:id="rId4"/>
            </p:custDataLst>
          </p:nvPr>
        </p:nvSpPr>
        <p:spPr>
          <a:xfrm>
            <a:off x="4725212" y="1938209"/>
            <a:ext cx="5147617" cy="375637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圆角矩形 3">
            <a:extLst>
              <a:ext uri="{FF2B5EF4-FFF2-40B4-BE49-F238E27FC236}">
                <a16:creationId xmlns:a16="http://schemas.microsoft.com/office/drawing/2014/main" id="{1AB0294B-3500-4B3C-BA1E-CAA177F132A0}"/>
              </a:ext>
            </a:extLst>
          </p:cNvPr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86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s_1"/>
          <p:cNvSpPr txBox="1"/>
          <p:nvPr>
            <p:custDataLst>
              <p:tags r:id="rId2"/>
            </p:custDataLst>
          </p:nvPr>
        </p:nvSpPr>
        <p:spPr>
          <a:xfrm>
            <a:off x="3310455" y="1887165"/>
            <a:ext cx="2918308" cy="16824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0935" b="1" dirty="0">
                <a:solidFill>
                  <a:srgbClr val="197BC8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5" name="MH_Others_2"/>
          <p:cNvSpPr txBox="1"/>
          <p:nvPr>
            <p:custDataLst>
              <p:tags r:id="rId3"/>
            </p:custDataLst>
          </p:nvPr>
        </p:nvSpPr>
        <p:spPr>
          <a:xfrm>
            <a:off x="3205585" y="3649338"/>
            <a:ext cx="3128049" cy="6360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135" b="1" dirty="0">
                <a:solidFill>
                  <a:srgbClr val="197BC8"/>
                </a:solidFill>
                <a:cs typeface="+mn-ea"/>
                <a:sym typeface="+mn-lt"/>
              </a:rPr>
              <a:t>CONTENTS</a:t>
            </a:r>
            <a:endParaRPr lang="zh-CN" altLang="en-US" sz="4135" b="1" dirty="0">
              <a:solidFill>
                <a:srgbClr val="197BC8"/>
              </a:solidFill>
              <a:cs typeface="+mn-ea"/>
              <a:sym typeface="+mn-lt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7465040" y="1969270"/>
            <a:ext cx="4211356" cy="34887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265" dirty="0">
                <a:solidFill>
                  <a:srgbClr val="404040"/>
                </a:solidFill>
                <a:cs typeface="+mn-ea"/>
                <a:sym typeface="+mn-lt"/>
              </a:rPr>
              <a:t>注释行</a:t>
            </a:r>
          </a:p>
        </p:txBody>
      </p:sp>
      <p:sp>
        <p:nvSpPr>
          <p:cNvPr id="7" name="MH_Entry_2"/>
          <p:cNvSpPr/>
          <p:nvPr>
            <p:custDataLst>
              <p:tags r:id="rId5"/>
            </p:custDataLst>
          </p:nvPr>
        </p:nvSpPr>
        <p:spPr>
          <a:xfrm>
            <a:off x="7465040" y="2793703"/>
            <a:ext cx="4211356" cy="34887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en-US" altLang="zh-CN" sz="2265" dirty="0">
                <a:solidFill>
                  <a:srgbClr val="404040"/>
                </a:solidFill>
                <a:cs typeface="+mn-ea"/>
                <a:sym typeface="+mn-lt"/>
              </a:rPr>
              <a:t>C++</a:t>
            </a:r>
            <a:r>
              <a:rPr lang="zh-CN" altLang="en-US" sz="2265" dirty="0">
                <a:solidFill>
                  <a:srgbClr val="404040"/>
                </a:solidFill>
                <a:cs typeface="+mn-ea"/>
                <a:sym typeface="+mn-lt"/>
              </a:rPr>
              <a:t>的输入输出</a:t>
            </a:r>
          </a:p>
        </p:txBody>
      </p:sp>
      <p:sp>
        <p:nvSpPr>
          <p:cNvPr id="8" name="MH_Entry_3"/>
          <p:cNvSpPr/>
          <p:nvPr>
            <p:custDataLst>
              <p:tags r:id="rId6"/>
            </p:custDataLst>
          </p:nvPr>
        </p:nvSpPr>
        <p:spPr>
          <a:xfrm>
            <a:off x="7465040" y="3618134"/>
            <a:ext cx="4211356" cy="34887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265" dirty="0">
                <a:solidFill>
                  <a:srgbClr val="404040"/>
                </a:solidFill>
                <a:cs typeface="+mn-ea"/>
                <a:sym typeface="+mn-lt"/>
              </a:rPr>
              <a:t>局部变量说明</a:t>
            </a:r>
          </a:p>
        </p:txBody>
      </p:sp>
      <p:sp>
        <p:nvSpPr>
          <p:cNvPr id="9" name="MH_Entry_4"/>
          <p:cNvSpPr/>
          <p:nvPr>
            <p:custDataLst>
              <p:tags r:id="rId7"/>
            </p:custDataLst>
          </p:nvPr>
        </p:nvSpPr>
        <p:spPr>
          <a:xfrm>
            <a:off x="7465040" y="4442562"/>
            <a:ext cx="4211356" cy="34887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265" dirty="0">
                <a:solidFill>
                  <a:srgbClr val="404040"/>
                </a:solidFill>
                <a:cs typeface="+mn-ea"/>
                <a:sym typeface="+mn-lt"/>
              </a:rPr>
              <a:t>用</a:t>
            </a:r>
            <a:r>
              <a:rPr lang="en-US" altLang="zh-CN" sz="2265" dirty="0">
                <a:solidFill>
                  <a:srgbClr val="404040"/>
                </a:solidFill>
                <a:cs typeface="+mn-ea"/>
                <a:sym typeface="+mn-lt"/>
              </a:rPr>
              <a:t>const</a:t>
            </a:r>
            <a:r>
              <a:rPr lang="zh-CN" altLang="en-US" sz="2265" dirty="0">
                <a:solidFill>
                  <a:srgbClr val="404040"/>
                </a:solidFill>
                <a:cs typeface="+mn-ea"/>
                <a:sym typeface="+mn-lt"/>
              </a:rPr>
              <a:t>定义常变量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545184" y="5185128"/>
            <a:ext cx="9646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326" y="2400254"/>
            <a:ext cx="2956345" cy="45054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1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6000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6000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/>
          <p:bldP spid="7" grpId="0"/>
          <p:bldP spid="8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/>
          <p:bldP spid="7" grpId="0"/>
          <p:bldP spid="8" grpId="0"/>
          <p:bldP spid="9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组合 1"/>
          <p:cNvGrpSpPr/>
          <p:nvPr>
            <p:custDataLst>
              <p:tags r:id="rId1"/>
            </p:custDataLst>
          </p:nvPr>
        </p:nvGrpSpPr>
        <p:grpSpPr>
          <a:xfrm>
            <a:off x="4383463" y="1556792"/>
            <a:ext cx="5693559" cy="4557731"/>
            <a:chOff x="8036657" y="1556792"/>
            <a:chExt cx="3209290" cy="4557731"/>
          </a:xfrm>
        </p:grpSpPr>
        <p:sp>
          <p:nvSpPr>
            <p:cNvPr id="12" name="Freeform: Shape 12"/>
            <p:cNvSpPr/>
            <p:nvPr/>
          </p:nvSpPr>
          <p:spPr bwMode="auto">
            <a:xfrm>
              <a:off x="8036657" y="1556792"/>
              <a:ext cx="3209290" cy="4557731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3"/>
            <p:cNvSpPr/>
            <p:nvPr/>
          </p:nvSpPr>
          <p:spPr bwMode="auto">
            <a:xfrm>
              <a:off x="8055922" y="1572203"/>
              <a:ext cx="3174615" cy="452305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14"/>
            <p:cNvSpPr/>
            <p:nvPr/>
          </p:nvSpPr>
          <p:spPr bwMode="auto">
            <a:xfrm>
              <a:off x="9612407" y="1741721"/>
              <a:ext cx="57792" cy="57792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15"/>
            <p:cNvSpPr/>
            <p:nvPr/>
          </p:nvSpPr>
          <p:spPr bwMode="auto">
            <a:xfrm>
              <a:off x="9612407" y="1737870"/>
              <a:ext cx="57792" cy="57792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16"/>
            <p:cNvSpPr/>
            <p:nvPr/>
          </p:nvSpPr>
          <p:spPr bwMode="auto">
            <a:xfrm>
              <a:off x="9623964" y="1749426"/>
              <a:ext cx="34675" cy="34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17"/>
            <p:cNvSpPr/>
            <p:nvPr/>
          </p:nvSpPr>
          <p:spPr bwMode="auto">
            <a:xfrm>
              <a:off x="9631670" y="1757132"/>
              <a:ext cx="19265" cy="1926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8"/>
            <p:cNvSpPr/>
            <p:nvPr/>
          </p:nvSpPr>
          <p:spPr bwMode="auto">
            <a:xfrm>
              <a:off x="9639375" y="1764837"/>
              <a:ext cx="3854" cy="3854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Rectangle 19"/>
            <p:cNvSpPr/>
            <p:nvPr/>
          </p:nvSpPr>
          <p:spPr bwMode="auto">
            <a:xfrm>
              <a:off x="9550764" y="1757132"/>
              <a:ext cx="26970" cy="2697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Rectangle 20"/>
            <p:cNvSpPr/>
            <p:nvPr/>
          </p:nvSpPr>
          <p:spPr bwMode="auto">
            <a:xfrm>
              <a:off x="8229291" y="1938209"/>
              <a:ext cx="2827873" cy="377178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Rectangle 21"/>
            <p:cNvSpPr/>
            <p:nvPr/>
          </p:nvSpPr>
          <p:spPr bwMode="auto">
            <a:xfrm>
              <a:off x="8244702" y="1953620"/>
              <a:ext cx="2797051" cy="3740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22"/>
            <p:cNvSpPr/>
            <p:nvPr/>
          </p:nvSpPr>
          <p:spPr bwMode="auto">
            <a:xfrm>
              <a:off x="9523794" y="5790897"/>
              <a:ext cx="238867" cy="24272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23"/>
            <p:cNvSpPr/>
            <p:nvPr/>
          </p:nvSpPr>
          <p:spPr bwMode="auto">
            <a:xfrm>
              <a:off x="9581586" y="5848686"/>
              <a:ext cx="123286" cy="123286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" name="千图PPT彼岸天：ID 8661124Freeform: Shape 9"/>
          <p:cNvSpPr/>
          <p:nvPr>
            <p:custDataLst>
              <p:tags r:id="rId2"/>
            </p:custDataLst>
          </p:nvPr>
        </p:nvSpPr>
        <p:spPr bwMode="auto">
          <a:xfrm>
            <a:off x="1447767" y="5424389"/>
            <a:ext cx="1511363" cy="690134"/>
          </a:xfrm>
          <a:custGeom>
            <a:avLst/>
            <a:gdLst/>
            <a:ahLst/>
            <a:cxnLst>
              <a:cxn ang="0">
                <a:pos x="23" y="32"/>
              </a:cxn>
              <a:cxn ang="0">
                <a:pos x="43" y="17"/>
              </a:cxn>
              <a:cxn ang="0">
                <a:pos x="52" y="19"/>
              </a:cxn>
              <a:cxn ang="0">
                <a:pos x="73" y="12"/>
              </a:cxn>
              <a:cxn ang="0">
                <a:pos x="73" y="12"/>
              </a:cxn>
              <a:cxn ang="0">
                <a:pos x="90" y="3"/>
              </a:cxn>
              <a:cxn ang="0">
                <a:pos x="100" y="6"/>
              </a:cxn>
              <a:cxn ang="0">
                <a:pos x="123" y="0"/>
              </a:cxn>
              <a:cxn ang="0">
                <a:pos x="164" y="26"/>
              </a:cxn>
              <a:cxn ang="0">
                <a:pos x="180" y="39"/>
              </a:cxn>
              <a:cxn ang="0">
                <a:pos x="196" y="68"/>
              </a:cxn>
              <a:cxn ang="0">
                <a:pos x="195" y="72"/>
              </a:cxn>
              <a:cxn ang="0">
                <a:pos x="1" y="72"/>
              </a:cxn>
              <a:cxn ang="0">
                <a:pos x="0" y="65"/>
              </a:cxn>
              <a:cxn ang="0">
                <a:pos x="23" y="32"/>
              </a:cxn>
            </a:cxnLst>
            <a:rect l="0" t="0" r="r" b="b"/>
            <a:pathLst>
              <a:path w="196" h="72">
                <a:moveTo>
                  <a:pt x="23" y="32"/>
                </a:moveTo>
                <a:cubicBezTo>
                  <a:pt x="25" y="24"/>
                  <a:pt x="33" y="17"/>
                  <a:pt x="43" y="17"/>
                </a:cubicBezTo>
                <a:cubicBezTo>
                  <a:pt x="46" y="17"/>
                  <a:pt x="49" y="18"/>
                  <a:pt x="52" y="19"/>
                </a:cubicBezTo>
                <a:cubicBezTo>
                  <a:pt x="58" y="15"/>
                  <a:pt x="65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6" y="7"/>
                  <a:pt x="82" y="3"/>
                  <a:pt x="90" y="3"/>
                </a:cubicBezTo>
                <a:cubicBezTo>
                  <a:pt x="94" y="3"/>
                  <a:pt x="97" y="4"/>
                  <a:pt x="100" y="6"/>
                </a:cubicBezTo>
                <a:cubicBezTo>
                  <a:pt x="107" y="2"/>
                  <a:pt x="115" y="0"/>
                  <a:pt x="123" y="0"/>
                </a:cubicBezTo>
                <a:cubicBezTo>
                  <a:pt x="142" y="0"/>
                  <a:pt x="159" y="11"/>
                  <a:pt x="164" y="26"/>
                </a:cubicBezTo>
                <a:cubicBezTo>
                  <a:pt x="172" y="27"/>
                  <a:pt x="179" y="32"/>
                  <a:pt x="180" y="39"/>
                </a:cubicBezTo>
                <a:cubicBezTo>
                  <a:pt x="189" y="45"/>
                  <a:pt x="196" y="56"/>
                  <a:pt x="196" y="68"/>
                </a:cubicBezTo>
                <a:cubicBezTo>
                  <a:pt x="196" y="70"/>
                  <a:pt x="195" y="71"/>
                  <a:pt x="195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1" y="70"/>
                  <a:pt x="0" y="68"/>
                  <a:pt x="0" y="65"/>
                </a:cubicBezTo>
                <a:cubicBezTo>
                  <a:pt x="0" y="50"/>
                  <a:pt x="10" y="37"/>
                  <a:pt x="23" y="3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千图PPT彼岸天：ID 8661124Freeform: Shape 10"/>
          <p:cNvSpPr/>
          <p:nvPr>
            <p:custDataLst>
              <p:tags r:id="rId3"/>
            </p:custDataLst>
          </p:nvPr>
        </p:nvSpPr>
        <p:spPr bwMode="auto">
          <a:xfrm>
            <a:off x="1421329" y="3129416"/>
            <a:ext cx="1709645" cy="2284018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千图PPT彼岸天：ID 8661124矩形 1"/>
          <p:cNvSpPr/>
          <p:nvPr>
            <p:custDataLst>
              <p:tags r:id="rId4"/>
            </p:custDataLst>
          </p:nvPr>
        </p:nvSpPr>
        <p:spPr>
          <a:xfrm>
            <a:off x="4725212" y="1938209"/>
            <a:ext cx="5147617" cy="375637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圆角矩形 3">
            <a:extLst>
              <a:ext uri="{FF2B5EF4-FFF2-40B4-BE49-F238E27FC236}">
                <a16:creationId xmlns:a16="http://schemas.microsoft.com/office/drawing/2014/main" id="{1AB0294B-3500-4B3C-BA1E-CAA177F132A0}"/>
              </a:ext>
            </a:extLst>
          </p:cNvPr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内联函数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42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3"/>
          <p:cNvGrpSpPr/>
          <p:nvPr>
            <p:custDataLst>
              <p:tags r:id="rId1"/>
            </p:custDataLst>
          </p:nvPr>
        </p:nvGrpSpPr>
        <p:grpSpPr>
          <a:xfrm>
            <a:off x="2352446" y="1519038"/>
            <a:ext cx="9472609" cy="851116"/>
            <a:chOff x="3306007" y="1985645"/>
            <a:chExt cx="9472609" cy="851116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4274381" y="2411204"/>
              <a:ext cx="954240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圆角矩形 10"/>
            <p:cNvSpPr/>
            <p:nvPr/>
          </p:nvSpPr>
          <p:spPr>
            <a:xfrm>
              <a:off x="5291631" y="2235778"/>
              <a:ext cx="7486985" cy="35298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anchor="ctr" anchorCtr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在内联函数内一般不允许有复杂的控制语句，</a:t>
              </a:r>
              <a:r>
                <a:rPr lang="en-US" altLang="zh-CN" b="1" dirty="0" err="1">
                  <a:solidFill>
                    <a:schemeClr val="bg1"/>
                  </a:solidFill>
                </a:rPr>
                <a:t>eg.</a:t>
              </a:r>
              <a:r>
                <a:rPr lang="en-US" altLang="zh-CN" b="1" dirty="0">
                  <a:solidFill>
                    <a:schemeClr val="bg1"/>
                  </a:solidFill>
                </a:rPr>
                <a:t> for</a:t>
              </a:r>
              <a:r>
                <a:rPr lang="zh-CN" altLang="en-US" b="1" dirty="0">
                  <a:solidFill>
                    <a:schemeClr val="bg1"/>
                  </a:solidFill>
                </a:rPr>
                <a:t>语句和</a:t>
              </a:r>
              <a:r>
                <a:rPr lang="en-US" altLang="zh-CN" b="1" dirty="0">
                  <a:solidFill>
                    <a:schemeClr val="bg1"/>
                  </a:solidFill>
                </a:rPr>
                <a:t>switch</a:t>
              </a:r>
              <a:r>
                <a:rPr lang="zh-CN" altLang="en-US" b="1" dirty="0">
                  <a:solidFill>
                    <a:schemeClr val="bg1"/>
                  </a:solidFill>
                </a:rPr>
                <a:t>语句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3306007" y="1985645"/>
              <a:ext cx="1032574" cy="851116"/>
              <a:chOff x="2531604" y="1628800"/>
              <a:chExt cx="1898423" cy="1564806"/>
            </a:xfrm>
          </p:grpSpPr>
          <p:sp>
            <p:nvSpPr>
              <p:cNvPr id="37" name="圆角矩形 11"/>
              <p:cNvSpPr/>
              <p:nvPr/>
            </p:nvSpPr>
            <p:spPr>
              <a:xfrm>
                <a:off x="2531604" y="1628800"/>
                <a:ext cx="1898423" cy="1564806"/>
              </a:xfrm>
              <a:prstGeom prst="roundRect">
                <a:avLst>
                  <a:gd name="adj" fmla="val 46218"/>
                </a:avLst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任意多边形 14"/>
              <p:cNvSpPr/>
              <p:nvPr/>
            </p:nvSpPr>
            <p:spPr bwMode="auto">
              <a:xfrm>
                <a:off x="3121138" y="2096805"/>
                <a:ext cx="628796" cy="628796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千图PPT彼岸天：ID 8661124库_组合 4"/>
          <p:cNvGrpSpPr/>
          <p:nvPr>
            <p:custDataLst>
              <p:tags r:id="rId2"/>
            </p:custDataLst>
          </p:nvPr>
        </p:nvGrpSpPr>
        <p:grpSpPr>
          <a:xfrm>
            <a:off x="2991359" y="2390042"/>
            <a:ext cx="8443080" cy="851116"/>
            <a:chOff x="3944920" y="3145861"/>
            <a:chExt cx="8443080" cy="851116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4879174" y="3571419"/>
              <a:ext cx="95424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圆角矩形 9"/>
            <p:cNvSpPr/>
            <p:nvPr/>
          </p:nvSpPr>
          <p:spPr>
            <a:xfrm>
              <a:off x="5901182" y="3394966"/>
              <a:ext cx="6486818" cy="3529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anchor="ctr" anchorCtr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内联函数的定义必须出现在内联函数第</a:t>
              </a:r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r>
                <a:rPr lang="zh-CN" altLang="en-US" b="1" dirty="0">
                  <a:solidFill>
                    <a:schemeClr val="bg1"/>
                  </a:solidFill>
                </a:rPr>
                <a:t>次被调用之前。 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944920" y="3145861"/>
              <a:ext cx="1032574" cy="851116"/>
              <a:chOff x="3170517" y="2789016"/>
              <a:chExt cx="1898423" cy="1564806"/>
            </a:xfrm>
          </p:grpSpPr>
          <p:sp>
            <p:nvSpPr>
              <p:cNvPr id="31" name="圆角矩形 7"/>
              <p:cNvSpPr/>
              <p:nvPr/>
            </p:nvSpPr>
            <p:spPr>
              <a:xfrm>
                <a:off x="3170517" y="2789016"/>
                <a:ext cx="1898423" cy="1564806"/>
              </a:xfrm>
              <a:prstGeom prst="roundRect">
                <a:avLst>
                  <a:gd name="adj" fmla="val 46218"/>
                </a:avLst>
              </a:prstGeom>
              <a:solidFill>
                <a:schemeClr val="bg1"/>
              </a:solidFill>
              <a:ln w="762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任意多边形 15"/>
              <p:cNvSpPr/>
              <p:nvPr/>
            </p:nvSpPr>
            <p:spPr bwMode="auto">
              <a:xfrm>
                <a:off x="3862607" y="3264117"/>
                <a:ext cx="628796" cy="628796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6" name="千图PPT彼岸天：ID 8661124库_组合 5"/>
          <p:cNvGrpSpPr/>
          <p:nvPr>
            <p:custDataLst>
              <p:tags r:id="rId3"/>
            </p:custDataLst>
          </p:nvPr>
        </p:nvGrpSpPr>
        <p:grpSpPr>
          <a:xfrm>
            <a:off x="3630271" y="3261046"/>
            <a:ext cx="5176710" cy="851116"/>
            <a:chOff x="4583832" y="4306076"/>
            <a:chExt cx="5176710" cy="851116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5483967" y="4731634"/>
              <a:ext cx="954240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8"/>
            <p:cNvSpPr/>
            <p:nvPr/>
          </p:nvSpPr>
          <p:spPr>
            <a:xfrm>
              <a:off x="6510732" y="4554153"/>
              <a:ext cx="3249810" cy="35298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anchor="ctr" anchorCtr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kern="0" dirty="0">
                  <a:effectLst/>
                  <a:latin typeface="+mj-ea"/>
                  <a:ea typeface="+mj-ea"/>
                </a:rPr>
                <a:t>内联函数的使用前提：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583832" y="4306076"/>
              <a:ext cx="1032574" cy="851116"/>
              <a:chOff x="3809429" y="3949231"/>
              <a:chExt cx="1898423" cy="1564806"/>
            </a:xfrm>
          </p:grpSpPr>
          <p:sp>
            <p:nvSpPr>
              <p:cNvPr id="25" name="圆角矩形 6"/>
              <p:cNvSpPr/>
              <p:nvPr/>
            </p:nvSpPr>
            <p:spPr>
              <a:xfrm>
                <a:off x="3809429" y="3949231"/>
                <a:ext cx="1898423" cy="1564806"/>
              </a:xfrm>
              <a:prstGeom prst="roundRect">
                <a:avLst>
                  <a:gd name="adj" fmla="val 46218"/>
                </a:avLst>
              </a:prstGeom>
              <a:solidFill>
                <a:schemeClr val="bg1"/>
              </a:solidFill>
              <a:ln w="762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任意多边形 13"/>
              <p:cNvSpPr/>
              <p:nvPr/>
            </p:nvSpPr>
            <p:spPr bwMode="auto">
              <a:xfrm>
                <a:off x="4430027" y="4480651"/>
                <a:ext cx="628796" cy="628796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7" name="千图PPT彼岸天：ID 8661124库_组合 6"/>
          <p:cNvGrpSpPr/>
          <p:nvPr>
            <p:custDataLst>
              <p:tags r:id="rId4"/>
            </p:custDataLst>
          </p:nvPr>
        </p:nvGrpSpPr>
        <p:grpSpPr>
          <a:xfrm>
            <a:off x="4134327" y="4185084"/>
            <a:ext cx="3935476" cy="851116"/>
            <a:chOff x="4583832" y="4306076"/>
            <a:chExt cx="3935476" cy="851116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5483967" y="4731634"/>
              <a:ext cx="954240" cy="0"/>
            </a:xfrm>
            <a:prstGeom prst="straightConnector1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27"/>
            <p:cNvSpPr/>
            <p:nvPr/>
          </p:nvSpPr>
          <p:spPr>
            <a:xfrm>
              <a:off x="6510732" y="4554153"/>
              <a:ext cx="2008576" cy="35298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anchor="ctr" anchorCtr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kern="0" dirty="0">
                  <a:effectLst/>
                  <a:latin typeface="+mj-ea"/>
                  <a:ea typeface="+mj-ea"/>
                </a:rPr>
                <a:t>代码段比较小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583832" y="4306076"/>
              <a:ext cx="1032574" cy="851116"/>
              <a:chOff x="3809429" y="3949231"/>
              <a:chExt cx="1898423" cy="1564806"/>
            </a:xfrm>
          </p:grpSpPr>
          <p:sp>
            <p:nvSpPr>
              <p:cNvPr id="19" name="圆角矩形 30"/>
              <p:cNvSpPr/>
              <p:nvPr/>
            </p:nvSpPr>
            <p:spPr>
              <a:xfrm>
                <a:off x="3809429" y="3949231"/>
                <a:ext cx="1898423" cy="1564806"/>
              </a:xfrm>
              <a:prstGeom prst="roundRect">
                <a:avLst>
                  <a:gd name="adj" fmla="val 46218"/>
                </a:avLst>
              </a:prstGeom>
              <a:solidFill>
                <a:schemeClr val="bg1"/>
              </a:solidFill>
              <a:ln w="762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任意多边形 31"/>
              <p:cNvSpPr/>
              <p:nvPr/>
            </p:nvSpPr>
            <p:spPr bwMode="auto">
              <a:xfrm>
                <a:off x="4430027" y="4480651"/>
                <a:ext cx="628796" cy="628796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8" name="千图PPT彼岸天：ID 8661124库_组合 7"/>
          <p:cNvGrpSpPr/>
          <p:nvPr>
            <p:custDataLst>
              <p:tags r:id="rId5"/>
            </p:custDataLst>
          </p:nvPr>
        </p:nvGrpSpPr>
        <p:grpSpPr>
          <a:xfrm>
            <a:off x="4662845" y="5103780"/>
            <a:ext cx="6931746" cy="851117"/>
            <a:chOff x="4583832" y="4306075"/>
            <a:chExt cx="6931746" cy="851117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5483967" y="4731634"/>
              <a:ext cx="954240" cy="0"/>
            </a:xfrm>
            <a:prstGeom prst="straightConnector1">
              <a:avLst/>
            </a:prstGeom>
            <a:ln w="12700" cap="flat" cmpd="sng" algn="ctr">
              <a:solidFill>
                <a:schemeClr val="accent5"/>
              </a:solidFill>
              <a:prstDash val="solid"/>
              <a:miter lim="800000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34"/>
            <p:cNvSpPr/>
            <p:nvPr/>
          </p:nvSpPr>
          <p:spPr>
            <a:xfrm>
              <a:off x="6510731" y="4306075"/>
              <a:ext cx="5004847" cy="85111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anchor="ctr" anchorCtr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且函数调用频繁的代码可以使用内联函数，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内联函数安全性比宏函数更好</a:t>
              </a: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583832" y="4306076"/>
              <a:ext cx="1032574" cy="851116"/>
              <a:chOff x="3809429" y="3949231"/>
              <a:chExt cx="1898423" cy="1564806"/>
            </a:xfrm>
          </p:grpSpPr>
          <p:sp>
            <p:nvSpPr>
              <p:cNvPr id="13" name="圆角矩形 37"/>
              <p:cNvSpPr/>
              <p:nvPr/>
            </p:nvSpPr>
            <p:spPr>
              <a:xfrm>
                <a:off x="3809429" y="3949231"/>
                <a:ext cx="1898423" cy="1564806"/>
              </a:xfrm>
              <a:prstGeom prst="roundRect">
                <a:avLst>
                  <a:gd name="adj" fmla="val 46218"/>
                </a:avLst>
              </a:prstGeom>
              <a:solidFill>
                <a:schemeClr val="bg1"/>
              </a:solidFill>
              <a:ln w="76200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任意多边形 38"/>
              <p:cNvSpPr/>
              <p:nvPr/>
            </p:nvSpPr>
            <p:spPr bwMode="auto">
              <a:xfrm>
                <a:off x="4430027" y="4480651"/>
                <a:ext cx="628796" cy="628796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accent5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39" name="圆角矩形 3"/>
          <p:cNvSpPr/>
          <p:nvPr/>
        </p:nvSpPr>
        <p:spPr>
          <a:xfrm>
            <a:off x="3479450" y="453417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几点说明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千图PPT彼岸天：ID 8661124椭圆 2"/>
          <p:cNvSpPr/>
          <p:nvPr>
            <p:custDataLst>
              <p:tags r:id="rId1"/>
            </p:custDataLst>
          </p:nvPr>
        </p:nvSpPr>
        <p:spPr>
          <a:xfrm>
            <a:off x="4852201" y="2387333"/>
            <a:ext cx="2487600" cy="2486773"/>
          </a:xfrm>
          <a:prstGeom prst="ellipse">
            <a:avLst/>
          </a:prstGeom>
          <a:blipFill dpi="0" rotWithShape="1">
            <a:blip r:embed="rId18"/>
            <a:srcRect/>
            <a:stretch>
              <a:fillRect l="-19352" r="-1935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5" name="千图PPT彼岸天：ID 8661124直接连接符 1"/>
          <p:cNvCxnSpPr/>
          <p:nvPr>
            <p:custDataLst>
              <p:tags r:id="rId2"/>
            </p:custDataLst>
          </p:nvPr>
        </p:nvCxnSpPr>
        <p:spPr>
          <a:xfrm>
            <a:off x="7617238" y="3609020"/>
            <a:ext cx="3706477" cy="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千图PPT彼岸天：ID 8661124组合 2"/>
          <p:cNvGrpSpPr/>
          <p:nvPr>
            <p:custDataLst>
              <p:tags r:id="rId3"/>
            </p:custDataLst>
          </p:nvPr>
        </p:nvGrpSpPr>
        <p:grpSpPr>
          <a:xfrm>
            <a:off x="4094595" y="1611764"/>
            <a:ext cx="3998015" cy="3998013"/>
            <a:chOff x="4094595" y="1611764"/>
            <a:chExt cx="3998015" cy="3998013"/>
          </a:xfrm>
        </p:grpSpPr>
        <p:sp>
          <p:nvSpPr>
            <p:cNvPr id="6" name="Block Arc 7"/>
            <p:cNvSpPr/>
            <p:nvPr/>
          </p:nvSpPr>
          <p:spPr>
            <a:xfrm flipH="1" flipV="1">
              <a:off x="4094595" y="1611764"/>
              <a:ext cx="3998015" cy="3998013"/>
            </a:xfrm>
            <a:prstGeom prst="blockArc">
              <a:avLst>
                <a:gd name="adj1" fmla="val 21599999"/>
                <a:gd name="adj2" fmla="val 8180671"/>
                <a:gd name="adj3" fmla="val 1191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osceles Triangle 8"/>
            <p:cNvSpPr/>
            <p:nvPr/>
          </p:nvSpPr>
          <p:spPr>
            <a:xfrm rot="18900000" flipH="1" flipV="1">
              <a:off x="7188463" y="2267181"/>
              <a:ext cx="821422" cy="70812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千图PPT彼岸天：ID 8661124组合 1"/>
          <p:cNvGrpSpPr/>
          <p:nvPr>
            <p:custDataLst>
              <p:tags r:id="rId4"/>
            </p:custDataLst>
          </p:nvPr>
        </p:nvGrpSpPr>
        <p:grpSpPr>
          <a:xfrm>
            <a:off x="4094595" y="1611764"/>
            <a:ext cx="3998015" cy="3998013"/>
            <a:chOff x="4094595" y="1611764"/>
            <a:chExt cx="3998015" cy="3998013"/>
          </a:xfrm>
        </p:grpSpPr>
        <p:sp>
          <p:nvSpPr>
            <p:cNvPr id="23" name="Block Arc 10"/>
            <p:cNvSpPr/>
            <p:nvPr/>
          </p:nvSpPr>
          <p:spPr>
            <a:xfrm>
              <a:off x="4094595" y="1611764"/>
              <a:ext cx="3998015" cy="3998013"/>
            </a:xfrm>
            <a:prstGeom prst="blockArc">
              <a:avLst>
                <a:gd name="adj1" fmla="val 21599999"/>
                <a:gd name="adj2" fmla="val 8180671"/>
                <a:gd name="adj3" fmla="val 1191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sosceles Triangle 11"/>
            <p:cNvSpPr/>
            <p:nvPr/>
          </p:nvSpPr>
          <p:spPr>
            <a:xfrm rot="8100000" flipV="1">
              <a:off x="4187398" y="4266807"/>
              <a:ext cx="821421" cy="70812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9" name="千图PPT彼岸天：ID 8661124直接连接符 12"/>
          <p:cNvCxnSpPr/>
          <p:nvPr>
            <p:custDataLst>
              <p:tags r:id="rId5"/>
            </p:custDataLst>
          </p:nvPr>
        </p:nvCxnSpPr>
        <p:spPr>
          <a:xfrm flipH="1">
            <a:off x="879330" y="3595748"/>
            <a:ext cx="3678364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千图PPT彼岸天：ID 8661124文本框 14"/>
          <p:cNvSpPr txBox="1"/>
          <p:nvPr>
            <p:custDataLst>
              <p:tags r:id="rId6"/>
            </p:custDataLst>
          </p:nvPr>
        </p:nvSpPr>
        <p:spPr bwMode="auto">
          <a:xfrm>
            <a:off x="8332890" y="4167536"/>
            <a:ext cx="3141975" cy="1705955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1600" dirty="0"/>
              <a:t>int special(int a=5, float b=5.3);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1600" dirty="0"/>
              <a:t>special(100,79.8);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1600" dirty="0"/>
              <a:t>special(25);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1600" dirty="0"/>
              <a:t>special();</a:t>
            </a:r>
          </a:p>
          <a:p>
            <a:pPr algn="just">
              <a:lnSpc>
                <a:spcPct val="120000"/>
              </a:lnSpc>
              <a:defRPr/>
            </a:pPr>
            <a:r>
              <a:rPr lang="zh-CN" altLang="en-US" sz="1600" dirty="0"/>
              <a:t>这些函数中的</a:t>
            </a:r>
            <a:r>
              <a:rPr lang="en-US" altLang="zh-CN" sz="1600" dirty="0"/>
              <a:t>a</a:t>
            </a:r>
            <a:r>
              <a:rPr lang="zh-CN" altLang="en-US" sz="1600" dirty="0"/>
              <a:t>和</a:t>
            </a:r>
            <a:r>
              <a:rPr lang="en-US" altLang="zh-CN" sz="1600" dirty="0"/>
              <a:t>b</a:t>
            </a:r>
            <a:r>
              <a:rPr lang="zh-CN" altLang="en-US" sz="1600" dirty="0"/>
              <a:t>的值是多少？</a:t>
            </a:r>
          </a:p>
          <a:p>
            <a:pPr algn="just">
              <a:lnSpc>
                <a:spcPct val="120000"/>
              </a:lnSpc>
              <a:defRPr/>
            </a:pPr>
            <a:endParaRPr lang="en-US" altLang="zh-CN" sz="1600" dirty="0"/>
          </a:p>
          <a:p>
            <a:pPr marL="0" indent="0" algn="just">
              <a:lnSpc>
                <a:spcPct val="120000"/>
              </a:lnSpc>
              <a:defRPr/>
            </a:pPr>
            <a:endParaRPr lang="zh-CN" altLang="en-US" sz="1050" dirty="0"/>
          </a:p>
        </p:txBody>
      </p:sp>
      <p:sp>
        <p:nvSpPr>
          <p:cNvPr id="21" name="千图PPT彼岸天：ID 8661124文本框 15"/>
          <p:cNvSpPr txBox="1"/>
          <p:nvPr>
            <p:custDataLst>
              <p:tags r:id="rId7"/>
            </p:custDataLst>
          </p:nvPr>
        </p:nvSpPr>
        <p:spPr>
          <a:xfrm>
            <a:off x="8335040" y="3766017"/>
            <a:ext cx="2560380" cy="328231"/>
          </a:xfrm>
          <a:prstGeom prst="rect">
            <a:avLst/>
          </a:prstGeom>
          <a:noFill/>
          <a:effectLst/>
        </p:spPr>
        <p:txBody>
          <a:bodyPr wrap="none" lIns="0" tIns="0" rIns="0" bIns="0" anchor="ctr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1"/>
            <a:r>
              <a:rPr lang="zh-CN" altLang="en-US" sz="2135" dirty="0">
                <a:solidFill>
                  <a:schemeClr val="accent2"/>
                </a:solidFill>
              </a:rPr>
              <a:t>函数原型说明</a:t>
            </a:r>
          </a:p>
        </p:txBody>
      </p:sp>
      <p:sp>
        <p:nvSpPr>
          <p:cNvPr id="22" name="千图PPT彼岸天：ID 8661124文本框 28"/>
          <p:cNvSpPr txBox="1"/>
          <p:nvPr>
            <p:custDataLst>
              <p:tags r:id="rId8"/>
            </p:custDataLst>
          </p:nvPr>
        </p:nvSpPr>
        <p:spPr bwMode="auto">
          <a:xfrm>
            <a:off x="719138" y="2596872"/>
            <a:ext cx="3108170" cy="665379"/>
          </a:xfrm>
          <a:prstGeom prst="rect">
            <a:avLst/>
          </a:prstGeom>
        </p:spPr>
        <p:txBody>
          <a:bodyPr wrap="square" lIns="0" tIns="0" rIns="0" bIns="0" anchor="t" anchorCtr="0">
            <a:normAutofit fontScale="92500" lnSpcReduction="10000"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400" dirty="0"/>
              <a:t>在说明函数原型时（</a:t>
            </a:r>
            <a:r>
              <a:rPr lang="en-US" altLang="zh-CN" sz="1400" dirty="0"/>
              <a:t>if</a:t>
            </a:r>
            <a:r>
              <a:rPr lang="zh-CN" altLang="en-US" sz="1400" dirty="0"/>
              <a:t>没有说明函数的原型，则应在函数定义时），为一个或多个形参指定默认值</a:t>
            </a:r>
          </a:p>
        </p:txBody>
      </p:sp>
      <p:sp>
        <p:nvSpPr>
          <p:cNvPr id="11" name="千图PPT彼岸天：ID 8661124文本框 18"/>
          <p:cNvSpPr txBox="1"/>
          <p:nvPr>
            <p:custDataLst>
              <p:tags r:id="rId9"/>
            </p:custDataLst>
          </p:nvPr>
        </p:nvSpPr>
        <p:spPr>
          <a:xfrm>
            <a:off x="1993080" y="2018570"/>
            <a:ext cx="2560380" cy="328231"/>
          </a:xfrm>
          <a:prstGeom prst="rect">
            <a:avLst/>
          </a:prstGeom>
          <a:noFill/>
          <a:effectLst/>
        </p:spPr>
        <p:txBody>
          <a:bodyPr wrap="none" lIns="0" tIns="0" rIns="0" bIns="0" anchor="ctr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1" algn="r"/>
            <a:r>
              <a:rPr lang="en-US" altLang="zh-CN" sz="2135" dirty="0">
                <a:solidFill>
                  <a:schemeClr val="accent1"/>
                </a:solidFill>
              </a:rPr>
              <a:t>C++</a:t>
            </a:r>
            <a:r>
              <a:rPr lang="zh-CN" altLang="en-US" sz="2135" dirty="0">
                <a:solidFill>
                  <a:schemeClr val="accent1"/>
                </a:solidFill>
              </a:rPr>
              <a:t>中允许实参与形参的个数不同</a:t>
            </a:r>
          </a:p>
        </p:txBody>
      </p:sp>
      <p:sp>
        <p:nvSpPr>
          <p:cNvPr id="17" name="千图PPT彼岸天：ID 8661124Freeform: Shape 20"/>
          <p:cNvSpPr/>
          <p:nvPr>
            <p:custDataLst>
              <p:tags r:id="rId10"/>
            </p:custDataLst>
          </p:nvPr>
        </p:nvSpPr>
        <p:spPr bwMode="auto">
          <a:xfrm>
            <a:off x="2027486" y="3815008"/>
            <a:ext cx="357709" cy="517963"/>
          </a:xfrm>
          <a:custGeom>
            <a:avLst/>
            <a:gdLst>
              <a:gd name="T0" fmla="*/ 47 w 250"/>
              <a:gd name="T1" fmla="*/ 0 h 362"/>
              <a:gd name="T2" fmla="*/ 36 w 250"/>
              <a:gd name="T3" fmla="*/ 2 h 362"/>
              <a:gd name="T4" fmla="*/ 20 w 250"/>
              <a:gd name="T5" fmla="*/ 9 h 362"/>
              <a:gd name="T6" fmla="*/ 9 w 250"/>
              <a:gd name="T7" fmla="*/ 21 h 362"/>
              <a:gd name="T8" fmla="*/ 1 w 250"/>
              <a:gd name="T9" fmla="*/ 37 h 362"/>
              <a:gd name="T10" fmla="*/ 0 w 250"/>
              <a:gd name="T11" fmla="*/ 317 h 362"/>
              <a:gd name="T12" fmla="*/ 1 w 250"/>
              <a:gd name="T13" fmla="*/ 327 h 362"/>
              <a:gd name="T14" fmla="*/ 9 w 250"/>
              <a:gd name="T15" fmla="*/ 343 h 362"/>
              <a:gd name="T16" fmla="*/ 20 w 250"/>
              <a:gd name="T17" fmla="*/ 355 h 362"/>
              <a:gd name="T18" fmla="*/ 36 w 250"/>
              <a:gd name="T19" fmla="*/ 362 h 362"/>
              <a:gd name="T20" fmla="*/ 204 w 250"/>
              <a:gd name="T21" fmla="*/ 362 h 362"/>
              <a:gd name="T22" fmla="*/ 214 w 250"/>
              <a:gd name="T23" fmla="*/ 362 h 362"/>
              <a:gd name="T24" fmla="*/ 230 w 250"/>
              <a:gd name="T25" fmla="*/ 355 h 362"/>
              <a:gd name="T26" fmla="*/ 242 w 250"/>
              <a:gd name="T27" fmla="*/ 343 h 362"/>
              <a:gd name="T28" fmla="*/ 249 w 250"/>
              <a:gd name="T29" fmla="*/ 327 h 362"/>
              <a:gd name="T30" fmla="*/ 250 w 250"/>
              <a:gd name="T31" fmla="*/ 45 h 362"/>
              <a:gd name="T32" fmla="*/ 249 w 250"/>
              <a:gd name="T33" fmla="*/ 37 h 362"/>
              <a:gd name="T34" fmla="*/ 242 w 250"/>
              <a:gd name="T35" fmla="*/ 21 h 362"/>
              <a:gd name="T36" fmla="*/ 230 w 250"/>
              <a:gd name="T37" fmla="*/ 9 h 362"/>
              <a:gd name="T38" fmla="*/ 214 w 250"/>
              <a:gd name="T39" fmla="*/ 2 h 362"/>
              <a:gd name="T40" fmla="*/ 204 w 250"/>
              <a:gd name="T41" fmla="*/ 0 h 362"/>
              <a:gd name="T42" fmla="*/ 159 w 250"/>
              <a:gd name="T43" fmla="*/ 24 h 362"/>
              <a:gd name="T44" fmla="*/ 163 w 250"/>
              <a:gd name="T45" fmla="*/ 25 h 362"/>
              <a:gd name="T46" fmla="*/ 170 w 250"/>
              <a:gd name="T47" fmla="*/ 31 h 362"/>
              <a:gd name="T48" fmla="*/ 170 w 250"/>
              <a:gd name="T49" fmla="*/ 35 h 362"/>
              <a:gd name="T50" fmla="*/ 167 w 250"/>
              <a:gd name="T51" fmla="*/ 42 h 362"/>
              <a:gd name="T52" fmla="*/ 159 w 250"/>
              <a:gd name="T53" fmla="*/ 45 h 362"/>
              <a:gd name="T54" fmla="*/ 92 w 250"/>
              <a:gd name="T55" fmla="*/ 45 h 362"/>
              <a:gd name="T56" fmla="*/ 83 w 250"/>
              <a:gd name="T57" fmla="*/ 42 h 362"/>
              <a:gd name="T58" fmla="*/ 80 w 250"/>
              <a:gd name="T59" fmla="*/ 35 h 362"/>
              <a:gd name="T60" fmla="*/ 80 w 250"/>
              <a:gd name="T61" fmla="*/ 31 h 362"/>
              <a:gd name="T62" fmla="*/ 87 w 250"/>
              <a:gd name="T63" fmla="*/ 25 h 362"/>
              <a:gd name="T64" fmla="*/ 92 w 250"/>
              <a:gd name="T65" fmla="*/ 24 h 362"/>
              <a:gd name="T66" fmla="*/ 125 w 250"/>
              <a:gd name="T67" fmla="*/ 346 h 362"/>
              <a:gd name="T68" fmla="*/ 112 w 250"/>
              <a:gd name="T69" fmla="*/ 342 h 362"/>
              <a:gd name="T70" fmla="*/ 108 w 250"/>
              <a:gd name="T71" fmla="*/ 329 h 362"/>
              <a:gd name="T72" fmla="*/ 109 w 250"/>
              <a:gd name="T73" fmla="*/ 322 h 362"/>
              <a:gd name="T74" fmla="*/ 118 w 250"/>
              <a:gd name="T75" fmla="*/ 313 h 362"/>
              <a:gd name="T76" fmla="*/ 125 w 250"/>
              <a:gd name="T77" fmla="*/ 311 h 362"/>
              <a:gd name="T78" fmla="*/ 138 w 250"/>
              <a:gd name="T79" fmla="*/ 316 h 362"/>
              <a:gd name="T80" fmla="*/ 143 w 250"/>
              <a:gd name="T81" fmla="*/ 329 h 362"/>
              <a:gd name="T82" fmla="*/ 141 w 250"/>
              <a:gd name="T83" fmla="*/ 336 h 362"/>
              <a:gd name="T84" fmla="*/ 132 w 250"/>
              <a:gd name="T85" fmla="*/ 345 h 362"/>
              <a:gd name="T86" fmla="*/ 125 w 250"/>
              <a:gd name="T87" fmla="*/ 346 h 362"/>
              <a:gd name="T88" fmla="*/ 47 w 250"/>
              <a:gd name="T89" fmla="*/ 295 h 362"/>
              <a:gd name="T90" fmla="*/ 204 w 250"/>
              <a:gd name="T91" fmla="*/ 69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50" h="362">
                <a:moveTo>
                  <a:pt x="204" y="0"/>
                </a:moveTo>
                <a:lnTo>
                  <a:pt x="47" y="0"/>
                </a:lnTo>
                <a:lnTo>
                  <a:pt x="47" y="0"/>
                </a:lnTo>
                <a:lnTo>
                  <a:pt x="36" y="2"/>
                </a:lnTo>
                <a:lnTo>
                  <a:pt x="28" y="5"/>
                </a:lnTo>
                <a:lnTo>
                  <a:pt x="20" y="9"/>
                </a:lnTo>
                <a:lnTo>
                  <a:pt x="15" y="13"/>
                </a:lnTo>
                <a:lnTo>
                  <a:pt x="9" y="21"/>
                </a:lnTo>
                <a:lnTo>
                  <a:pt x="4" y="28"/>
                </a:lnTo>
                <a:lnTo>
                  <a:pt x="1" y="37"/>
                </a:lnTo>
                <a:lnTo>
                  <a:pt x="0" y="45"/>
                </a:lnTo>
                <a:lnTo>
                  <a:pt x="0" y="317"/>
                </a:lnTo>
                <a:lnTo>
                  <a:pt x="0" y="317"/>
                </a:lnTo>
                <a:lnTo>
                  <a:pt x="1" y="327"/>
                </a:lnTo>
                <a:lnTo>
                  <a:pt x="4" y="335"/>
                </a:lnTo>
                <a:lnTo>
                  <a:pt x="9" y="343"/>
                </a:lnTo>
                <a:lnTo>
                  <a:pt x="15" y="349"/>
                </a:lnTo>
                <a:lnTo>
                  <a:pt x="20" y="355"/>
                </a:lnTo>
                <a:lnTo>
                  <a:pt x="28" y="359"/>
                </a:lnTo>
                <a:lnTo>
                  <a:pt x="36" y="362"/>
                </a:lnTo>
                <a:lnTo>
                  <a:pt x="47" y="362"/>
                </a:lnTo>
                <a:lnTo>
                  <a:pt x="204" y="362"/>
                </a:lnTo>
                <a:lnTo>
                  <a:pt x="204" y="362"/>
                </a:lnTo>
                <a:lnTo>
                  <a:pt x="214" y="362"/>
                </a:lnTo>
                <a:lnTo>
                  <a:pt x="223" y="359"/>
                </a:lnTo>
                <a:lnTo>
                  <a:pt x="230" y="355"/>
                </a:lnTo>
                <a:lnTo>
                  <a:pt x="236" y="349"/>
                </a:lnTo>
                <a:lnTo>
                  <a:pt x="242" y="343"/>
                </a:lnTo>
                <a:lnTo>
                  <a:pt x="246" y="335"/>
                </a:lnTo>
                <a:lnTo>
                  <a:pt x="249" y="327"/>
                </a:lnTo>
                <a:lnTo>
                  <a:pt x="250" y="317"/>
                </a:lnTo>
                <a:lnTo>
                  <a:pt x="250" y="45"/>
                </a:lnTo>
                <a:lnTo>
                  <a:pt x="250" y="45"/>
                </a:lnTo>
                <a:lnTo>
                  <a:pt x="249" y="37"/>
                </a:lnTo>
                <a:lnTo>
                  <a:pt x="246" y="28"/>
                </a:lnTo>
                <a:lnTo>
                  <a:pt x="242" y="21"/>
                </a:lnTo>
                <a:lnTo>
                  <a:pt x="236" y="13"/>
                </a:lnTo>
                <a:lnTo>
                  <a:pt x="230" y="9"/>
                </a:lnTo>
                <a:lnTo>
                  <a:pt x="223" y="5"/>
                </a:lnTo>
                <a:lnTo>
                  <a:pt x="214" y="2"/>
                </a:lnTo>
                <a:lnTo>
                  <a:pt x="204" y="0"/>
                </a:lnTo>
                <a:lnTo>
                  <a:pt x="204" y="0"/>
                </a:lnTo>
                <a:close/>
                <a:moveTo>
                  <a:pt x="92" y="24"/>
                </a:moveTo>
                <a:lnTo>
                  <a:pt x="159" y="24"/>
                </a:lnTo>
                <a:lnTo>
                  <a:pt x="159" y="24"/>
                </a:lnTo>
                <a:lnTo>
                  <a:pt x="163" y="25"/>
                </a:lnTo>
                <a:lnTo>
                  <a:pt x="167" y="26"/>
                </a:lnTo>
                <a:lnTo>
                  <a:pt x="170" y="31"/>
                </a:lnTo>
                <a:lnTo>
                  <a:pt x="170" y="35"/>
                </a:lnTo>
                <a:lnTo>
                  <a:pt x="170" y="35"/>
                </a:lnTo>
                <a:lnTo>
                  <a:pt x="170" y="40"/>
                </a:lnTo>
                <a:lnTo>
                  <a:pt x="167" y="42"/>
                </a:lnTo>
                <a:lnTo>
                  <a:pt x="163" y="45"/>
                </a:lnTo>
                <a:lnTo>
                  <a:pt x="159" y="45"/>
                </a:lnTo>
                <a:lnTo>
                  <a:pt x="92" y="45"/>
                </a:lnTo>
                <a:lnTo>
                  <a:pt x="92" y="45"/>
                </a:lnTo>
                <a:lnTo>
                  <a:pt x="87" y="45"/>
                </a:lnTo>
                <a:lnTo>
                  <a:pt x="83" y="42"/>
                </a:lnTo>
                <a:lnTo>
                  <a:pt x="80" y="40"/>
                </a:lnTo>
                <a:lnTo>
                  <a:pt x="80" y="35"/>
                </a:lnTo>
                <a:lnTo>
                  <a:pt x="80" y="35"/>
                </a:lnTo>
                <a:lnTo>
                  <a:pt x="80" y="31"/>
                </a:lnTo>
                <a:lnTo>
                  <a:pt x="83" y="26"/>
                </a:lnTo>
                <a:lnTo>
                  <a:pt x="87" y="25"/>
                </a:lnTo>
                <a:lnTo>
                  <a:pt x="92" y="24"/>
                </a:lnTo>
                <a:lnTo>
                  <a:pt x="92" y="24"/>
                </a:lnTo>
                <a:close/>
                <a:moveTo>
                  <a:pt x="125" y="346"/>
                </a:moveTo>
                <a:lnTo>
                  <a:pt x="125" y="346"/>
                </a:lnTo>
                <a:lnTo>
                  <a:pt x="118" y="345"/>
                </a:lnTo>
                <a:lnTo>
                  <a:pt x="112" y="342"/>
                </a:lnTo>
                <a:lnTo>
                  <a:pt x="109" y="336"/>
                </a:lnTo>
                <a:lnTo>
                  <a:pt x="108" y="329"/>
                </a:lnTo>
                <a:lnTo>
                  <a:pt x="108" y="329"/>
                </a:lnTo>
                <a:lnTo>
                  <a:pt x="109" y="322"/>
                </a:lnTo>
                <a:lnTo>
                  <a:pt x="112" y="316"/>
                </a:lnTo>
                <a:lnTo>
                  <a:pt x="118" y="313"/>
                </a:lnTo>
                <a:lnTo>
                  <a:pt x="125" y="311"/>
                </a:lnTo>
                <a:lnTo>
                  <a:pt x="125" y="311"/>
                </a:lnTo>
                <a:lnTo>
                  <a:pt x="132" y="313"/>
                </a:lnTo>
                <a:lnTo>
                  <a:pt x="138" y="316"/>
                </a:lnTo>
                <a:lnTo>
                  <a:pt x="141" y="322"/>
                </a:lnTo>
                <a:lnTo>
                  <a:pt x="143" y="329"/>
                </a:lnTo>
                <a:lnTo>
                  <a:pt x="143" y="329"/>
                </a:lnTo>
                <a:lnTo>
                  <a:pt x="141" y="336"/>
                </a:lnTo>
                <a:lnTo>
                  <a:pt x="138" y="342"/>
                </a:lnTo>
                <a:lnTo>
                  <a:pt x="132" y="345"/>
                </a:lnTo>
                <a:lnTo>
                  <a:pt x="125" y="346"/>
                </a:lnTo>
                <a:lnTo>
                  <a:pt x="125" y="346"/>
                </a:lnTo>
                <a:close/>
                <a:moveTo>
                  <a:pt x="204" y="295"/>
                </a:moveTo>
                <a:lnTo>
                  <a:pt x="47" y="295"/>
                </a:lnTo>
                <a:lnTo>
                  <a:pt x="47" y="69"/>
                </a:lnTo>
                <a:lnTo>
                  <a:pt x="204" y="69"/>
                </a:lnTo>
                <a:lnTo>
                  <a:pt x="204" y="2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千图PPT彼岸天：ID 8661124Freeform: Shape 21"/>
          <p:cNvSpPr/>
          <p:nvPr>
            <p:custDataLst>
              <p:tags r:id="rId11"/>
            </p:custDataLst>
          </p:nvPr>
        </p:nvSpPr>
        <p:spPr bwMode="auto">
          <a:xfrm>
            <a:off x="2664066" y="3922538"/>
            <a:ext cx="493826" cy="307976"/>
          </a:xfrm>
          <a:custGeom>
            <a:avLst/>
            <a:gdLst>
              <a:gd name="T0" fmla="*/ 326 w 372"/>
              <a:gd name="T1" fmla="*/ 232 h 232"/>
              <a:gd name="T2" fmla="*/ 334 w 372"/>
              <a:gd name="T3" fmla="*/ 231 h 232"/>
              <a:gd name="T4" fmla="*/ 348 w 372"/>
              <a:gd name="T5" fmla="*/ 226 h 232"/>
              <a:gd name="T6" fmla="*/ 358 w 372"/>
              <a:gd name="T7" fmla="*/ 216 h 232"/>
              <a:gd name="T8" fmla="*/ 367 w 372"/>
              <a:gd name="T9" fmla="*/ 199 h 232"/>
              <a:gd name="T10" fmla="*/ 371 w 372"/>
              <a:gd name="T11" fmla="*/ 174 h 232"/>
              <a:gd name="T12" fmla="*/ 372 w 372"/>
              <a:gd name="T13" fmla="*/ 161 h 232"/>
              <a:gd name="T14" fmla="*/ 368 w 372"/>
              <a:gd name="T15" fmla="*/ 144 h 232"/>
              <a:gd name="T16" fmla="*/ 361 w 372"/>
              <a:gd name="T17" fmla="*/ 129 h 232"/>
              <a:gd name="T18" fmla="*/ 349 w 372"/>
              <a:gd name="T19" fmla="*/ 119 h 232"/>
              <a:gd name="T20" fmla="*/ 326 w 372"/>
              <a:gd name="T21" fmla="*/ 107 h 232"/>
              <a:gd name="T22" fmla="*/ 304 w 372"/>
              <a:gd name="T23" fmla="*/ 103 h 232"/>
              <a:gd name="T24" fmla="*/ 307 w 372"/>
              <a:gd name="T25" fmla="*/ 91 h 232"/>
              <a:gd name="T26" fmla="*/ 308 w 372"/>
              <a:gd name="T27" fmla="*/ 62 h 232"/>
              <a:gd name="T28" fmla="*/ 302 w 372"/>
              <a:gd name="T29" fmla="*/ 46 h 232"/>
              <a:gd name="T30" fmla="*/ 292 w 372"/>
              <a:gd name="T31" fmla="*/ 30 h 232"/>
              <a:gd name="T32" fmla="*/ 273 w 372"/>
              <a:gd name="T33" fmla="*/ 14 h 232"/>
              <a:gd name="T34" fmla="*/ 246 w 372"/>
              <a:gd name="T35" fmla="*/ 3 h 232"/>
              <a:gd name="T36" fmla="*/ 234 w 372"/>
              <a:gd name="T37" fmla="*/ 0 h 232"/>
              <a:gd name="T38" fmla="*/ 212 w 372"/>
              <a:gd name="T39" fmla="*/ 0 h 232"/>
              <a:gd name="T40" fmla="*/ 195 w 372"/>
              <a:gd name="T41" fmla="*/ 6 h 232"/>
              <a:gd name="T42" fmla="*/ 180 w 372"/>
              <a:gd name="T43" fmla="*/ 16 h 232"/>
              <a:gd name="T44" fmla="*/ 164 w 372"/>
              <a:gd name="T45" fmla="*/ 32 h 232"/>
              <a:gd name="T46" fmla="*/ 152 w 372"/>
              <a:gd name="T47" fmla="*/ 53 h 232"/>
              <a:gd name="T48" fmla="*/ 148 w 372"/>
              <a:gd name="T49" fmla="*/ 48 h 232"/>
              <a:gd name="T50" fmla="*/ 138 w 372"/>
              <a:gd name="T51" fmla="*/ 35 h 232"/>
              <a:gd name="T52" fmla="*/ 118 w 372"/>
              <a:gd name="T53" fmla="*/ 26 h 232"/>
              <a:gd name="T54" fmla="*/ 103 w 372"/>
              <a:gd name="T55" fmla="*/ 24 h 232"/>
              <a:gd name="T56" fmla="*/ 87 w 372"/>
              <a:gd name="T57" fmla="*/ 29 h 232"/>
              <a:gd name="T58" fmla="*/ 77 w 372"/>
              <a:gd name="T59" fmla="*/ 32 h 232"/>
              <a:gd name="T60" fmla="*/ 64 w 372"/>
              <a:gd name="T61" fmla="*/ 42 h 232"/>
              <a:gd name="T62" fmla="*/ 53 w 372"/>
              <a:gd name="T63" fmla="*/ 53 h 232"/>
              <a:gd name="T64" fmla="*/ 45 w 372"/>
              <a:gd name="T65" fmla="*/ 72 h 232"/>
              <a:gd name="T66" fmla="*/ 42 w 372"/>
              <a:gd name="T67" fmla="*/ 94 h 232"/>
              <a:gd name="T68" fmla="*/ 43 w 372"/>
              <a:gd name="T69" fmla="*/ 104 h 232"/>
              <a:gd name="T70" fmla="*/ 29 w 372"/>
              <a:gd name="T71" fmla="*/ 109 h 232"/>
              <a:gd name="T72" fmla="*/ 13 w 372"/>
              <a:gd name="T73" fmla="*/ 120 h 232"/>
              <a:gd name="T74" fmla="*/ 3 w 372"/>
              <a:gd name="T75" fmla="*/ 135 h 232"/>
              <a:gd name="T76" fmla="*/ 0 w 372"/>
              <a:gd name="T77" fmla="*/ 148 h 232"/>
              <a:gd name="T78" fmla="*/ 0 w 372"/>
              <a:gd name="T79" fmla="*/ 155 h 232"/>
              <a:gd name="T80" fmla="*/ 1 w 372"/>
              <a:gd name="T81" fmla="*/ 177 h 232"/>
              <a:gd name="T82" fmla="*/ 5 w 372"/>
              <a:gd name="T83" fmla="*/ 195 h 232"/>
              <a:gd name="T84" fmla="*/ 21 w 372"/>
              <a:gd name="T85" fmla="*/ 218 h 232"/>
              <a:gd name="T86" fmla="*/ 36 w 372"/>
              <a:gd name="T87" fmla="*/ 229 h 232"/>
              <a:gd name="T88" fmla="*/ 43 w 372"/>
              <a:gd name="T89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2" h="232">
                <a:moveTo>
                  <a:pt x="43" y="232"/>
                </a:moveTo>
                <a:lnTo>
                  <a:pt x="326" y="232"/>
                </a:lnTo>
                <a:lnTo>
                  <a:pt x="326" y="232"/>
                </a:lnTo>
                <a:lnTo>
                  <a:pt x="334" y="231"/>
                </a:lnTo>
                <a:lnTo>
                  <a:pt x="342" y="229"/>
                </a:lnTo>
                <a:lnTo>
                  <a:pt x="348" y="226"/>
                </a:lnTo>
                <a:lnTo>
                  <a:pt x="353" y="222"/>
                </a:lnTo>
                <a:lnTo>
                  <a:pt x="358" y="216"/>
                </a:lnTo>
                <a:lnTo>
                  <a:pt x="361" y="211"/>
                </a:lnTo>
                <a:lnTo>
                  <a:pt x="367" y="199"/>
                </a:lnTo>
                <a:lnTo>
                  <a:pt x="369" y="186"/>
                </a:lnTo>
                <a:lnTo>
                  <a:pt x="371" y="174"/>
                </a:lnTo>
                <a:lnTo>
                  <a:pt x="372" y="161"/>
                </a:lnTo>
                <a:lnTo>
                  <a:pt x="372" y="161"/>
                </a:lnTo>
                <a:lnTo>
                  <a:pt x="371" y="152"/>
                </a:lnTo>
                <a:lnTo>
                  <a:pt x="368" y="144"/>
                </a:lnTo>
                <a:lnTo>
                  <a:pt x="365" y="136"/>
                </a:lnTo>
                <a:lnTo>
                  <a:pt x="361" y="129"/>
                </a:lnTo>
                <a:lnTo>
                  <a:pt x="355" y="123"/>
                </a:lnTo>
                <a:lnTo>
                  <a:pt x="349" y="119"/>
                </a:lnTo>
                <a:lnTo>
                  <a:pt x="337" y="112"/>
                </a:lnTo>
                <a:lnTo>
                  <a:pt x="326" y="107"/>
                </a:lnTo>
                <a:lnTo>
                  <a:pt x="314" y="104"/>
                </a:lnTo>
                <a:lnTo>
                  <a:pt x="304" y="103"/>
                </a:lnTo>
                <a:lnTo>
                  <a:pt x="304" y="103"/>
                </a:lnTo>
                <a:lnTo>
                  <a:pt x="307" y="91"/>
                </a:lnTo>
                <a:lnTo>
                  <a:pt x="308" y="78"/>
                </a:lnTo>
                <a:lnTo>
                  <a:pt x="308" y="62"/>
                </a:lnTo>
                <a:lnTo>
                  <a:pt x="305" y="55"/>
                </a:lnTo>
                <a:lnTo>
                  <a:pt x="302" y="46"/>
                </a:lnTo>
                <a:lnTo>
                  <a:pt x="298" y="37"/>
                </a:lnTo>
                <a:lnTo>
                  <a:pt x="292" y="30"/>
                </a:lnTo>
                <a:lnTo>
                  <a:pt x="284" y="22"/>
                </a:lnTo>
                <a:lnTo>
                  <a:pt x="273" y="14"/>
                </a:lnTo>
                <a:lnTo>
                  <a:pt x="260" y="8"/>
                </a:lnTo>
                <a:lnTo>
                  <a:pt x="246" y="3"/>
                </a:lnTo>
                <a:lnTo>
                  <a:pt x="246" y="3"/>
                </a:lnTo>
                <a:lnTo>
                  <a:pt x="234" y="0"/>
                </a:lnTo>
                <a:lnTo>
                  <a:pt x="222" y="0"/>
                </a:lnTo>
                <a:lnTo>
                  <a:pt x="212" y="0"/>
                </a:lnTo>
                <a:lnTo>
                  <a:pt x="203" y="3"/>
                </a:lnTo>
                <a:lnTo>
                  <a:pt x="195" y="6"/>
                </a:lnTo>
                <a:lnTo>
                  <a:pt x="187" y="10"/>
                </a:lnTo>
                <a:lnTo>
                  <a:pt x="180" y="16"/>
                </a:lnTo>
                <a:lnTo>
                  <a:pt x="174" y="20"/>
                </a:lnTo>
                <a:lnTo>
                  <a:pt x="164" y="32"/>
                </a:lnTo>
                <a:lnTo>
                  <a:pt x="157" y="42"/>
                </a:lnTo>
                <a:lnTo>
                  <a:pt x="152" y="53"/>
                </a:lnTo>
                <a:lnTo>
                  <a:pt x="152" y="53"/>
                </a:lnTo>
                <a:lnTo>
                  <a:pt x="148" y="48"/>
                </a:lnTo>
                <a:lnTo>
                  <a:pt x="144" y="40"/>
                </a:lnTo>
                <a:lnTo>
                  <a:pt x="138" y="35"/>
                </a:lnTo>
                <a:lnTo>
                  <a:pt x="129" y="29"/>
                </a:lnTo>
                <a:lnTo>
                  <a:pt x="118" y="26"/>
                </a:lnTo>
                <a:lnTo>
                  <a:pt x="110" y="24"/>
                </a:lnTo>
                <a:lnTo>
                  <a:pt x="103" y="24"/>
                </a:lnTo>
                <a:lnTo>
                  <a:pt x="96" y="26"/>
                </a:lnTo>
                <a:lnTo>
                  <a:pt x="87" y="29"/>
                </a:lnTo>
                <a:lnTo>
                  <a:pt x="87" y="29"/>
                </a:lnTo>
                <a:lnTo>
                  <a:pt x="77" y="32"/>
                </a:lnTo>
                <a:lnTo>
                  <a:pt x="69" y="36"/>
                </a:lnTo>
                <a:lnTo>
                  <a:pt x="64" y="42"/>
                </a:lnTo>
                <a:lnTo>
                  <a:pt x="58" y="48"/>
                </a:lnTo>
                <a:lnTo>
                  <a:pt x="53" y="53"/>
                </a:lnTo>
                <a:lnTo>
                  <a:pt x="51" y="59"/>
                </a:lnTo>
                <a:lnTo>
                  <a:pt x="45" y="72"/>
                </a:lnTo>
                <a:lnTo>
                  <a:pt x="43" y="84"/>
                </a:lnTo>
                <a:lnTo>
                  <a:pt x="42" y="94"/>
                </a:lnTo>
                <a:lnTo>
                  <a:pt x="43" y="104"/>
                </a:lnTo>
                <a:lnTo>
                  <a:pt x="43" y="104"/>
                </a:lnTo>
                <a:lnTo>
                  <a:pt x="36" y="106"/>
                </a:lnTo>
                <a:lnTo>
                  <a:pt x="29" y="109"/>
                </a:lnTo>
                <a:lnTo>
                  <a:pt x="21" y="115"/>
                </a:lnTo>
                <a:lnTo>
                  <a:pt x="13" y="120"/>
                </a:lnTo>
                <a:lnTo>
                  <a:pt x="5" y="129"/>
                </a:lnTo>
                <a:lnTo>
                  <a:pt x="3" y="135"/>
                </a:lnTo>
                <a:lnTo>
                  <a:pt x="1" y="141"/>
                </a:lnTo>
                <a:lnTo>
                  <a:pt x="0" y="148"/>
                </a:lnTo>
                <a:lnTo>
                  <a:pt x="0" y="155"/>
                </a:lnTo>
                <a:lnTo>
                  <a:pt x="0" y="155"/>
                </a:lnTo>
                <a:lnTo>
                  <a:pt x="0" y="167"/>
                </a:lnTo>
                <a:lnTo>
                  <a:pt x="1" y="177"/>
                </a:lnTo>
                <a:lnTo>
                  <a:pt x="3" y="187"/>
                </a:lnTo>
                <a:lnTo>
                  <a:pt x="5" y="195"/>
                </a:lnTo>
                <a:lnTo>
                  <a:pt x="13" y="209"/>
                </a:lnTo>
                <a:lnTo>
                  <a:pt x="21" y="218"/>
                </a:lnTo>
                <a:lnTo>
                  <a:pt x="29" y="225"/>
                </a:lnTo>
                <a:lnTo>
                  <a:pt x="36" y="229"/>
                </a:lnTo>
                <a:lnTo>
                  <a:pt x="43" y="232"/>
                </a:lnTo>
                <a:lnTo>
                  <a:pt x="43" y="2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千图PPT彼岸天：ID 8661124Freeform: Shape 22"/>
          <p:cNvSpPr/>
          <p:nvPr>
            <p:custDataLst>
              <p:tags r:id="rId12"/>
            </p:custDataLst>
          </p:nvPr>
        </p:nvSpPr>
        <p:spPr bwMode="auto">
          <a:xfrm>
            <a:off x="3436763" y="3878639"/>
            <a:ext cx="390541" cy="395776"/>
          </a:xfrm>
          <a:custGeom>
            <a:avLst/>
            <a:gdLst>
              <a:gd name="T0" fmla="*/ 304 w 373"/>
              <a:gd name="T1" fmla="*/ 243 h 378"/>
              <a:gd name="T2" fmla="*/ 284 w 373"/>
              <a:gd name="T3" fmla="*/ 246 h 378"/>
              <a:gd name="T4" fmla="*/ 265 w 373"/>
              <a:gd name="T5" fmla="*/ 254 h 378"/>
              <a:gd name="T6" fmla="*/ 264 w 373"/>
              <a:gd name="T7" fmla="*/ 122 h 378"/>
              <a:gd name="T8" fmla="*/ 272 w 373"/>
              <a:gd name="T9" fmla="*/ 128 h 378"/>
              <a:gd name="T10" fmla="*/ 294 w 373"/>
              <a:gd name="T11" fmla="*/ 134 h 378"/>
              <a:gd name="T12" fmla="*/ 304 w 373"/>
              <a:gd name="T13" fmla="*/ 135 h 378"/>
              <a:gd name="T14" fmla="*/ 331 w 373"/>
              <a:gd name="T15" fmla="*/ 129 h 378"/>
              <a:gd name="T16" fmla="*/ 352 w 373"/>
              <a:gd name="T17" fmla="*/ 115 h 378"/>
              <a:gd name="T18" fmla="*/ 367 w 373"/>
              <a:gd name="T19" fmla="*/ 95 h 378"/>
              <a:gd name="T20" fmla="*/ 373 w 373"/>
              <a:gd name="T21" fmla="*/ 67 h 378"/>
              <a:gd name="T22" fmla="*/ 371 w 373"/>
              <a:gd name="T23" fmla="*/ 54 h 378"/>
              <a:gd name="T24" fmla="*/ 361 w 373"/>
              <a:gd name="T25" fmla="*/ 29 h 378"/>
              <a:gd name="T26" fmla="*/ 342 w 373"/>
              <a:gd name="T27" fmla="*/ 12 h 378"/>
              <a:gd name="T28" fmla="*/ 319 w 373"/>
              <a:gd name="T29" fmla="*/ 1 h 378"/>
              <a:gd name="T30" fmla="*/ 304 w 373"/>
              <a:gd name="T31" fmla="*/ 0 h 378"/>
              <a:gd name="T32" fmla="*/ 278 w 373"/>
              <a:gd name="T33" fmla="*/ 4 h 378"/>
              <a:gd name="T34" fmla="*/ 256 w 373"/>
              <a:gd name="T35" fmla="*/ 19 h 378"/>
              <a:gd name="T36" fmla="*/ 242 w 373"/>
              <a:gd name="T37" fmla="*/ 41 h 378"/>
              <a:gd name="T38" fmla="*/ 237 w 373"/>
              <a:gd name="T39" fmla="*/ 67 h 378"/>
              <a:gd name="T40" fmla="*/ 237 w 373"/>
              <a:gd name="T41" fmla="*/ 70 h 378"/>
              <a:gd name="T42" fmla="*/ 109 w 373"/>
              <a:gd name="T43" fmla="*/ 137 h 378"/>
              <a:gd name="T44" fmla="*/ 90 w 373"/>
              <a:gd name="T45" fmla="*/ 126 h 378"/>
              <a:gd name="T46" fmla="*/ 68 w 373"/>
              <a:gd name="T47" fmla="*/ 122 h 378"/>
              <a:gd name="T48" fmla="*/ 54 w 373"/>
              <a:gd name="T49" fmla="*/ 124 h 378"/>
              <a:gd name="T50" fmla="*/ 31 w 373"/>
              <a:gd name="T51" fmla="*/ 134 h 378"/>
              <a:gd name="T52" fmla="*/ 12 w 373"/>
              <a:gd name="T53" fmla="*/ 153 h 378"/>
              <a:gd name="T54" fmla="*/ 2 w 373"/>
              <a:gd name="T55" fmla="*/ 177 h 378"/>
              <a:gd name="T56" fmla="*/ 0 w 373"/>
              <a:gd name="T57" fmla="*/ 190 h 378"/>
              <a:gd name="T58" fmla="*/ 6 w 373"/>
              <a:gd name="T59" fmla="*/ 217 h 378"/>
              <a:gd name="T60" fmla="*/ 20 w 373"/>
              <a:gd name="T61" fmla="*/ 238 h 378"/>
              <a:gd name="T62" fmla="*/ 42 w 373"/>
              <a:gd name="T63" fmla="*/ 253 h 378"/>
              <a:gd name="T64" fmla="*/ 68 w 373"/>
              <a:gd name="T65" fmla="*/ 259 h 378"/>
              <a:gd name="T66" fmla="*/ 80 w 373"/>
              <a:gd name="T67" fmla="*/ 257 h 378"/>
              <a:gd name="T68" fmla="*/ 103 w 373"/>
              <a:gd name="T69" fmla="*/ 249 h 378"/>
              <a:gd name="T70" fmla="*/ 237 w 373"/>
              <a:gd name="T71" fmla="*/ 305 h 378"/>
              <a:gd name="T72" fmla="*/ 237 w 373"/>
              <a:gd name="T73" fmla="*/ 310 h 378"/>
              <a:gd name="T74" fmla="*/ 237 w 373"/>
              <a:gd name="T75" fmla="*/ 324 h 378"/>
              <a:gd name="T76" fmla="*/ 249 w 373"/>
              <a:gd name="T77" fmla="*/ 347 h 378"/>
              <a:gd name="T78" fmla="*/ 267 w 373"/>
              <a:gd name="T79" fmla="*/ 366 h 378"/>
              <a:gd name="T80" fmla="*/ 291 w 373"/>
              <a:gd name="T81" fmla="*/ 377 h 378"/>
              <a:gd name="T82" fmla="*/ 304 w 373"/>
              <a:gd name="T83" fmla="*/ 378 h 378"/>
              <a:gd name="T84" fmla="*/ 331 w 373"/>
              <a:gd name="T85" fmla="*/ 372 h 378"/>
              <a:gd name="T86" fmla="*/ 352 w 373"/>
              <a:gd name="T87" fmla="*/ 358 h 378"/>
              <a:gd name="T88" fmla="*/ 367 w 373"/>
              <a:gd name="T89" fmla="*/ 337 h 378"/>
              <a:gd name="T90" fmla="*/ 373 w 373"/>
              <a:gd name="T91" fmla="*/ 310 h 378"/>
              <a:gd name="T92" fmla="*/ 371 w 373"/>
              <a:gd name="T93" fmla="*/ 297 h 378"/>
              <a:gd name="T94" fmla="*/ 361 w 373"/>
              <a:gd name="T95" fmla="*/ 272 h 378"/>
              <a:gd name="T96" fmla="*/ 342 w 373"/>
              <a:gd name="T97" fmla="*/ 254 h 378"/>
              <a:gd name="T98" fmla="*/ 319 w 373"/>
              <a:gd name="T99" fmla="*/ 244 h 378"/>
              <a:gd name="T100" fmla="*/ 304 w 373"/>
              <a:gd name="T101" fmla="*/ 243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3" h="378">
                <a:moveTo>
                  <a:pt x="304" y="243"/>
                </a:moveTo>
                <a:lnTo>
                  <a:pt x="304" y="243"/>
                </a:lnTo>
                <a:lnTo>
                  <a:pt x="294" y="243"/>
                </a:lnTo>
                <a:lnTo>
                  <a:pt x="284" y="246"/>
                </a:lnTo>
                <a:lnTo>
                  <a:pt x="274" y="250"/>
                </a:lnTo>
                <a:lnTo>
                  <a:pt x="265" y="254"/>
                </a:lnTo>
                <a:lnTo>
                  <a:pt x="137" y="188"/>
                </a:lnTo>
                <a:lnTo>
                  <a:pt x="264" y="122"/>
                </a:lnTo>
                <a:lnTo>
                  <a:pt x="264" y="122"/>
                </a:lnTo>
                <a:lnTo>
                  <a:pt x="272" y="128"/>
                </a:lnTo>
                <a:lnTo>
                  <a:pt x="283" y="132"/>
                </a:lnTo>
                <a:lnTo>
                  <a:pt x="294" y="134"/>
                </a:lnTo>
                <a:lnTo>
                  <a:pt x="304" y="135"/>
                </a:lnTo>
                <a:lnTo>
                  <a:pt x="304" y="135"/>
                </a:lnTo>
                <a:lnTo>
                  <a:pt x="319" y="134"/>
                </a:lnTo>
                <a:lnTo>
                  <a:pt x="331" y="129"/>
                </a:lnTo>
                <a:lnTo>
                  <a:pt x="342" y="124"/>
                </a:lnTo>
                <a:lnTo>
                  <a:pt x="352" y="115"/>
                </a:lnTo>
                <a:lnTo>
                  <a:pt x="361" y="106"/>
                </a:lnTo>
                <a:lnTo>
                  <a:pt x="367" y="95"/>
                </a:lnTo>
                <a:lnTo>
                  <a:pt x="371" y="81"/>
                </a:lnTo>
                <a:lnTo>
                  <a:pt x="373" y="67"/>
                </a:lnTo>
                <a:lnTo>
                  <a:pt x="373" y="67"/>
                </a:lnTo>
                <a:lnTo>
                  <a:pt x="371" y="54"/>
                </a:lnTo>
                <a:lnTo>
                  <a:pt x="367" y="41"/>
                </a:lnTo>
                <a:lnTo>
                  <a:pt x="361" y="29"/>
                </a:lnTo>
                <a:lnTo>
                  <a:pt x="352" y="19"/>
                </a:lnTo>
                <a:lnTo>
                  <a:pt x="342" y="12"/>
                </a:lnTo>
                <a:lnTo>
                  <a:pt x="331" y="4"/>
                </a:lnTo>
                <a:lnTo>
                  <a:pt x="319" y="1"/>
                </a:lnTo>
                <a:lnTo>
                  <a:pt x="304" y="0"/>
                </a:lnTo>
                <a:lnTo>
                  <a:pt x="304" y="0"/>
                </a:lnTo>
                <a:lnTo>
                  <a:pt x="291" y="1"/>
                </a:lnTo>
                <a:lnTo>
                  <a:pt x="278" y="4"/>
                </a:lnTo>
                <a:lnTo>
                  <a:pt x="267" y="12"/>
                </a:lnTo>
                <a:lnTo>
                  <a:pt x="256" y="19"/>
                </a:lnTo>
                <a:lnTo>
                  <a:pt x="249" y="29"/>
                </a:lnTo>
                <a:lnTo>
                  <a:pt x="242" y="41"/>
                </a:lnTo>
                <a:lnTo>
                  <a:pt x="237" y="54"/>
                </a:lnTo>
                <a:lnTo>
                  <a:pt x="237" y="67"/>
                </a:lnTo>
                <a:lnTo>
                  <a:pt x="237" y="67"/>
                </a:lnTo>
                <a:lnTo>
                  <a:pt x="237" y="70"/>
                </a:lnTo>
                <a:lnTo>
                  <a:pt x="109" y="137"/>
                </a:lnTo>
                <a:lnTo>
                  <a:pt x="109" y="137"/>
                </a:lnTo>
                <a:lnTo>
                  <a:pt x="101" y="131"/>
                </a:lnTo>
                <a:lnTo>
                  <a:pt x="90" y="126"/>
                </a:lnTo>
                <a:lnTo>
                  <a:pt x="80" y="124"/>
                </a:lnTo>
                <a:lnTo>
                  <a:pt x="68" y="122"/>
                </a:lnTo>
                <a:lnTo>
                  <a:pt x="68" y="122"/>
                </a:lnTo>
                <a:lnTo>
                  <a:pt x="54" y="124"/>
                </a:lnTo>
                <a:lnTo>
                  <a:pt x="42" y="128"/>
                </a:lnTo>
                <a:lnTo>
                  <a:pt x="31" y="134"/>
                </a:lnTo>
                <a:lnTo>
                  <a:pt x="20" y="142"/>
                </a:lnTo>
                <a:lnTo>
                  <a:pt x="12" y="153"/>
                </a:lnTo>
                <a:lnTo>
                  <a:pt x="6" y="164"/>
                </a:lnTo>
                <a:lnTo>
                  <a:pt x="2" y="177"/>
                </a:lnTo>
                <a:lnTo>
                  <a:pt x="0" y="190"/>
                </a:lnTo>
                <a:lnTo>
                  <a:pt x="0" y="190"/>
                </a:lnTo>
                <a:lnTo>
                  <a:pt x="2" y="204"/>
                </a:lnTo>
                <a:lnTo>
                  <a:pt x="6" y="217"/>
                </a:lnTo>
                <a:lnTo>
                  <a:pt x="12" y="228"/>
                </a:lnTo>
                <a:lnTo>
                  <a:pt x="20" y="238"/>
                </a:lnTo>
                <a:lnTo>
                  <a:pt x="31" y="247"/>
                </a:lnTo>
                <a:lnTo>
                  <a:pt x="42" y="253"/>
                </a:lnTo>
                <a:lnTo>
                  <a:pt x="54" y="257"/>
                </a:lnTo>
                <a:lnTo>
                  <a:pt x="68" y="259"/>
                </a:lnTo>
                <a:lnTo>
                  <a:pt x="68" y="259"/>
                </a:lnTo>
                <a:lnTo>
                  <a:pt x="80" y="257"/>
                </a:lnTo>
                <a:lnTo>
                  <a:pt x="92" y="254"/>
                </a:lnTo>
                <a:lnTo>
                  <a:pt x="103" y="249"/>
                </a:lnTo>
                <a:lnTo>
                  <a:pt x="112" y="241"/>
                </a:lnTo>
                <a:lnTo>
                  <a:pt x="237" y="305"/>
                </a:lnTo>
                <a:lnTo>
                  <a:pt x="237" y="305"/>
                </a:lnTo>
                <a:lnTo>
                  <a:pt x="237" y="310"/>
                </a:lnTo>
                <a:lnTo>
                  <a:pt x="237" y="310"/>
                </a:lnTo>
                <a:lnTo>
                  <a:pt x="237" y="324"/>
                </a:lnTo>
                <a:lnTo>
                  <a:pt x="242" y="337"/>
                </a:lnTo>
                <a:lnTo>
                  <a:pt x="249" y="347"/>
                </a:lnTo>
                <a:lnTo>
                  <a:pt x="256" y="358"/>
                </a:lnTo>
                <a:lnTo>
                  <a:pt x="267" y="366"/>
                </a:lnTo>
                <a:lnTo>
                  <a:pt x="278" y="372"/>
                </a:lnTo>
                <a:lnTo>
                  <a:pt x="291" y="377"/>
                </a:lnTo>
                <a:lnTo>
                  <a:pt x="304" y="378"/>
                </a:lnTo>
                <a:lnTo>
                  <a:pt x="304" y="378"/>
                </a:lnTo>
                <a:lnTo>
                  <a:pt x="319" y="377"/>
                </a:lnTo>
                <a:lnTo>
                  <a:pt x="331" y="372"/>
                </a:lnTo>
                <a:lnTo>
                  <a:pt x="342" y="366"/>
                </a:lnTo>
                <a:lnTo>
                  <a:pt x="352" y="358"/>
                </a:lnTo>
                <a:lnTo>
                  <a:pt x="361" y="347"/>
                </a:lnTo>
                <a:lnTo>
                  <a:pt x="367" y="337"/>
                </a:lnTo>
                <a:lnTo>
                  <a:pt x="371" y="324"/>
                </a:lnTo>
                <a:lnTo>
                  <a:pt x="373" y="310"/>
                </a:lnTo>
                <a:lnTo>
                  <a:pt x="373" y="310"/>
                </a:lnTo>
                <a:lnTo>
                  <a:pt x="371" y="297"/>
                </a:lnTo>
                <a:lnTo>
                  <a:pt x="367" y="284"/>
                </a:lnTo>
                <a:lnTo>
                  <a:pt x="361" y="272"/>
                </a:lnTo>
                <a:lnTo>
                  <a:pt x="352" y="262"/>
                </a:lnTo>
                <a:lnTo>
                  <a:pt x="342" y="254"/>
                </a:lnTo>
                <a:lnTo>
                  <a:pt x="331" y="247"/>
                </a:lnTo>
                <a:lnTo>
                  <a:pt x="319" y="244"/>
                </a:lnTo>
                <a:lnTo>
                  <a:pt x="304" y="243"/>
                </a:lnTo>
                <a:lnTo>
                  <a:pt x="304" y="2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千图PPT彼岸天：ID 8661124Freeform: Shape 24"/>
          <p:cNvSpPr/>
          <p:nvPr>
            <p:custDataLst>
              <p:tags r:id="rId13"/>
            </p:custDataLst>
          </p:nvPr>
        </p:nvSpPr>
        <p:spPr bwMode="auto">
          <a:xfrm>
            <a:off x="8349536" y="2978872"/>
            <a:ext cx="399203" cy="366294"/>
          </a:xfrm>
          <a:custGeom>
            <a:avLst/>
            <a:gdLst>
              <a:gd name="T0" fmla="*/ 233 w 279"/>
              <a:gd name="T1" fmla="*/ 0 h 256"/>
              <a:gd name="T2" fmla="*/ 233 w 279"/>
              <a:gd name="T3" fmla="*/ 0 h 256"/>
              <a:gd name="T4" fmla="*/ 46 w 279"/>
              <a:gd name="T5" fmla="*/ 0 h 256"/>
              <a:gd name="T6" fmla="*/ 46 w 279"/>
              <a:gd name="T7" fmla="*/ 0 h 256"/>
              <a:gd name="T8" fmla="*/ 38 w 279"/>
              <a:gd name="T9" fmla="*/ 1 h 256"/>
              <a:gd name="T10" fmla="*/ 30 w 279"/>
              <a:gd name="T11" fmla="*/ 4 h 256"/>
              <a:gd name="T12" fmla="*/ 22 w 279"/>
              <a:gd name="T13" fmla="*/ 9 h 256"/>
              <a:gd name="T14" fmla="*/ 14 w 279"/>
              <a:gd name="T15" fmla="*/ 14 h 256"/>
              <a:gd name="T16" fmla="*/ 8 w 279"/>
              <a:gd name="T17" fmla="*/ 22 h 256"/>
              <a:gd name="T18" fmla="*/ 4 w 279"/>
              <a:gd name="T19" fmla="*/ 29 h 256"/>
              <a:gd name="T20" fmla="*/ 1 w 279"/>
              <a:gd name="T21" fmla="*/ 38 h 256"/>
              <a:gd name="T22" fmla="*/ 0 w 279"/>
              <a:gd name="T23" fmla="*/ 46 h 256"/>
              <a:gd name="T24" fmla="*/ 0 w 279"/>
              <a:gd name="T25" fmla="*/ 46 h 256"/>
              <a:gd name="T26" fmla="*/ 0 w 279"/>
              <a:gd name="T27" fmla="*/ 139 h 256"/>
              <a:gd name="T28" fmla="*/ 0 w 279"/>
              <a:gd name="T29" fmla="*/ 139 h 256"/>
              <a:gd name="T30" fmla="*/ 1 w 279"/>
              <a:gd name="T31" fmla="*/ 148 h 256"/>
              <a:gd name="T32" fmla="*/ 4 w 279"/>
              <a:gd name="T33" fmla="*/ 157 h 256"/>
              <a:gd name="T34" fmla="*/ 8 w 279"/>
              <a:gd name="T35" fmla="*/ 164 h 256"/>
              <a:gd name="T36" fmla="*/ 14 w 279"/>
              <a:gd name="T37" fmla="*/ 171 h 256"/>
              <a:gd name="T38" fmla="*/ 22 w 279"/>
              <a:gd name="T39" fmla="*/ 177 h 256"/>
              <a:gd name="T40" fmla="*/ 30 w 279"/>
              <a:gd name="T41" fmla="*/ 182 h 256"/>
              <a:gd name="T42" fmla="*/ 38 w 279"/>
              <a:gd name="T43" fmla="*/ 185 h 256"/>
              <a:gd name="T44" fmla="*/ 46 w 279"/>
              <a:gd name="T45" fmla="*/ 186 h 256"/>
              <a:gd name="T46" fmla="*/ 46 w 279"/>
              <a:gd name="T47" fmla="*/ 186 h 256"/>
              <a:gd name="T48" fmla="*/ 45 w 279"/>
              <a:gd name="T49" fmla="*/ 186 h 256"/>
              <a:gd name="T50" fmla="*/ 46 w 279"/>
              <a:gd name="T51" fmla="*/ 186 h 256"/>
              <a:gd name="T52" fmla="*/ 46 w 279"/>
              <a:gd name="T53" fmla="*/ 256 h 256"/>
              <a:gd name="T54" fmla="*/ 116 w 279"/>
              <a:gd name="T55" fmla="*/ 186 h 256"/>
              <a:gd name="T56" fmla="*/ 116 w 279"/>
              <a:gd name="T57" fmla="*/ 186 h 256"/>
              <a:gd name="T58" fmla="*/ 233 w 279"/>
              <a:gd name="T59" fmla="*/ 186 h 256"/>
              <a:gd name="T60" fmla="*/ 233 w 279"/>
              <a:gd name="T61" fmla="*/ 186 h 256"/>
              <a:gd name="T62" fmla="*/ 241 w 279"/>
              <a:gd name="T63" fmla="*/ 185 h 256"/>
              <a:gd name="T64" fmla="*/ 250 w 279"/>
              <a:gd name="T65" fmla="*/ 182 h 256"/>
              <a:gd name="T66" fmla="*/ 259 w 279"/>
              <a:gd name="T67" fmla="*/ 177 h 256"/>
              <a:gd name="T68" fmla="*/ 265 w 279"/>
              <a:gd name="T69" fmla="*/ 171 h 256"/>
              <a:gd name="T70" fmla="*/ 271 w 279"/>
              <a:gd name="T71" fmla="*/ 164 h 256"/>
              <a:gd name="T72" fmla="*/ 276 w 279"/>
              <a:gd name="T73" fmla="*/ 157 h 256"/>
              <a:gd name="T74" fmla="*/ 279 w 279"/>
              <a:gd name="T75" fmla="*/ 148 h 256"/>
              <a:gd name="T76" fmla="*/ 279 w 279"/>
              <a:gd name="T77" fmla="*/ 139 h 256"/>
              <a:gd name="T78" fmla="*/ 279 w 279"/>
              <a:gd name="T79" fmla="*/ 139 h 256"/>
              <a:gd name="T80" fmla="*/ 279 w 279"/>
              <a:gd name="T81" fmla="*/ 46 h 256"/>
              <a:gd name="T82" fmla="*/ 279 w 279"/>
              <a:gd name="T83" fmla="*/ 46 h 256"/>
              <a:gd name="T84" fmla="*/ 279 w 279"/>
              <a:gd name="T85" fmla="*/ 38 h 256"/>
              <a:gd name="T86" fmla="*/ 276 w 279"/>
              <a:gd name="T87" fmla="*/ 29 h 256"/>
              <a:gd name="T88" fmla="*/ 271 w 279"/>
              <a:gd name="T89" fmla="*/ 22 h 256"/>
              <a:gd name="T90" fmla="*/ 265 w 279"/>
              <a:gd name="T91" fmla="*/ 14 h 256"/>
              <a:gd name="T92" fmla="*/ 259 w 279"/>
              <a:gd name="T93" fmla="*/ 9 h 256"/>
              <a:gd name="T94" fmla="*/ 250 w 279"/>
              <a:gd name="T95" fmla="*/ 4 h 256"/>
              <a:gd name="T96" fmla="*/ 241 w 279"/>
              <a:gd name="T97" fmla="*/ 1 h 256"/>
              <a:gd name="T98" fmla="*/ 233 w 279"/>
              <a:gd name="T99" fmla="*/ 0 h 256"/>
              <a:gd name="T100" fmla="*/ 233 w 279"/>
              <a:gd name="T101" fmla="*/ 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9" h="256">
                <a:moveTo>
                  <a:pt x="233" y="0"/>
                </a:moveTo>
                <a:lnTo>
                  <a:pt x="233" y="0"/>
                </a:lnTo>
                <a:lnTo>
                  <a:pt x="46" y="0"/>
                </a:lnTo>
                <a:lnTo>
                  <a:pt x="46" y="0"/>
                </a:lnTo>
                <a:lnTo>
                  <a:pt x="38" y="1"/>
                </a:lnTo>
                <a:lnTo>
                  <a:pt x="30" y="4"/>
                </a:lnTo>
                <a:lnTo>
                  <a:pt x="22" y="9"/>
                </a:lnTo>
                <a:lnTo>
                  <a:pt x="14" y="14"/>
                </a:lnTo>
                <a:lnTo>
                  <a:pt x="8" y="22"/>
                </a:lnTo>
                <a:lnTo>
                  <a:pt x="4" y="29"/>
                </a:lnTo>
                <a:lnTo>
                  <a:pt x="1" y="38"/>
                </a:lnTo>
                <a:lnTo>
                  <a:pt x="0" y="46"/>
                </a:lnTo>
                <a:lnTo>
                  <a:pt x="0" y="46"/>
                </a:lnTo>
                <a:lnTo>
                  <a:pt x="0" y="139"/>
                </a:lnTo>
                <a:lnTo>
                  <a:pt x="0" y="139"/>
                </a:lnTo>
                <a:lnTo>
                  <a:pt x="1" y="148"/>
                </a:lnTo>
                <a:lnTo>
                  <a:pt x="4" y="157"/>
                </a:lnTo>
                <a:lnTo>
                  <a:pt x="8" y="164"/>
                </a:lnTo>
                <a:lnTo>
                  <a:pt x="14" y="171"/>
                </a:lnTo>
                <a:lnTo>
                  <a:pt x="22" y="177"/>
                </a:lnTo>
                <a:lnTo>
                  <a:pt x="30" y="182"/>
                </a:lnTo>
                <a:lnTo>
                  <a:pt x="38" y="185"/>
                </a:lnTo>
                <a:lnTo>
                  <a:pt x="46" y="186"/>
                </a:lnTo>
                <a:lnTo>
                  <a:pt x="46" y="186"/>
                </a:lnTo>
                <a:lnTo>
                  <a:pt x="45" y="186"/>
                </a:lnTo>
                <a:lnTo>
                  <a:pt x="46" y="186"/>
                </a:lnTo>
                <a:lnTo>
                  <a:pt x="46" y="256"/>
                </a:lnTo>
                <a:lnTo>
                  <a:pt x="116" y="186"/>
                </a:lnTo>
                <a:lnTo>
                  <a:pt x="116" y="186"/>
                </a:lnTo>
                <a:lnTo>
                  <a:pt x="233" y="186"/>
                </a:lnTo>
                <a:lnTo>
                  <a:pt x="233" y="186"/>
                </a:lnTo>
                <a:lnTo>
                  <a:pt x="241" y="185"/>
                </a:lnTo>
                <a:lnTo>
                  <a:pt x="250" y="182"/>
                </a:lnTo>
                <a:lnTo>
                  <a:pt x="259" y="177"/>
                </a:lnTo>
                <a:lnTo>
                  <a:pt x="265" y="171"/>
                </a:lnTo>
                <a:lnTo>
                  <a:pt x="271" y="164"/>
                </a:lnTo>
                <a:lnTo>
                  <a:pt x="276" y="157"/>
                </a:lnTo>
                <a:lnTo>
                  <a:pt x="279" y="148"/>
                </a:lnTo>
                <a:lnTo>
                  <a:pt x="279" y="139"/>
                </a:lnTo>
                <a:lnTo>
                  <a:pt x="279" y="139"/>
                </a:lnTo>
                <a:lnTo>
                  <a:pt x="279" y="46"/>
                </a:lnTo>
                <a:lnTo>
                  <a:pt x="279" y="46"/>
                </a:lnTo>
                <a:lnTo>
                  <a:pt x="279" y="38"/>
                </a:lnTo>
                <a:lnTo>
                  <a:pt x="276" y="29"/>
                </a:lnTo>
                <a:lnTo>
                  <a:pt x="271" y="22"/>
                </a:lnTo>
                <a:lnTo>
                  <a:pt x="265" y="14"/>
                </a:lnTo>
                <a:lnTo>
                  <a:pt x="259" y="9"/>
                </a:lnTo>
                <a:lnTo>
                  <a:pt x="250" y="4"/>
                </a:lnTo>
                <a:lnTo>
                  <a:pt x="241" y="1"/>
                </a:lnTo>
                <a:lnTo>
                  <a:pt x="233" y="0"/>
                </a:lnTo>
                <a:lnTo>
                  <a:pt x="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千图PPT彼岸天：ID 8661124Freeform: Shape 25"/>
          <p:cNvSpPr/>
          <p:nvPr>
            <p:custDataLst>
              <p:tags r:id="rId14"/>
            </p:custDataLst>
          </p:nvPr>
        </p:nvSpPr>
        <p:spPr bwMode="auto">
          <a:xfrm>
            <a:off x="9004859" y="2944272"/>
            <a:ext cx="458869" cy="435495"/>
          </a:xfrm>
          <a:custGeom>
            <a:avLst/>
            <a:gdLst>
              <a:gd name="T0" fmla="*/ 179 w 373"/>
              <a:gd name="T1" fmla="*/ 8 h 354"/>
              <a:gd name="T2" fmla="*/ 185 w 373"/>
              <a:gd name="T3" fmla="*/ 0 h 354"/>
              <a:gd name="T4" fmla="*/ 188 w 373"/>
              <a:gd name="T5" fmla="*/ 0 h 354"/>
              <a:gd name="T6" fmla="*/ 194 w 373"/>
              <a:gd name="T7" fmla="*/ 8 h 354"/>
              <a:gd name="T8" fmla="*/ 227 w 373"/>
              <a:gd name="T9" fmla="*/ 104 h 354"/>
              <a:gd name="T10" fmla="*/ 241 w 373"/>
              <a:gd name="T11" fmla="*/ 120 h 354"/>
              <a:gd name="T12" fmla="*/ 259 w 373"/>
              <a:gd name="T13" fmla="*/ 128 h 354"/>
              <a:gd name="T14" fmla="*/ 361 w 373"/>
              <a:gd name="T15" fmla="*/ 130 h 354"/>
              <a:gd name="T16" fmla="*/ 372 w 373"/>
              <a:gd name="T17" fmla="*/ 133 h 354"/>
              <a:gd name="T18" fmla="*/ 373 w 373"/>
              <a:gd name="T19" fmla="*/ 136 h 354"/>
              <a:gd name="T20" fmla="*/ 366 w 373"/>
              <a:gd name="T21" fmla="*/ 145 h 354"/>
              <a:gd name="T22" fmla="*/ 286 w 373"/>
              <a:gd name="T23" fmla="*/ 206 h 354"/>
              <a:gd name="T24" fmla="*/ 274 w 373"/>
              <a:gd name="T25" fmla="*/ 224 h 354"/>
              <a:gd name="T26" fmla="*/ 273 w 373"/>
              <a:gd name="T27" fmla="*/ 244 h 354"/>
              <a:gd name="T28" fmla="*/ 303 w 373"/>
              <a:gd name="T29" fmla="*/ 341 h 354"/>
              <a:gd name="T30" fmla="*/ 303 w 373"/>
              <a:gd name="T31" fmla="*/ 351 h 354"/>
              <a:gd name="T32" fmla="*/ 300 w 373"/>
              <a:gd name="T33" fmla="*/ 354 h 354"/>
              <a:gd name="T34" fmla="*/ 290 w 373"/>
              <a:gd name="T35" fmla="*/ 350 h 354"/>
              <a:gd name="T36" fmla="*/ 207 w 373"/>
              <a:gd name="T37" fmla="*/ 292 h 354"/>
              <a:gd name="T38" fmla="*/ 187 w 373"/>
              <a:gd name="T39" fmla="*/ 286 h 354"/>
              <a:gd name="T40" fmla="*/ 166 w 373"/>
              <a:gd name="T41" fmla="*/ 292 h 354"/>
              <a:gd name="T42" fmla="*/ 83 w 373"/>
              <a:gd name="T43" fmla="*/ 350 h 354"/>
              <a:gd name="T44" fmla="*/ 73 w 373"/>
              <a:gd name="T45" fmla="*/ 354 h 354"/>
              <a:gd name="T46" fmla="*/ 70 w 373"/>
              <a:gd name="T47" fmla="*/ 351 h 354"/>
              <a:gd name="T48" fmla="*/ 70 w 373"/>
              <a:gd name="T49" fmla="*/ 341 h 354"/>
              <a:gd name="T50" fmla="*/ 101 w 373"/>
              <a:gd name="T51" fmla="*/ 244 h 354"/>
              <a:gd name="T52" fmla="*/ 99 w 373"/>
              <a:gd name="T53" fmla="*/ 224 h 354"/>
              <a:gd name="T54" fmla="*/ 88 w 373"/>
              <a:gd name="T55" fmla="*/ 206 h 354"/>
              <a:gd name="T56" fmla="*/ 8 w 373"/>
              <a:gd name="T57" fmla="*/ 145 h 354"/>
              <a:gd name="T58" fmla="*/ 0 w 373"/>
              <a:gd name="T59" fmla="*/ 136 h 354"/>
              <a:gd name="T60" fmla="*/ 2 w 373"/>
              <a:gd name="T61" fmla="*/ 133 h 354"/>
              <a:gd name="T62" fmla="*/ 12 w 373"/>
              <a:gd name="T63" fmla="*/ 130 h 354"/>
              <a:gd name="T64" fmla="*/ 114 w 373"/>
              <a:gd name="T65" fmla="*/ 128 h 354"/>
              <a:gd name="T66" fmla="*/ 133 w 373"/>
              <a:gd name="T67" fmla="*/ 120 h 354"/>
              <a:gd name="T68" fmla="*/ 146 w 373"/>
              <a:gd name="T69" fmla="*/ 10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" h="354">
                <a:moveTo>
                  <a:pt x="179" y="8"/>
                </a:moveTo>
                <a:lnTo>
                  <a:pt x="179" y="8"/>
                </a:lnTo>
                <a:lnTo>
                  <a:pt x="182" y="3"/>
                </a:lnTo>
                <a:lnTo>
                  <a:pt x="185" y="0"/>
                </a:lnTo>
                <a:lnTo>
                  <a:pt x="187" y="0"/>
                </a:lnTo>
                <a:lnTo>
                  <a:pt x="188" y="0"/>
                </a:lnTo>
                <a:lnTo>
                  <a:pt x="191" y="3"/>
                </a:lnTo>
                <a:lnTo>
                  <a:pt x="194" y="8"/>
                </a:lnTo>
                <a:lnTo>
                  <a:pt x="227" y="104"/>
                </a:lnTo>
                <a:lnTo>
                  <a:pt x="227" y="104"/>
                </a:lnTo>
                <a:lnTo>
                  <a:pt x="233" y="113"/>
                </a:lnTo>
                <a:lnTo>
                  <a:pt x="241" y="120"/>
                </a:lnTo>
                <a:lnTo>
                  <a:pt x="249" y="126"/>
                </a:lnTo>
                <a:lnTo>
                  <a:pt x="259" y="128"/>
                </a:lnTo>
                <a:lnTo>
                  <a:pt x="361" y="130"/>
                </a:lnTo>
                <a:lnTo>
                  <a:pt x="361" y="130"/>
                </a:lnTo>
                <a:lnTo>
                  <a:pt x="369" y="132"/>
                </a:lnTo>
                <a:lnTo>
                  <a:pt x="372" y="133"/>
                </a:lnTo>
                <a:lnTo>
                  <a:pt x="373" y="135"/>
                </a:lnTo>
                <a:lnTo>
                  <a:pt x="373" y="136"/>
                </a:lnTo>
                <a:lnTo>
                  <a:pt x="372" y="139"/>
                </a:lnTo>
                <a:lnTo>
                  <a:pt x="366" y="145"/>
                </a:lnTo>
                <a:lnTo>
                  <a:pt x="286" y="206"/>
                </a:lnTo>
                <a:lnTo>
                  <a:pt x="286" y="206"/>
                </a:lnTo>
                <a:lnTo>
                  <a:pt x="278" y="213"/>
                </a:lnTo>
                <a:lnTo>
                  <a:pt x="274" y="224"/>
                </a:lnTo>
                <a:lnTo>
                  <a:pt x="273" y="234"/>
                </a:lnTo>
                <a:lnTo>
                  <a:pt x="273" y="244"/>
                </a:lnTo>
                <a:lnTo>
                  <a:pt x="303" y="341"/>
                </a:lnTo>
                <a:lnTo>
                  <a:pt x="303" y="341"/>
                </a:lnTo>
                <a:lnTo>
                  <a:pt x="303" y="349"/>
                </a:lnTo>
                <a:lnTo>
                  <a:pt x="303" y="351"/>
                </a:lnTo>
                <a:lnTo>
                  <a:pt x="302" y="353"/>
                </a:lnTo>
                <a:lnTo>
                  <a:pt x="300" y="354"/>
                </a:lnTo>
                <a:lnTo>
                  <a:pt x="297" y="354"/>
                </a:lnTo>
                <a:lnTo>
                  <a:pt x="290" y="350"/>
                </a:lnTo>
                <a:lnTo>
                  <a:pt x="207" y="292"/>
                </a:lnTo>
                <a:lnTo>
                  <a:pt x="207" y="292"/>
                </a:lnTo>
                <a:lnTo>
                  <a:pt x="197" y="287"/>
                </a:lnTo>
                <a:lnTo>
                  <a:pt x="187" y="286"/>
                </a:lnTo>
                <a:lnTo>
                  <a:pt x="176" y="287"/>
                </a:lnTo>
                <a:lnTo>
                  <a:pt x="166" y="292"/>
                </a:lnTo>
                <a:lnTo>
                  <a:pt x="83" y="350"/>
                </a:lnTo>
                <a:lnTo>
                  <a:pt x="83" y="350"/>
                </a:lnTo>
                <a:lnTo>
                  <a:pt x="76" y="354"/>
                </a:lnTo>
                <a:lnTo>
                  <a:pt x="73" y="354"/>
                </a:lnTo>
                <a:lnTo>
                  <a:pt x="72" y="353"/>
                </a:lnTo>
                <a:lnTo>
                  <a:pt x="70" y="351"/>
                </a:lnTo>
                <a:lnTo>
                  <a:pt x="70" y="349"/>
                </a:lnTo>
                <a:lnTo>
                  <a:pt x="70" y="341"/>
                </a:lnTo>
                <a:lnTo>
                  <a:pt x="101" y="244"/>
                </a:lnTo>
                <a:lnTo>
                  <a:pt x="101" y="244"/>
                </a:lnTo>
                <a:lnTo>
                  <a:pt x="101" y="234"/>
                </a:lnTo>
                <a:lnTo>
                  <a:pt x="99" y="224"/>
                </a:lnTo>
                <a:lnTo>
                  <a:pt x="95" y="213"/>
                </a:lnTo>
                <a:lnTo>
                  <a:pt x="88" y="206"/>
                </a:lnTo>
                <a:lnTo>
                  <a:pt x="8" y="145"/>
                </a:lnTo>
                <a:lnTo>
                  <a:pt x="8" y="145"/>
                </a:lnTo>
                <a:lnTo>
                  <a:pt x="2" y="139"/>
                </a:lnTo>
                <a:lnTo>
                  <a:pt x="0" y="136"/>
                </a:lnTo>
                <a:lnTo>
                  <a:pt x="0" y="135"/>
                </a:lnTo>
                <a:lnTo>
                  <a:pt x="2" y="133"/>
                </a:lnTo>
                <a:lnTo>
                  <a:pt x="5" y="132"/>
                </a:lnTo>
                <a:lnTo>
                  <a:pt x="12" y="130"/>
                </a:lnTo>
                <a:lnTo>
                  <a:pt x="114" y="128"/>
                </a:lnTo>
                <a:lnTo>
                  <a:pt x="114" y="128"/>
                </a:lnTo>
                <a:lnTo>
                  <a:pt x="124" y="126"/>
                </a:lnTo>
                <a:lnTo>
                  <a:pt x="133" y="120"/>
                </a:lnTo>
                <a:lnTo>
                  <a:pt x="140" y="113"/>
                </a:lnTo>
                <a:lnTo>
                  <a:pt x="146" y="104"/>
                </a:lnTo>
                <a:lnTo>
                  <a:pt x="179" y="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千图PPT彼岸天：ID 8661124Freeform: Shape 26"/>
          <p:cNvSpPr/>
          <p:nvPr>
            <p:custDataLst>
              <p:tags r:id="rId15"/>
            </p:custDataLst>
          </p:nvPr>
        </p:nvSpPr>
        <p:spPr bwMode="auto">
          <a:xfrm>
            <a:off x="9719847" y="2947944"/>
            <a:ext cx="429508" cy="428150"/>
          </a:xfrm>
          <a:custGeom>
            <a:avLst/>
            <a:gdLst>
              <a:gd name="T0" fmla="*/ 256 w 316"/>
              <a:gd name="T1" fmla="*/ 197 h 315"/>
              <a:gd name="T2" fmla="*/ 256 w 316"/>
              <a:gd name="T3" fmla="*/ 157 h 315"/>
              <a:gd name="T4" fmla="*/ 256 w 316"/>
              <a:gd name="T5" fmla="*/ 138 h 315"/>
              <a:gd name="T6" fmla="*/ 178 w 316"/>
              <a:gd name="T7" fmla="*/ 138 h 315"/>
              <a:gd name="T8" fmla="*/ 178 w 316"/>
              <a:gd name="T9" fmla="*/ 118 h 315"/>
              <a:gd name="T10" fmla="*/ 237 w 316"/>
              <a:gd name="T11" fmla="*/ 118 h 315"/>
              <a:gd name="T12" fmla="*/ 237 w 316"/>
              <a:gd name="T13" fmla="*/ 98 h 315"/>
              <a:gd name="T14" fmla="*/ 237 w 316"/>
              <a:gd name="T15" fmla="*/ 0 h 315"/>
              <a:gd name="T16" fmla="*/ 119 w 316"/>
              <a:gd name="T17" fmla="*/ 0 h 315"/>
              <a:gd name="T18" fmla="*/ 99 w 316"/>
              <a:gd name="T19" fmla="*/ 0 h 315"/>
              <a:gd name="T20" fmla="*/ 99 w 316"/>
              <a:gd name="T21" fmla="*/ 118 h 315"/>
              <a:gd name="T22" fmla="*/ 158 w 316"/>
              <a:gd name="T23" fmla="*/ 118 h 315"/>
              <a:gd name="T24" fmla="*/ 158 w 316"/>
              <a:gd name="T25" fmla="*/ 138 h 315"/>
              <a:gd name="T26" fmla="*/ 60 w 316"/>
              <a:gd name="T27" fmla="*/ 138 h 315"/>
              <a:gd name="T28" fmla="*/ 60 w 316"/>
              <a:gd name="T29" fmla="*/ 157 h 315"/>
              <a:gd name="T30" fmla="*/ 60 w 316"/>
              <a:gd name="T31" fmla="*/ 197 h 315"/>
              <a:gd name="T32" fmla="*/ 20 w 316"/>
              <a:gd name="T33" fmla="*/ 197 h 315"/>
              <a:gd name="T34" fmla="*/ 0 w 316"/>
              <a:gd name="T35" fmla="*/ 197 h 315"/>
              <a:gd name="T36" fmla="*/ 0 w 316"/>
              <a:gd name="T37" fmla="*/ 315 h 315"/>
              <a:gd name="T38" fmla="*/ 138 w 316"/>
              <a:gd name="T39" fmla="*/ 315 h 315"/>
              <a:gd name="T40" fmla="*/ 138 w 316"/>
              <a:gd name="T41" fmla="*/ 295 h 315"/>
              <a:gd name="T42" fmla="*/ 138 w 316"/>
              <a:gd name="T43" fmla="*/ 197 h 315"/>
              <a:gd name="T44" fmla="*/ 79 w 316"/>
              <a:gd name="T45" fmla="*/ 197 h 315"/>
              <a:gd name="T46" fmla="*/ 79 w 316"/>
              <a:gd name="T47" fmla="*/ 157 h 315"/>
              <a:gd name="T48" fmla="*/ 237 w 316"/>
              <a:gd name="T49" fmla="*/ 157 h 315"/>
              <a:gd name="T50" fmla="*/ 237 w 316"/>
              <a:gd name="T51" fmla="*/ 197 h 315"/>
              <a:gd name="T52" fmla="*/ 197 w 316"/>
              <a:gd name="T53" fmla="*/ 197 h 315"/>
              <a:gd name="T54" fmla="*/ 178 w 316"/>
              <a:gd name="T55" fmla="*/ 197 h 315"/>
              <a:gd name="T56" fmla="*/ 178 w 316"/>
              <a:gd name="T57" fmla="*/ 315 h 315"/>
              <a:gd name="T58" fmla="*/ 316 w 316"/>
              <a:gd name="T59" fmla="*/ 315 h 315"/>
              <a:gd name="T60" fmla="*/ 316 w 316"/>
              <a:gd name="T61" fmla="*/ 295 h 315"/>
              <a:gd name="T62" fmla="*/ 316 w 316"/>
              <a:gd name="T63" fmla="*/ 197 h 315"/>
              <a:gd name="T64" fmla="*/ 256 w 316"/>
              <a:gd name="T65" fmla="*/ 197 h 315"/>
              <a:gd name="T66" fmla="*/ 119 w 316"/>
              <a:gd name="T67" fmla="*/ 216 h 315"/>
              <a:gd name="T68" fmla="*/ 119 w 316"/>
              <a:gd name="T69" fmla="*/ 236 h 315"/>
              <a:gd name="T70" fmla="*/ 20 w 316"/>
              <a:gd name="T71" fmla="*/ 236 h 315"/>
              <a:gd name="T72" fmla="*/ 20 w 316"/>
              <a:gd name="T73" fmla="*/ 216 h 315"/>
              <a:gd name="T74" fmla="*/ 119 w 316"/>
              <a:gd name="T75" fmla="*/ 216 h 315"/>
              <a:gd name="T76" fmla="*/ 119 w 316"/>
              <a:gd name="T77" fmla="*/ 39 h 315"/>
              <a:gd name="T78" fmla="*/ 119 w 316"/>
              <a:gd name="T79" fmla="*/ 20 h 315"/>
              <a:gd name="T80" fmla="*/ 217 w 316"/>
              <a:gd name="T81" fmla="*/ 20 h 315"/>
              <a:gd name="T82" fmla="*/ 217 w 316"/>
              <a:gd name="T83" fmla="*/ 39 h 315"/>
              <a:gd name="T84" fmla="*/ 119 w 316"/>
              <a:gd name="T85" fmla="*/ 39 h 315"/>
              <a:gd name="T86" fmla="*/ 296 w 316"/>
              <a:gd name="T87" fmla="*/ 236 h 315"/>
              <a:gd name="T88" fmla="*/ 197 w 316"/>
              <a:gd name="T89" fmla="*/ 236 h 315"/>
              <a:gd name="T90" fmla="*/ 197 w 316"/>
              <a:gd name="T91" fmla="*/ 216 h 315"/>
              <a:gd name="T92" fmla="*/ 296 w 316"/>
              <a:gd name="T93" fmla="*/ 216 h 315"/>
              <a:gd name="T94" fmla="*/ 296 w 316"/>
              <a:gd name="T95" fmla="*/ 236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16" h="315">
                <a:moveTo>
                  <a:pt x="256" y="197"/>
                </a:moveTo>
                <a:lnTo>
                  <a:pt x="256" y="157"/>
                </a:lnTo>
                <a:lnTo>
                  <a:pt x="256" y="138"/>
                </a:lnTo>
                <a:lnTo>
                  <a:pt x="178" y="138"/>
                </a:lnTo>
                <a:lnTo>
                  <a:pt x="178" y="118"/>
                </a:lnTo>
                <a:lnTo>
                  <a:pt x="237" y="118"/>
                </a:lnTo>
                <a:lnTo>
                  <a:pt x="237" y="98"/>
                </a:lnTo>
                <a:lnTo>
                  <a:pt x="237" y="0"/>
                </a:lnTo>
                <a:lnTo>
                  <a:pt x="119" y="0"/>
                </a:lnTo>
                <a:lnTo>
                  <a:pt x="99" y="0"/>
                </a:lnTo>
                <a:lnTo>
                  <a:pt x="99" y="118"/>
                </a:lnTo>
                <a:lnTo>
                  <a:pt x="158" y="118"/>
                </a:lnTo>
                <a:lnTo>
                  <a:pt x="158" y="138"/>
                </a:lnTo>
                <a:lnTo>
                  <a:pt x="60" y="138"/>
                </a:lnTo>
                <a:lnTo>
                  <a:pt x="60" y="157"/>
                </a:lnTo>
                <a:lnTo>
                  <a:pt x="60" y="197"/>
                </a:lnTo>
                <a:lnTo>
                  <a:pt x="20" y="197"/>
                </a:lnTo>
                <a:lnTo>
                  <a:pt x="0" y="197"/>
                </a:lnTo>
                <a:lnTo>
                  <a:pt x="0" y="315"/>
                </a:lnTo>
                <a:lnTo>
                  <a:pt x="138" y="315"/>
                </a:lnTo>
                <a:lnTo>
                  <a:pt x="138" y="295"/>
                </a:lnTo>
                <a:lnTo>
                  <a:pt x="138" y="197"/>
                </a:lnTo>
                <a:lnTo>
                  <a:pt x="79" y="197"/>
                </a:lnTo>
                <a:lnTo>
                  <a:pt x="79" y="157"/>
                </a:lnTo>
                <a:lnTo>
                  <a:pt x="237" y="157"/>
                </a:lnTo>
                <a:lnTo>
                  <a:pt x="237" y="197"/>
                </a:lnTo>
                <a:lnTo>
                  <a:pt x="197" y="197"/>
                </a:lnTo>
                <a:lnTo>
                  <a:pt x="178" y="197"/>
                </a:lnTo>
                <a:lnTo>
                  <a:pt x="178" y="315"/>
                </a:lnTo>
                <a:lnTo>
                  <a:pt x="316" y="315"/>
                </a:lnTo>
                <a:lnTo>
                  <a:pt x="316" y="295"/>
                </a:lnTo>
                <a:lnTo>
                  <a:pt x="316" y="197"/>
                </a:lnTo>
                <a:lnTo>
                  <a:pt x="256" y="197"/>
                </a:lnTo>
                <a:close/>
                <a:moveTo>
                  <a:pt x="119" y="216"/>
                </a:moveTo>
                <a:lnTo>
                  <a:pt x="119" y="236"/>
                </a:lnTo>
                <a:lnTo>
                  <a:pt x="20" y="236"/>
                </a:lnTo>
                <a:lnTo>
                  <a:pt x="20" y="216"/>
                </a:lnTo>
                <a:lnTo>
                  <a:pt x="119" y="216"/>
                </a:lnTo>
                <a:close/>
                <a:moveTo>
                  <a:pt x="119" y="39"/>
                </a:moveTo>
                <a:lnTo>
                  <a:pt x="119" y="20"/>
                </a:lnTo>
                <a:lnTo>
                  <a:pt x="217" y="20"/>
                </a:lnTo>
                <a:lnTo>
                  <a:pt x="217" y="39"/>
                </a:lnTo>
                <a:lnTo>
                  <a:pt x="119" y="39"/>
                </a:lnTo>
                <a:close/>
                <a:moveTo>
                  <a:pt x="296" y="236"/>
                </a:moveTo>
                <a:lnTo>
                  <a:pt x="197" y="236"/>
                </a:lnTo>
                <a:lnTo>
                  <a:pt x="197" y="216"/>
                </a:lnTo>
                <a:lnTo>
                  <a:pt x="296" y="216"/>
                </a:lnTo>
                <a:lnTo>
                  <a:pt x="296" y="2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带有默认参数的函数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  <p:bldP spid="21" grpId="0"/>
      <p:bldP spid="22" grpId="0"/>
      <p:bldP spid="11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2"/>
            </p:custDataLst>
          </p:nvPr>
        </p:nvGrpSpPr>
        <p:grpSpPr>
          <a:xfrm>
            <a:off x="958280" y="3566076"/>
            <a:ext cx="2877013" cy="2262873"/>
            <a:chOff x="958280" y="3566076"/>
            <a:chExt cx="2877013" cy="2262873"/>
          </a:xfrm>
        </p:grpSpPr>
        <p:sp>
          <p:nvSpPr>
            <p:cNvPr id="22" name="六边形 21"/>
            <p:cNvSpPr/>
            <p:nvPr/>
          </p:nvSpPr>
          <p:spPr>
            <a:xfrm rot="17100000">
              <a:off x="2769246" y="3645042"/>
              <a:ext cx="1145014" cy="987081"/>
            </a:xfrm>
            <a:prstGeom prst="hexag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58280" y="4505510"/>
              <a:ext cx="169478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buClr>
                  <a:srgbClr val="E24848"/>
                </a:buClr>
              </a:pPr>
              <a:r>
                <a:rPr lang="zh-CN" altLang="en-US" sz="1600" b="1" dirty="0">
                  <a:cs typeface="+mn-ea"/>
                  <a:sym typeface="+mn-lt"/>
                </a:rPr>
                <a:t>在声明函数时，所有指定默认值的参数都必须出现在不指定默认值的参数的右边。</a:t>
              </a:r>
            </a:p>
          </p:txBody>
        </p:sp>
        <p:sp>
          <p:nvSpPr>
            <p:cNvPr id="17" name="任意多边形: 形状 16"/>
            <p:cNvSpPr/>
            <p:nvPr/>
          </p:nvSpPr>
          <p:spPr>
            <a:xfrm>
              <a:off x="3102342" y="3868069"/>
              <a:ext cx="480660" cy="479934"/>
            </a:xfrm>
            <a:custGeom>
              <a:avLst/>
              <a:gdLst>
                <a:gd name="connsiteX0" fmla="*/ 497095 w 607639"/>
                <a:gd name="connsiteY0" fmla="*/ 261992 h 606722"/>
                <a:gd name="connsiteX1" fmla="*/ 497095 w 607639"/>
                <a:gd name="connsiteY1" fmla="*/ 468794 h 606722"/>
                <a:gd name="connsiteX2" fmla="*/ 524775 w 607639"/>
                <a:gd name="connsiteY2" fmla="*/ 468794 h 606722"/>
                <a:gd name="connsiteX3" fmla="*/ 524775 w 607639"/>
                <a:gd name="connsiteY3" fmla="*/ 261992 h 606722"/>
                <a:gd name="connsiteX4" fmla="*/ 414320 w 607639"/>
                <a:gd name="connsiteY4" fmla="*/ 261992 h 606722"/>
                <a:gd name="connsiteX5" fmla="*/ 414320 w 607639"/>
                <a:gd name="connsiteY5" fmla="*/ 468794 h 606722"/>
                <a:gd name="connsiteX6" fmla="*/ 469503 w 607639"/>
                <a:gd name="connsiteY6" fmla="*/ 468794 h 606722"/>
                <a:gd name="connsiteX7" fmla="*/ 469503 w 607639"/>
                <a:gd name="connsiteY7" fmla="*/ 261992 h 606722"/>
                <a:gd name="connsiteX8" fmla="*/ 359047 w 607639"/>
                <a:gd name="connsiteY8" fmla="*/ 261992 h 606722"/>
                <a:gd name="connsiteX9" fmla="*/ 359047 w 607639"/>
                <a:gd name="connsiteY9" fmla="*/ 468794 h 606722"/>
                <a:gd name="connsiteX10" fmla="*/ 386639 w 607639"/>
                <a:gd name="connsiteY10" fmla="*/ 468794 h 606722"/>
                <a:gd name="connsiteX11" fmla="*/ 386639 w 607639"/>
                <a:gd name="connsiteY11" fmla="*/ 261992 h 606722"/>
                <a:gd name="connsiteX12" fmla="*/ 276183 w 607639"/>
                <a:gd name="connsiteY12" fmla="*/ 261992 h 606722"/>
                <a:gd name="connsiteX13" fmla="*/ 276183 w 607639"/>
                <a:gd name="connsiteY13" fmla="*/ 468794 h 606722"/>
                <a:gd name="connsiteX14" fmla="*/ 331456 w 607639"/>
                <a:gd name="connsiteY14" fmla="*/ 468794 h 606722"/>
                <a:gd name="connsiteX15" fmla="*/ 331456 w 607639"/>
                <a:gd name="connsiteY15" fmla="*/ 261992 h 606722"/>
                <a:gd name="connsiteX16" fmla="*/ 220911 w 607639"/>
                <a:gd name="connsiteY16" fmla="*/ 261992 h 606722"/>
                <a:gd name="connsiteX17" fmla="*/ 220911 w 607639"/>
                <a:gd name="connsiteY17" fmla="*/ 468794 h 606722"/>
                <a:gd name="connsiteX18" fmla="*/ 248592 w 607639"/>
                <a:gd name="connsiteY18" fmla="*/ 468794 h 606722"/>
                <a:gd name="connsiteX19" fmla="*/ 248592 w 607639"/>
                <a:gd name="connsiteY19" fmla="*/ 261992 h 606722"/>
                <a:gd name="connsiteX20" fmla="*/ 138136 w 607639"/>
                <a:gd name="connsiteY20" fmla="*/ 261992 h 606722"/>
                <a:gd name="connsiteX21" fmla="*/ 138136 w 607639"/>
                <a:gd name="connsiteY21" fmla="*/ 468794 h 606722"/>
                <a:gd name="connsiteX22" fmla="*/ 193319 w 607639"/>
                <a:gd name="connsiteY22" fmla="*/ 468794 h 606722"/>
                <a:gd name="connsiteX23" fmla="*/ 193319 w 607639"/>
                <a:gd name="connsiteY23" fmla="*/ 261992 h 606722"/>
                <a:gd name="connsiteX24" fmla="*/ 82864 w 607639"/>
                <a:gd name="connsiteY24" fmla="*/ 261992 h 606722"/>
                <a:gd name="connsiteX25" fmla="*/ 82864 w 607639"/>
                <a:gd name="connsiteY25" fmla="*/ 468794 h 606722"/>
                <a:gd name="connsiteX26" fmla="*/ 110455 w 607639"/>
                <a:gd name="connsiteY26" fmla="*/ 468794 h 606722"/>
                <a:gd name="connsiteX27" fmla="*/ 110455 w 607639"/>
                <a:gd name="connsiteY27" fmla="*/ 261992 h 606722"/>
                <a:gd name="connsiteX28" fmla="*/ 303820 w 607639"/>
                <a:gd name="connsiteY28" fmla="*/ 110294 h 606722"/>
                <a:gd name="connsiteX29" fmla="*/ 331447 w 607639"/>
                <a:gd name="connsiteY29" fmla="*/ 137885 h 606722"/>
                <a:gd name="connsiteX30" fmla="*/ 303820 w 607639"/>
                <a:gd name="connsiteY30" fmla="*/ 165476 h 606722"/>
                <a:gd name="connsiteX31" fmla="*/ 276193 w 607639"/>
                <a:gd name="connsiteY31" fmla="*/ 137885 h 606722"/>
                <a:gd name="connsiteX32" fmla="*/ 303820 w 607639"/>
                <a:gd name="connsiteY32" fmla="*/ 110294 h 606722"/>
                <a:gd name="connsiteX33" fmla="*/ 303775 w 607639"/>
                <a:gd name="connsiteY33" fmla="*/ 27550 h 606722"/>
                <a:gd name="connsiteX34" fmla="*/ 174005 w 607639"/>
                <a:gd name="connsiteY34" fmla="*/ 103446 h 606722"/>
                <a:gd name="connsiteX35" fmla="*/ 299681 w 607639"/>
                <a:gd name="connsiteY35" fmla="*/ 56522 h 606722"/>
                <a:gd name="connsiteX36" fmla="*/ 309293 w 607639"/>
                <a:gd name="connsiteY36" fmla="*/ 55189 h 606722"/>
                <a:gd name="connsiteX37" fmla="*/ 434969 w 607639"/>
                <a:gd name="connsiteY37" fmla="*/ 102024 h 606722"/>
                <a:gd name="connsiteX38" fmla="*/ 303775 w 607639"/>
                <a:gd name="connsiteY38" fmla="*/ 27550 h 606722"/>
                <a:gd name="connsiteX39" fmla="*/ 303775 w 607639"/>
                <a:gd name="connsiteY39" fmla="*/ 0 h 606722"/>
                <a:gd name="connsiteX40" fmla="*/ 470927 w 607639"/>
                <a:gd name="connsiteY40" fmla="*/ 115799 h 606722"/>
                <a:gd name="connsiteX41" fmla="*/ 570346 w 607639"/>
                <a:gd name="connsiteY41" fmla="*/ 153036 h 606722"/>
                <a:gd name="connsiteX42" fmla="*/ 579958 w 607639"/>
                <a:gd name="connsiteY42" fmla="*/ 165478 h 606722"/>
                <a:gd name="connsiteX43" fmla="*/ 579958 w 607639"/>
                <a:gd name="connsiteY43" fmla="*/ 193028 h 606722"/>
                <a:gd name="connsiteX44" fmla="*/ 579958 w 607639"/>
                <a:gd name="connsiteY44" fmla="*/ 248217 h 606722"/>
                <a:gd name="connsiteX45" fmla="*/ 566163 w 607639"/>
                <a:gd name="connsiteY45" fmla="*/ 261992 h 606722"/>
                <a:gd name="connsiteX46" fmla="*/ 552367 w 607639"/>
                <a:gd name="connsiteY46" fmla="*/ 261992 h 606722"/>
                <a:gd name="connsiteX47" fmla="*/ 552367 w 607639"/>
                <a:gd name="connsiteY47" fmla="*/ 468794 h 606722"/>
                <a:gd name="connsiteX48" fmla="*/ 566163 w 607639"/>
                <a:gd name="connsiteY48" fmla="*/ 468794 h 606722"/>
                <a:gd name="connsiteX49" fmla="*/ 579958 w 607639"/>
                <a:gd name="connsiteY49" fmla="*/ 482569 h 606722"/>
                <a:gd name="connsiteX50" fmla="*/ 566163 w 607639"/>
                <a:gd name="connsiteY50" fmla="*/ 496344 h 606722"/>
                <a:gd name="connsiteX51" fmla="*/ 538571 w 607639"/>
                <a:gd name="connsiteY51" fmla="*/ 496344 h 606722"/>
                <a:gd name="connsiteX52" fmla="*/ 483299 w 607639"/>
                <a:gd name="connsiteY52" fmla="*/ 496344 h 606722"/>
                <a:gd name="connsiteX53" fmla="*/ 400435 w 607639"/>
                <a:gd name="connsiteY53" fmla="*/ 496344 h 606722"/>
                <a:gd name="connsiteX54" fmla="*/ 345252 w 607639"/>
                <a:gd name="connsiteY54" fmla="*/ 496344 h 606722"/>
                <a:gd name="connsiteX55" fmla="*/ 262387 w 607639"/>
                <a:gd name="connsiteY55" fmla="*/ 496344 h 606722"/>
                <a:gd name="connsiteX56" fmla="*/ 207115 w 607639"/>
                <a:gd name="connsiteY56" fmla="*/ 496344 h 606722"/>
                <a:gd name="connsiteX57" fmla="*/ 124251 w 607639"/>
                <a:gd name="connsiteY57" fmla="*/ 496344 h 606722"/>
                <a:gd name="connsiteX58" fmla="*/ 69068 w 607639"/>
                <a:gd name="connsiteY58" fmla="*/ 496344 h 606722"/>
                <a:gd name="connsiteX59" fmla="*/ 55272 w 607639"/>
                <a:gd name="connsiteY59" fmla="*/ 496344 h 606722"/>
                <a:gd name="connsiteX60" fmla="*/ 55272 w 607639"/>
                <a:gd name="connsiteY60" fmla="*/ 537758 h 606722"/>
                <a:gd name="connsiteX61" fmla="*/ 41387 w 607639"/>
                <a:gd name="connsiteY61" fmla="*/ 551533 h 606722"/>
                <a:gd name="connsiteX62" fmla="*/ 27592 w 607639"/>
                <a:gd name="connsiteY62" fmla="*/ 551533 h 606722"/>
                <a:gd name="connsiteX63" fmla="*/ 27592 w 607639"/>
                <a:gd name="connsiteY63" fmla="*/ 579083 h 606722"/>
                <a:gd name="connsiteX64" fmla="*/ 579958 w 607639"/>
                <a:gd name="connsiteY64" fmla="*/ 579083 h 606722"/>
                <a:gd name="connsiteX65" fmla="*/ 579958 w 607639"/>
                <a:gd name="connsiteY65" fmla="*/ 551533 h 606722"/>
                <a:gd name="connsiteX66" fmla="*/ 96660 w 607639"/>
                <a:gd name="connsiteY66" fmla="*/ 551533 h 606722"/>
                <a:gd name="connsiteX67" fmla="*/ 82864 w 607639"/>
                <a:gd name="connsiteY67" fmla="*/ 537758 h 606722"/>
                <a:gd name="connsiteX68" fmla="*/ 96660 w 607639"/>
                <a:gd name="connsiteY68" fmla="*/ 523983 h 606722"/>
                <a:gd name="connsiteX69" fmla="*/ 593843 w 607639"/>
                <a:gd name="connsiteY69" fmla="*/ 523983 h 606722"/>
                <a:gd name="connsiteX70" fmla="*/ 607639 w 607639"/>
                <a:gd name="connsiteY70" fmla="*/ 537758 h 606722"/>
                <a:gd name="connsiteX71" fmla="*/ 607639 w 607639"/>
                <a:gd name="connsiteY71" fmla="*/ 592947 h 606722"/>
                <a:gd name="connsiteX72" fmla="*/ 593843 w 607639"/>
                <a:gd name="connsiteY72" fmla="*/ 606722 h 606722"/>
                <a:gd name="connsiteX73" fmla="*/ 13796 w 607639"/>
                <a:gd name="connsiteY73" fmla="*/ 606722 h 606722"/>
                <a:gd name="connsiteX74" fmla="*/ 0 w 607639"/>
                <a:gd name="connsiteY74" fmla="*/ 592947 h 606722"/>
                <a:gd name="connsiteX75" fmla="*/ 0 w 607639"/>
                <a:gd name="connsiteY75" fmla="*/ 537758 h 606722"/>
                <a:gd name="connsiteX76" fmla="*/ 13796 w 607639"/>
                <a:gd name="connsiteY76" fmla="*/ 523983 h 606722"/>
                <a:gd name="connsiteX77" fmla="*/ 27592 w 607639"/>
                <a:gd name="connsiteY77" fmla="*/ 523983 h 606722"/>
                <a:gd name="connsiteX78" fmla="*/ 27592 w 607639"/>
                <a:gd name="connsiteY78" fmla="*/ 482569 h 606722"/>
                <a:gd name="connsiteX79" fmla="*/ 41387 w 607639"/>
                <a:gd name="connsiteY79" fmla="*/ 468794 h 606722"/>
                <a:gd name="connsiteX80" fmla="*/ 55272 w 607639"/>
                <a:gd name="connsiteY80" fmla="*/ 468794 h 606722"/>
                <a:gd name="connsiteX81" fmla="*/ 55272 w 607639"/>
                <a:gd name="connsiteY81" fmla="*/ 261992 h 606722"/>
                <a:gd name="connsiteX82" fmla="*/ 41387 w 607639"/>
                <a:gd name="connsiteY82" fmla="*/ 261992 h 606722"/>
                <a:gd name="connsiteX83" fmla="*/ 27592 w 607639"/>
                <a:gd name="connsiteY83" fmla="*/ 248217 h 606722"/>
                <a:gd name="connsiteX84" fmla="*/ 41387 w 607639"/>
                <a:gd name="connsiteY84" fmla="*/ 234442 h 606722"/>
                <a:gd name="connsiteX85" fmla="*/ 69068 w 607639"/>
                <a:gd name="connsiteY85" fmla="*/ 234442 h 606722"/>
                <a:gd name="connsiteX86" fmla="*/ 124251 w 607639"/>
                <a:gd name="connsiteY86" fmla="*/ 234442 h 606722"/>
                <a:gd name="connsiteX87" fmla="*/ 207115 w 607639"/>
                <a:gd name="connsiteY87" fmla="*/ 234442 h 606722"/>
                <a:gd name="connsiteX88" fmla="*/ 262387 w 607639"/>
                <a:gd name="connsiteY88" fmla="*/ 234442 h 606722"/>
                <a:gd name="connsiteX89" fmla="*/ 345252 w 607639"/>
                <a:gd name="connsiteY89" fmla="*/ 234442 h 606722"/>
                <a:gd name="connsiteX90" fmla="*/ 400435 w 607639"/>
                <a:gd name="connsiteY90" fmla="*/ 234442 h 606722"/>
                <a:gd name="connsiteX91" fmla="*/ 483299 w 607639"/>
                <a:gd name="connsiteY91" fmla="*/ 234442 h 606722"/>
                <a:gd name="connsiteX92" fmla="*/ 538571 w 607639"/>
                <a:gd name="connsiteY92" fmla="*/ 234442 h 606722"/>
                <a:gd name="connsiteX93" fmla="*/ 552367 w 607639"/>
                <a:gd name="connsiteY93" fmla="*/ 234442 h 606722"/>
                <a:gd name="connsiteX94" fmla="*/ 552367 w 607639"/>
                <a:gd name="connsiteY94" fmla="*/ 193028 h 606722"/>
                <a:gd name="connsiteX95" fmla="*/ 552367 w 607639"/>
                <a:gd name="connsiteY95" fmla="*/ 175076 h 606722"/>
                <a:gd name="connsiteX96" fmla="*/ 303775 w 607639"/>
                <a:gd name="connsiteY96" fmla="*/ 84072 h 606722"/>
                <a:gd name="connsiteX97" fmla="*/ 55272 w 607639"/>
                <a:gd name="connsiteY97" fmla="*/ 175076 h 606722"/>
                <a:gd name="connsiteX98" fmla="*/ 55272 w 607639"/>
                <a:gd name="connsiteY98" fmla="*/ 179253 h 606722"/>
                <a:gd name="connsiteX99" fmla="*/ 510979 w 607639"/>
                <a:gd name="connsiteY99" fmla="*/ 179253 h 606722"/>
                <a:gd name="connsiteX100" fmla="*/ 524775 w 607639"/>
                <a:gd name="connsiteY100" fmla="*/ 193028 h 606722"/>
                <a:gd name="connsiteX101" fmla="*/ 510979 w 607639"/>
                <a:gd name="connsiteY101" fmla="*/ 206803 h 606722"/>
                <a:gd name="connsiteX102" fmla="*/ 41387 w 607639"/>
                <a:gd name="connsiteY102" fmla="*/ 206803 h 606722"/>
                <a:gd name="connsiteX103" fmla="*/ 27592 w 607639"/>
                <a:gd name="connsiteY103" fmla="*/ 193028 h 606722"/>
                <a:gd name="connsiteX104" fmla="*/ 27592 w 607639"/>
                <a:gd name="connsiteY104" fmla="*/ 165478 h 606722"/>
                <a:gd name="connsiteX105" fmla="*/ 37293 w 607639"/>
                <a:gd name="connsiteY105" fmla="*/ 153036 h 606722"/>
                <a:gd name="connsiteX106" fmla="*/ 136712 w 607639"/>
                <a:gd name="connsiteY106" fmla="*/ 115799 h 606722"/>
                <a:gd name="connsiteX107" fmla="*/ 303775 w 607639"/>
                <a:gd name="connsiteY10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607639" h="606722">
                  <a:moveTo>
                    <a:pt x="497095" y="261992"/>
                  </a:moveTo>
                  <a:lnTo>
                    <a:pt x="497095" y="468794"/>
                  </a:lnTo>
                  <a:lnTo>
                    <a:pt x="524775" y="468794"/>
                  </a:lnTo>
                  <a:lnTo>
                    <a:pt x="524775" y="261992"/>
                  </a:lnTo>
                  <a:close/>
                  <a:moveTo>
                    <a:pt x="414320" y="261992"/>
                  </a:moveTo>
                  <a:lnTo>
                    <a:pt x="414320" y="468794"/>
                  </a:lnTo>
                  <a:lnTo>
                    <a:pt x="469503" y="468794"/>
                  </a:lnTo>
                  <a:lnTo>
                    <a:pt x="469503" y="261992"/>
                  </a:lnTo>
                  <a:close/>
                  <a:moveTo>
                    <a:pt x="359047" y="261992"/>
                  </a:moveTo>
                  <a:lnTo>
                    <a:pt x="359047" y="468794"/>
                  </a:lnTo>
                  <a:lnTo>
                    <a:pt x="386639" y="468794"/>
                  </a:lnTo>
                  <a:lnTo>
                    <a:pt x="386639" y="261992"/>
                  </a:lnTo>
                  <a:close/>
                  <a:moveTo>
                    <a:pt x="276183" y="261992"/>
                  </a:moveTo>
                  <a:lnTo>
                    <a:pt x="276183" y="468794"/>
                  </a:lnTo>
                  <a:lnTo>
                    <a:pt x="331456" y="468794"/>
                  </a:lnTo>
                  <a:lnTo>
                    <a:pt x="331456" y="261992"/>
                  </a:lnTo>
                  <a:close/>
                  <a:moveTo>
                    <a:pt x="220911" y="261992"/>
                  </a:moveTo>
                  <a:lnTo>
                    <a:pt x="220911" y="468794"/>
                  </a:lnTo>
                  <a:lnTo>
                    <a:pt x="248592" y="468794"/>
                  </a:lnTo>
                  <a:lnTo>
                    <a:pt x="248592" y="261992"/>
                  </a:lnTo>
                  <a:close/>
                  <a:moveTo>
                    <a:pt x="138136" y="261992"/>
                  </a:moveTo>
                  <a:lnTo>
                    <a:pt x="138136" y="468794"/>
                  </a:lnTo>
                  <a:lnTo>
                    <a:pt x="193319" y="468794"/>
                  </a:lnTo>
                  <a:lnTo>
                    <a:pt x="193319" y="261992"/>
                  </a:lnTo>
                  <a:close/>
                  <a:moveTo>
                    <a:pt x="82864" y="261992"/>
                  </a:moveTo>
                  <a:lnTo>
                    <a:pt x="82864" y="468794"/>
                  </a:lnTo>
                  <a:lnTo>
                    <a:pt x="110455" y="468794"/>
                  </a:lnTo>
                  <a:lnTo>
                    <a:pt x="110455" y="261992"/>
                  </a:lnTo>
                  <a:close/>
                  <a:moveTo>
                    <a:pt x="303820" y="110294"/>
                  </a:moveTo>
                  <a:cubicBezTo>
                    <a:pt x="319078" y="110294"/>
                    <a:pt x="331447" y="122647"/>
                    <a:pt x="331447" y="137885"/>
                  </a:cubicBezTo>
                  <a:cubicBezTo>
                    <a:pt x="331447" y="153123"/>
                    <a:pt x="319078" y="165476"/>
                    <a:pt x="303820" y="165476"/>
                  </a:cubicBezTo>
                  <a:cubicBezTo>
                    <a:pt x="288562" y="165476"/>
                    <a:pt x="276193" y="153123"/>
                    <a:pt x="276193" y="137885"/>
                  </a:cubicBezTo>
                  <a:cubicBezTo>
                    <a:pt x="276193" y="122647"/>
                    <a:pt x="288562" y="110294"/>
                    <a:pt x="303820" y="110294"/>
                  </a:cubicBezTo>
                  <a:close/>
                  <a:moveTo>
                    <a:pt x="303775" y="27550"/>
                  </a:moveTo>
                  <a:cubicBezTo>
                    <a:pt x="248592" y="27550"/>
                    <a:pt x="198838" y="57944"/>
                    <a:pt x="174005" y="103446"/>
                  </a:cubicBezTo>
                  <a:lnTo>
                    <a:pt x="299681" y="56522"/>
                  </a:lnTo>
                  <a:cubicBezTo>
                    <a:pt x="302440" y="55189"/>
                    <a:pt x="305199" y="55189"/>
                    <a:pt x="309293" y="55189"/>
                  </a:cubicBezTo>
                  <a:lnTo>
                    <a:pt x="434969" y="102024"/>
                  </a:lnTo>
                  <a:cubicBezTo>
                    <a:pt x="408712" y="57944"/>
                    <a:pt x="359047" y="27550"/>
                    <a:pt x="303775" y="27550"/>
                  </a:cubicBezTo>
                  <a:close/>
                  <a:moveTo>
                    <a:pt x="303775" y="0"/>
                  </a:moveTo>
                  <a:cubicBezTo>
                    <a:pt x="379786" y="0"/>
                    <a:pt x="446006" y="48257"/>
                    <a:pt x="470927" y="115799"/>
                  </a:cubicBezTo>
                  <a:lnTo>
                    <a:pt x="570346" y="153036"/>
                  </a:lnTo>
                  <a:cubicBezTo>
                    <a:pt x="575864" y="154458"/>
                    <a:pt x="579958" y="159968"/>
                    <a:pt x="579958" y="165478"/>
                  </a:cubicBezTo>
                  <a:lnTo>
                    <a:pt x="579958" y="193028"/>
                  </a:lnTo>
                  <a:lnTo>
                    <a:pt x="579958" y="248217"/>
                  </a:lnTo>
                  <a:cubicBezTo>
                    <a:pt x="579958" y="256482"/>
                    <a:pt x="574440" y="261992"/>
                    <a:pt x="566163" y="261992"/>
                  </a:cubicBezTo>
                  <a:lnTo>
                    <a:pt x="552367" y="261992"/>
                  </a:lnTo>
                  <a:lnTo>
                    <a:pt x="552367" y="468794"/>
                  </a:lnTo>
                  <a:lnTo>
                    <a:pt x="566163" y="468794"/>
                  </a:lnTo>
                  <a:cubicBezTo>
                    <a:pt x="574440" y="468794"/>
                    <a:pt x="579958" y="474304"/>
                    <a:pt x="579958" y="482569"/>
                  </a:cubicBezTo>
                  <a:cubicBezTo>
                    <a:pt x="579958" y="490834"/>
                    <a:pt x="574440" y="496344"/>
                    <a:pt x="566163" y="496344"/>
                  </a:cubicBezTo>
                  <a:lnTo>
                    <a:pt x="538571" y="496344"/>
                  </a:lnTo>
                  <a:lnTo>
                    <a:pt x="483299" y="496344"/>
                  </a:lnTo>
                  <a:lnTo>
                    <a:pt x="400435" y="496344"/>
                  </a:lnTo>
                  <a:lnTo>
                    <a:pt x="345252" y="496344"/>
                  </a:lnTo>
                  <a:lnTo>
                    <a:pt x="262387" y="496344"/>
                  </a:lnTo>
                  <a:lnTo>
                    <a:pt x="207115" y="496344"/>
                  </a:lnTo>
                  <a:lnTo>
                    <a:pt x="124251" y="496344"/>
                  </a:lnTo>
                  <a:lnTo>
                    <a:pt x="69068" y="496344"/>
                  </a:lnTo>
                  <a:lnTo>
                    <a:pt x="55272" y="496344"/>
                  </a:lnTo>
                  <a:lnTo>
                    <a:pt x="55272" y="537758"/>
                  </a:lnTo>
                  <a:cubicBezTo>
                    <a:pt x="55272" y="546023"/>
                    <a:pt x="49754" y="551533"/>
                    <a:pt x="41387" y="551533"/>
                  </a:cubicBezTo>
                  <a:lnTo>
                    <a:pt x="27592" y="551533"/>
                  </a:lnTo>
                  <a:lnTo>
                    <a:pt x="27592" y="579083"/>
                  </a:lnTo>
                  <a:lnTo>
                    <a:pt x="579958" y="579083"/>
                  </a:lnTo>
                  <a:lnTo>
                    <a:pt x="579958" y="551533"/>
                  </a:lnTo>
                  <a:lnTo>
                    <a:pt x="96660" y="551533"/>
                  </a:lnTo>
                  <a:cubicBezTo>
                    <a:pt x="88382" y="551533"/>
                    <a:pt x="82864" y="546023"/>
                    <a:pt x="82864" y="537758"/>
                  </a:cubicBezTo>
                  <a:cubicBezTo>
                    <a:pt x="82864" y="529493"/>
                    <a:pt x="88382" y="523983"/>
                    <a:pt x="96660" y="523983"/>
                  </a:cubicBezTo>
                  <a:lnTo>
                    <a:pt x="593843" y="523983"/>
                  </a:lnTo>
                  <a:cubicBezTo>
                    <a:pt x="602121" y="523983"/>
                    <a:pt x="607639" y="529493"/>
                    <a:pt x="607639" y="537758"/>
                  </a:cubicBezTo>
                  <a:lnTo>
                    <a:pt x="607639" y="592947"/>
                  </a:lnTo>
                  <a:cubicBezTo>
                    <a:pt x="607639" y="601212"/>
                    <a:pt x="602121" y="606722"/>
                    <a:pt x="593843" y="606722"/>
                  </a:cubicBezTo>
                  <a:lnTo>
                    <a:pt x="13796" y="606722"/>
                  </a:lnTo>
                  <a:cubicBezTo>
                    <a:pt x="5518" y="606722"/>
                    <a:pt x="0" y="601212"/>
                    <a:pt x="0" y="592947"/>
                  </a:cubicBezTo>
                  <a:lnTo>
                    <a:pt x="0" y="537758"/>
                  </a:lnTo>
                  <a:cubicBezTo>
                    <a:pt x="0" y="529493"/>
                    <a:pt x="5518" y="523983"/>
                    <a:pt x="13796" y="523983"/>
                  </a:cubicBezTo>
                  <a:lnTo>
                    <a:pt x="27592" y="523983"/>
                  </a:lnTo>
                  <a:lnTo>
                    <a:pt x="27592" y="482569"/>
                  </a:lnTo>
                  <a:cubicBezTo>
                    <a:pt x="27592" y="474304"/>
                    <a:pt x="33110" y="468794"/>
                    <a:pt x="41387" y="468794"/>
                  </a:cubicBezTo>
                  <a:lnTo>
                    <a:pt x="55272" y="468794"/>
                  </a:lnTo>
                  <a:lnTo>
                    <a:pt x="55272" y="261992"/>
                  </a:lnTo>
                  <a:lnTo>
                    <a:pt x="41387" y="261992"/>
                  </a:lnTo>
                  <a:cubicBezTo>
                    <a:pt x="33110" y="261992"/>
                    <a:pt x="27592" y="256482"/>
                    <a:pt x="27592" y="248217"/>
                  </a:cubicBezTo>
                  <a:cubicBezTo>
                    <a:pt x="27592" y="239952"/>
                    <a:pt x="33110" y="234442"/>
                    <a:pt x="41387" y="234442"/>
                  </a:cubicBezTo>
                  <a:lnTo>
                    <a:pt x="69068" y="234442"/>
                  </a:lnTo>
                  <a:lnTo>
                    <a:pt x="124251" y="234442"/>
                  </a:lnTo>
                  <a:lnTo>
                    <a:pt x="207115" y="234442"/>
                  </a:lnTo>
                  <a:lnTo>
                    <a:pt x="262387" y="234442"/>
                  </a:lnTo>
                  <a:lnTo>
                    <a:pt x="345252" y="234442"/>
                  </a:lnTo>
                  <a:lnTo>
                    <a:pt x="400435" y="234442"/>
                  </a:lnTo>
                  <a:lnTo>
                    <a:pt x="483299" y="234442"/>
                  </a:lnTo>
                  <a:lnTo>
                    <a:pt x="538571" y="234442"/>
                  </a:lnTo>
                  <a:lnTo>
                    <a:pt x="552367" y="234442"/>
                  </a:lnTo>
                  <a:lnTo>
                    <a:pt x="552367" y="193028"/>
                  </a:lnTo>
                  <a:lnTo>
                    <a:pt x="552367" y="175076"/>
                  </a:lnTo>
                  <a:lnTo>
                    <a:pt x="303775" y="84072"/>
                  </a:lnTo>
                  <a:lnTo>
                    <a:pt x="55272" y="175076"/>
                  </a:lnTo>
                  <a:lnTo>
                    <a:pt x="55272" y="179253"/>
                  </a:lnTo>
                  <a:lnTo>
                    <a:pt x="510979" y="179253"/>
                  </a:lnTo>
                  <a:cubicBezTo>
                    <a:pt x="519257" y="179253"/>
                    <a:pt x="524775" y="184763"/>
                    <a:pt x="524775" y="193028"/>
                  </a:cubicBezTo>
                  <a:cubicBezTo>
                    <a:pt x="524775" y="201293"/>
                    <a:pt x="519257" y="206803"/>
                    <a:pt x="510979" y="206803"/>
                  </a:cubicBezTo>
                  <a:lnTo>
                    <a:pt x="41387" y="206803"/>
                  </a:lnTo>
                  <a:cubicBezTo>
                    <a:pt x="33110" y="206803"/>
                    <a:pt x="27592" y="201293"/>
                    <a:pt x="27592" y="193028"/>
                  </a:cubicBezTo>
                  <a:lnTo>
                    <a:pt x="27592" y="165478"/>
                  </a:lnTo>
                  <a:cubicBezTo>
                    <a:pt x="27592" y="159968"/>
                    <a:pt x="31775" y="154458"/>
                    <a:pt x="37293" y="153036"/>
                  </a:cubicBezTo>
                  <a:lnTo>
                    <a:pt x="136712" y="115799"/>
                  </a:lnTo>
                  <a:cubicBezTo>
                    <a:pt x="161545" y="48257"/>
                    <a:pt x="227853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7" name="千图PPT彼岸天：ID 8661124库_组合 26"/>
          <p:cNvGrpSpPr/>
          <p:nvPr>
            <p:custDataLst>
              <p:tags r:id="rId3"/>
            </p:custDataLst>
          </p:nvPr>
        </p:nvGrpSpPr>
        <p:grpSpPr>
          <a:xfrm>
            <a:off x="3810737" y="3783565"/>
            <a:ext cx="4414612" cy="1694286"/>
            <a:chOff x="3810737" y="3783565"/>
            <a:chExt cx="4414612" cy="1694286"/>
          </a:xfrm>
        </p:grpSpPr>
        <p:sp>
          <p:nvSpPr>
            <p:cNvPr id="23" name="六边形 22"/>
            <p:cNvSpPr/>
            <p:nvPr/>
          </p:nvSpPr>
          <p:spPr>
            <a:xfrm rot="17100000">
              <a:off x="3703899" y="3890403"/>
              <a:ext cx="1549151" cy="1335475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>
                <a:cs typeface="+mn-ea"/>
                <a:sym typeface="+mn-lt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25930" y="4816131"/>
              <a:ext cx="2999419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buClr>
                  <a:srgbClr val="E24848"/>
                </a:buClr>
              </a:pPr>
              <a:r>
                <a:rPr lang="en-US" altLang="zh-CN" sz="1600" b="1" dirty="0">
                  <a:cs typeface="+mn-ea"/>
                  <a:sym typeface="+mn-lt"/>
                </a:rPr>
                <a:t>int f</a:t>
              </a:r>
              <a:r>
                <a:rPr lang="zh-CN" altLang="en-US" sz="1600" b="1" dirty="0">
                  <a:cs typeface="+mn-ea"/>
                  <a:sym typeface="+mn-lt"/>
                </a:rPr>
                <a:t>（</a:t>
              </a:r>
              <a:r>
                <a:rPr lang="en-US" altLang="zh-CN" sz="1600" b="1" dirty="0">
                  <a:cs typeface="+mn-ea"/>
                  <a:sym typeface="+mn-lt"/>
                </a:rPr>
                <a:t>int x , int y=6, int z </a:t>
              </a:r>
              <a:r>
                <a:rPr lang="zh-CN" altLang="en-US" sz="1600" b="1" dirty="0">
                  <a:cs typeface="+mn-ea"/>
                  <a:sym typeface="+mn-lt"/>
                </a:rPr>
                <a:t>）</a:t>
              </a:r>
              <a:r>
                <a:rPr lang="en-US" altLang="zh-CN" sz="1600" b="1" dirty="0">
                  <a:cs typeface="+mn-ea"/>
                  <a:sym typeface="+mn-lt"/>
                </a:rPr>
                <a:t>;</a:t>
              </a:r>
            </a:p>
            <a:p>
              <a:pPr>
                <a:spcBef>
                  <a:spcPts val="600"/>
                </a:spcBef>
                <a:buClr>
                  <a:srgbClr val="E24848"/>
                </a:buClr>
              </a:pPr>
              <a:r>
                <a:rPr lang="en-US" altLang="zh-CN" sz="1600" b="1" dirty="0">
                  <a:cs typeface="+mn-ea"/>
                  <a:sym typeface="+mn-lt"/>
                </a:rPr>
                <a:t>int f</a:t>
              </a:r>
              <a:r>
                <a:rPr lang="zh-CN" altLang="en-US" sz="1600" b="1" dirty="0">
                  <a:cs typeface="+mn-ea"/>
                  <a:sym typeface="+mn-lt"/>
                </a:rPr>
                <a:t>（</a:t>
              </a:r>
              <a:r>
                <a:rPr lang="en-US" altLang="zh-CN" sz="1600" b="1" dirty="0">
                  <a:cs typeface="+mn-ea"/>
                  <a:sym typeface="+mn-lt"/>
                </a:rPr>
                <a:t>int x , int z, int y=6 </a:t>
              </a:r>
              <a:r>
                <a:rPr lang="zh-CN" altLang="en-US" sz="1600" b="1" dirty="0">
                  <a:cs typeface="+mn-ea"/>
                  <a:sym typeface="+mn-lt"/>
                </a:rPr>
                <a:t>）</a:t>
              </a:r>
              <a:r>
                <a:rPr lang="en-US" altLang="zh-CN" sz="1600" b="1" dirty="0">
                  <a:cs typeface="+mn-ea"/>
                  <a:sym typeface="+mn-lt"/>
                </a:rPr>
                <a:t>;</a:t>
              </a:r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4203287" y="4335725"/>
              <a:ext cx="480660" cy="479934"/>
            </a:xfrm>
            <a:custGeom>
              <a:avLst/>
              <a:gdLst>
                <a:gd name="connsiteX0" fmla="*/ 497095 w 607639"/>
                <a:gd name="connsiteY0" fmla="*/ 261992 h 606722"/>
                <a:gd name="connsiteX1" fmla="*/ 497095 w 607639"/>
                <a:gd name="connsiteY1" fmla="*/ 468794 h 606722"/>
                <a:gd name="connsiteX2" fmla="*/ 524775 w 607639"/>
                <a:gd name="connsiteY2" fmla="*/ 468794 h 606722"/>
                <a:gd name="connsiteX3" fmla="*/ 524775 w 607639"/>
                <a:gd name="connsiteY3" fmla="*/ 261992 h 606722"/>
                <a:gd name="connsiteX4" fmla="*/ 414320 w 607639"/>
                <a:gd name="connsiteY4" fmla="*/ 261992 h 606722"/>
                <a:gd name="connsiteX5" fmla="*/ 414320 w 607639"/>
                <a:gd name="connsiteY5" fmla="*/ 468794 h 606722"/>
                <a:gd name="connsiteX6" fmla="*/ 469503 w 607639"/>
                <a:gd name="connsiteY6" fmla="*/ 468794 h 606722"/>
                <a:gd name="connsiteX7" fmla="*/ 469503 w 607639"/>
                <a:gd name="connsiteY7" fmla="*/ 261992 h 606722"/>
                <a:gd name="connsiteX8" fmla="*/ 359047 w 607639"/>
                <a:gd name="connsiteY8" fmla="*/ 261992 h 606722"/>
                <a:gd name="connsiteX9" fmla="*/ 359047 w 607639"/>
                <a:gd name="connsiteY9" fmla="*/ 468794 h 606722"/>
                <a:gd name="connsiteX10" fmla="*/ 386639 w 607639"/>
                <a:gd name="connsiteY10" fmla="*/ 468794 h 606722"/>
                <a:gd name="connsiteX11" fmla="*/ 386639 w 607639"/>
                <a:gd name="connsiteY11" fmla="*/ 261992 h 606722"/>
                <a:gd name="connsiteX12" fmla="*/ 276183 w 607639"/>
                <a:gd name="connsiteY12" fmla="*/ 261992 h 606722"/>
                <a:gd name="connsiteX13" fmla="*/ 276183 w 607639"/>
                <a:gd name="connsiteY13" fmla="*/ 468794 h 606722"/>
                <a:gd name="connsiteX14" fmla="*/ 331456 w 607639"/>
                <a:gd name="connsiteY14" fmla="*/ 468794 h 606722"/>
                <a:gd name="connsiteX15" fmla="*/ 331456 w 607639"/>
                <a:gd name="connsiteY15" fmla="*/ 261992 h 606722"/>
                <a:gd name="connsiteX16" fmla="*/ 220911 w 607639"/>
                <a:gd name="connsiteY16" fmla="*/ 261992 h 606722"/>
                <a:gd name="connsiteX17" fmla="*/ 220911 w 607639"/>
                <a:gd name="connsiteY17" fmla="*/ 468794 h 606722"/>
                <a:gd name="connsiteX18" fmla="*/ 248592 w 607639"/>
                <a:gd name="connsiteY18" fmla="*/ 468794 h 606722"/>
                <a:gd name="connsiteX19" fmla="*/ 248592 w 607639"/>
                <a:gd name="connsiteY19" fmla="*/ 261992 h 606722"/>
                <a:gd name="connsiteX20" fmla="*/ 138136 w 607639"/>
                <a:gd name="connsiteY20" fmla="*/ 261992 h 606722"/>
                <a:gd name="connsiteX21" fmla="*/ 138136 w 607639"/>
                <a:gd name="connsiteY21" fmla="*/ 468794 h 606722"/>
                <a:gd name="connsiteX22" fmla="*/ 193319 w 607639"/>
                <a:gd name="connsiteY22" fmla="*/ 468794 h 606722"/>
                <a:gd name="connsiteX23" fmla="*/ 193319 w 607639"/>
                <a:gd name="connsiteY23" fmla="*/ 261992 h 606722"/>
                <a:gd name="connsiteX24" fmla="*/ 82864 w 607639"/>
                <a:gd name="connsiteY24" fmla="*/ 261992 h 606722"/>
                <a:gd name="connsiteX25" fmla="*/ 82864 w 607639"/>
                <a:gd name="connsiteY25" fmla="*/ 468794 h 606722"/>
                <a:gd name="connsiteX26" fmla="*/ 110455 w 607639"/>
                <a:gd name="connsiteY26" fmla="*/ 468794 h 606722"/>
                <a:gd name="connsiteX27" fmla="*/ 110455 w 607639"/>
                <a:gd name="connsiteY27" fmla="*/ 261992 h 606722"/>
                <a:gd name="connsiteX28" fmla="*/ 303820 w 607639"/>
                <a:gd name="connsiteY28" fmla="*/ 110294 h 606722"/>
                <a:gd name="connsiteX29" fmla="*/ 331447 w 607639"/>
                <a:gd name="connsiteY29" fmla="*/ 137885 h 606722"/>
                <a:gd name="connsiteX30" fmla="*/ 303820 w 607639"/>
                <a:gd name="connsiteY30" fmla="*/ 165476 h 606722"/>
                <a:gd name="connsiteX31" fmla="*/ 276193 w 607639"/>
                <a:gd name="connsiteY31" fmla="*/ 137885 h 606722"/>
                <a:gd name="connsiteX32" fmla="*/ 303820 w 607639"/>
                <a:gd name="connsiteY32" fmla="*/ 110294 h 606722"/>
                <a:gd name="connsiteX33" fmla="*/ 303775 w 607639"/>
                <a:gd name="connsiteY33" fmla="*/ 27550 h 606722"/>
                <a:gd name="connsiteX34" fmla="*/ 174005 w 607639"/>
                <a:gd name="connsiteY34" fmla="*/ 103446 h 606722"/>
                <a:gd name="connsiteX35" fmla="*/ 299681 w 607639"/>
                <a:gd name="connsiteY35" fmla="*/ 56522 h 606722"/>
                <a:gd name="connsiteX36" fmla="*/ 309293 w 607639"/>
                <a:gd name="connsiteY36" fmla="*/ 55189 h 606722"/>
                <a:gd name="connsiteX37" fmla="*/ 434969 w 607639"/>
                <a:gd name="connsiteY37" fmla="*/ 102024 h 606722"/>
                <a:gd name="connsiteX38" fmla="*/ 303775 w 607639"/>
                <a:gd name="connsiteY38" fmla="*/ 27550 h 606722"/>
                <a:gd name="connsiteX39" fmla="*/ 303775 w 607639"/>
                <a:gd name="connsiteY39" fmla="*/ 0 h 606722"/>
                <a:gd name="connsiteX40" fmla="*/ 470927 w 607639"/>
                <a:gd name="connsiteY40" fmla="*/ 115799 h 606722"/>
                <a:gd name="connsiteX41" fmla="*/ 570346 w 607639"/>
                <a:gd name="connsiteY41" fmla="*/ 153036 h 606722"/>
                <a:gd name="connsiteX42" fmla="*/ 579958 w 607639"/>
                <a:gd name="connsiteY42" fmla="*/ 165478 h 606722"/>
                <a:gd name="connsiteX43" fmla="*/ 579958 w 607639"/>
                <a:gd name="connsiteY43" fmla="*/ 193028 h 606722"/>
                <a:gd name="connsiteX44" fmla="*/ 579958 w 607639"/>
                <a:gd name="connsiteY44" fmla="*/ 248217 h 606722"/>
                <a:gd name="connsiteX45" fmla="*/ 566163 w 607639"/>
                <a:gd name="connsiteY45" fmla="*/ 261992 h 606722"/>
                <a:gd name="connsiteX46" fmla="*/ 552367 w 607639"/>
                <a:gd name="connsiteY46" fmla="*/ 261992 h 606722"/>
                <a:gd name="connsiteX47" fmla="*/ 552367 w 607639"/>
                <a:gd name="connsiteY47" fmla="*/ 468794 h 606722"/>
                <a:gd name="connsiteX48" fmla="*/ 566163 w 607639"/>
                <a:gd name="connsiteY48" fmla="*/ 468794 h 606722"/>
                <a:gd name="connsiteX49" fmla="*/ 579958 w 607639"/>
                <a:gd name="connsiteY49" fmla="*/ 482569 h 606722"/>
                <a:gd name="connsiteX50" fmla="*/ 566163 w 607639"/>
                <a:gd name="connsiteY50" fmla="*/ 496344 h 606722"/>
                <a:gd name="connsiteX51" fmla="*/ 538571 w 607639"/>
                <a:gd name="connsiteY51" fmla="*/ 496344 h 606722"/>
                <a:gd name="connsiteX52" fmla="*/ 483299 w 607639"/>
                <a:gd name="connsiteY52" fmla="*/ 496344 h 606722"/>
                <a:gd name="connsiteX53" fmla="*/ 400435 w 607639"/>
                <a:gd name="connsiteY53" fmla="*/ 496344 h 606722"/>
                <a:gd name="connsiteX54" fmla="*/ 345252 w 607639"/>
                <a:gd name="connsiteY54" fmla="*/ 496344 h 606722"/>
                <a:gd name="connsiteX55" fmla="*/ 262387 w 607639"/>
                <a:gd name="connsiteY55" fmla="*/ 496344 h 606722"/>
                <a:gd name="connsiteX56" fmla="*/ 207115 w 607639"/>
                <a:gd name="connsiteY56" fmla="*/ 496344 h 606722"/>
                <a:gd name="connsiteX57" fmla="*/ 124251 w 607639"/>
                <a:gd name="connsiteY57" fmla="*/ 496344 h 606722"/>
                <a:gd name="connsiteX58" fmla="*/ 69068 w 607639"/>
                <a:gd name="connsiteY58" fmla="*/ 496344 h 606722"/>
                <a:gd name="connsiteX59" fmla="*/ 55272 w 607639"/>
                <a:gd name="connsiteY59" fmla="*/ 496344 h 606722"/>
                <a:gd name="connsiteX60" fmla="*/ 55272 w 607639"/>
                <a:gd name="connsiteY60" fmla="*/ 537758 h 606722"/>
                <a:gd name="connsiteX61" fmla="*/ 41387 w 607639"/>
                <a:gd name="connsiteY61" fmla="*/ 551533 h 606722"/>
                <a:gd name="connsiteX62" fmla="*/ 27592 w 607639"/>
                <a:gd name="connsiteY62" fmla="*/ 551533 h 606722"/>
                <a:gd name="connsiteX63" fmla="*/ 27592 w 607639"/>
                <a:gd name="connsiteY63" fmla="*/ 579083 h 606722"/>
                <a:gd name="connsiteX64" fmla="*/ 579958 w 607639"/>
                <a:gd name="connsiteY64" fmla="*/ 579083 h 606722"/>
                <a:gd name="connsiteX65" fmla="*/ 579958 w 607639"/>
                <a:gd name="connsiteY65" fmla="*/ 551533 h 606722"/>
                <a:gd name="connsiteX66" fmla="*/ 96660 w 607639"/>
                <a:gd name="connsiteY66" fmla="*/ 551533 h 606722"/>
                <a:gd name="connsiteX67" fmla="*/ 82864 w 607639"/>
                <a:gd name="connsiteY67" fmla="*/ 537758 h 606722"/>
                <a:gd name="connsiteX68" fmla="*/ 96660 w 607639"/>
                <a:gd name="connsiteY68" fmla="*/ 523983 h 606722"/>
                <a:gd name="connsiteX69" fmla="*/ 593843 w 607639"/>
                <a:gd name="connsiteY69" fmla="*/ 523983 h 606722"/>
                <a:gd name="connsiteX70" fmla="*/ 607639 w 607639"/>
                <a:gd name="connsiteY70" fmla="*/ 537758 h 606722"/>
                <a:gd name="connsiteX71" fmla="*/ 607639 w 607639"/>
                <a:gd name="connsiteY71" fmla="*/ 592947 h 606722"/>
                <a:gd name="connsiteX72" fmla="*/ 593843 w 607639"/>
                <a:gd name="connsiteY72" fmla="*/ 606722 h 606722"/>
                <a:gd name="connsiteX73" fmla="*/ 13796 w 607639"/>
                <a:gd name="connsiteY73" fmla="*/ 606722 h 606722"/>
                <a:gd name="connsiteX74" fmla="*/ 0 w 607639"/>
                <a:gd name="connsiteY74" fmla="*/ 592947 h 606722"/>
                <a:gd name="connsiteX75" fmla="*/ 0 w 607639"/>
                <a:gd name="connsiteY75" fmla="*/ 537758 h 606722"/>
                <a:gd name="connsiteX76" fmla="*/ 13796 w 607639"/>
                <a:gd name="connsiteY76" fmla="*/ 523983 h 606722"/>
                <a:gd name="connsiteX77" fmla="*/ 27592 w 607639"/>
                <a:gd name="connsiteY77" fmla="*/ 523983 h 606722"/>
                <a:gd name="connsiteX78" fmla="*/ 27592 w 607639"/>
                <a:gd name="connsiteY78" fmla="*/ 482569 h 606722"/>
                <a:gd name="connsiteX79" fmla="*/ 41387 w 607639"/>
                <a:gd name="connsiteY79" fmla="*/ 468794 h 606722"/>
                <a:gd name="connsiteX80" fmla="*/ 55272 w 607639"/>
                <a:gd name="connsiteY80" fmla="*/ 468794 h 606722"/>
                <a:gd name="connsiteX81" fmla="*/ 55272 w 607639"/>
                <a:gd name="connsiteY81" fmla="*/ 261992 h 606722"/>
                <a:gd name="connsiteX82" fmla="*/ 41387 w 607639"/>
                <a:gd name="connsiteY82" fmla="*/ 261992 h 606722"/>
                <a:gd name="connsiteX83" fmla="*/ 27592 w 607639"/>
                <a:gd name="connsiteY83" fmla="*/ 248217 h 606722"/>
                <a:gd name="connsiteX84" fmla="*/ 41387 w 607639"/>
                <a:gd name="connsiteY84" fmla="*/ 234442 h 606722"/>
                <a:gd name="connsiteX85" fmla="*/ 69068 w 607639"/>
                <a:gd name="connsiteY85" fmla="*/ 234442 h 606722"/>
                <a:gd name="connsiteX86" fmla="*/ 124251 w 607639"/>
                <a:gd name="connsiteY86" fmla="*/ 234442 h 606722"/>
                <a:gd name="connsiteX87" fmla="*/ 207115 w 607639"/>
                <a:gd name="connsiteY87" fmla="*/ 234442 h 606722"/>
                <a:gd name="connsiteX88" fmla="*/ 262387 w 607639"/>
                <a:gd name="connsiteY88" fmla="*/ 234442 h 606722"/>
                <a:gd name="connsiteX89" fmla="*/ 345252 w 607639"/>
                <a:gd name="connsiteY89" fmla="*/ 234442 h 606722"/>
                <a:gd name="connsiteX90" fmla="*/ 400435 w 607639"/>
                <a:gd name="connsiteY90" fmla="*/ 234442 h 606722"/>
                <a:gd name="connsiteX91" fmla="*/ 483299 w 607639"/>
                <a:gd name="connsiteY91" fmla="*/ 234442 h 606722"/>
                <a:gd name="connsiteX92" fmla="*/ 538571 w 607639"/>
                <a:gd name="connsiteY92" fmla="*/ 234442 h 606722"/>
                <a:gd name="connsiteX93" fmla="*/ 552367 w 607639"/>
                <a:gd name="connsiteY93" fmla="*/ 234442 h 606722"/>
                <a:gd name="connsiteX94" fmla="*/ 552367 w 607639"/>
                <a:gd name="connsiteY94" fmla="*/ 193028 h 606722"/>
                <a:gd name="connsiteX95" fmla="*/ 552367 w 607639"/>
                <a:gd name="connsiteY95" fmla="*/ 175076 h 606722"/>
                <a:gd name="connsiteX96" fmla="*/ 303775 w 607639"/>
                <a:gd name="connsiteY96" fmla="*/ 84072 h 606722"/>
                <a:gd name="connsiteX97" fmla="*/ 55272 w 607639"/>
                <a:gd name="connsiteY97" fmla="*/ 175076 h 606722"/>
                <a:gd name="connsiteX98" fmla="*/ 55272 w 607639"/>
                <a:gd name="connsiteY98" fmla="*/ 179253 h 606722"/>
                <a:gd name="connsiteX99" fmla="*/ 510979 w 607639"/>
                <a:gd name="connsiteY99" fmla="*/ 179253 h 606722"/>
                <a:gd name="connsiteX100" fmla="*/ 524775 w 607639"/>
                <a:gd name="connsiteY100" fmla="*/ 193028 h 606722"/>
                <a:gd name="connsiteX101" fmla="*/ 510979 w 607639"/>
                <a:gd name="connsiteY101" fmla="*/ 206803 h 606722"/>
                <a:gd name="connsiteX102" fmla="*/ 41387 w 607639"/>
                <a:gd name="connsiteY102" fmla="*/ 206803 h 606722"/>
                <a:gd name="connsiteX103" fmla="*/ 27592 w 607639"/>
                <a:gd name="connsiteY103" fmla="*/ 193028 h 606722"/>
                <a:gd name="connsiteX104" fmla="*/ 27592 w 607639"/>
                <a:gd name="connsiteY104" fmla="*/ 165478 h 606722"/>
                <a:gd name="connsiteX105" fmla="*/ 37293 w 607639"/>
                <a:gd name="connsiteY105" fmla="*/ 153036 h 606722"/>
                <a:gd name="connsiteX106" fmla="*/ 136712 w 607639"/>
                <a:gd name="connsiteY106" fmla="*/ 115799 h 606722"/>
                <a:gd name="connsiteX107" fmla="*/ 303775 w 607639"/>
                <a:gd name="connsiteY10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607639" h="606722">
                  <a:moveTo>
                    <a:pt x="497095" y="261992"/>
                  </a:moveTo>
                  <a:lnTo>
                    <a:pt x="497095" y="468794"/>
                  </a:lnTo>
                  <a:lnTo>
                    <a:pt x="524775" y="468794"/>
                  </a:lnTo>
                  <a:lnTo>
                    <a:pt x="524775" y="261992"/>
                  </a:lnTo>
                  <a:close/>
                  <a:moveTo>
                    <a:pt x="414320" y="261992"/>
                  </a:moveTo>
                  <a:lnTo>
                    <a:pt x="414320" y="468794"/>
                  </a:lnTo>
                  <a:lnTo>
                    <a:pt x="469503" y="468794"/>
                  </a:lnTo>
                  <a:lnTo>
                    <a:pt x="469503" y="261992"/>
                  </a:lnTo>
                  <a:close/>
                  <a:moveTo>
                    <a:pt x="359047" y="261992"/>
                  </a:moveTo>
                  <a:lnTo>
                    <a:pt x="359047" y="468794"/>
                  </a:lnTo>
                  <a:lnTo>
                    <a:pt x="386639" y="468794"/>
                  </a:lnTo>
                  <a:lnTo>
                    <a:pt x="386639" y="261992"/>
                  </a:lnTo>
                  <a:close/>
                  <a:moveTo>
                    <a:pt x="276183" y="261992"/>
                  </a:moveTo>
                  <a:lnTo>
                    <a:pt x="276183" y="468794"/>
                  </a:lnTo>
                  <a:lnTo>
                    <a:pt x="331456" y="468794"/>
                  </a:lnTo>
                  <a:lnTo>
                    <a:pt x="331456" y="261992"/>
                  </a:lnTo>
                  <a:close/>
                  <a:moveTo>
                    <a:pt x="220911" y="261992"/>
                  </a:moveTo>
                  <a:lnTo>
                    <a:pt x="220911" y="468794"/>
                  </a:lnTo>
                  <a:lnTo>
                    <a:pt x="248592" y="468794"/>
                  </a:lnTo>
                  <a:lnTo>
                    <a:pt x="248592" y="261992"/>
                  </a:lnTo>
                  <a:close/>
                  <a:moveTo>
                    <a:pt x="138136" y="261992"/>
                  </a:moveTo>
                  <a:lnTo>
                    <a:pt x="138136" y="468794"/>
                  </a:lnTo>
                  <a:lnTo>
                    <a:pt x="193319" y="468794"/>
                  </a:lnTo>
                  <a:lnTo>
                    <a:pt x="193319" y="261992"/>
                  </a:lnTo>
                  <a:close/>
                  <a:moveTo>
                    <a:pt x="82864" y="261992"/>
                  </a:moveTo>
                  <a:lnTo>
                    <a:pt x="82864" y="468794"/>
                  </a:lnTo>
                  <a:lnTo>
                    <a:pt x="110455" y="468794"/>
                  </a:lnTo>
                  <a:lnTo>
                    <a:pt x="110455" y="261992"/>
                  </a:lnTo>
                  <a:close/>
                  <a:moveTo>
                    <a:pt x="303820" y="110294"/>
                  </a:moveTo>
                  <a:cubicBezTo>
                    <a:pt x="319078" y="110294"/>
                    <a:pt x="331447" y="122647"/>
                    <a:pt x="331447" y="137885"/>
                  </a:cubicBezTo>
                  <a:cubicBezTo>
                    <a:pt x="331447" y="153123"/>
                    <a:pt x="319078" y="165476"/>
                    <a:pt x="303820" y="165476"/>
                  </a:cubicBezTo>
                  <a:cubicBezTo>
                    <a:pt x="288562" y="165476"/>
                    <a:pt x="276193" y="153123"/>
                    <a:pt x="276193" y="137885"/>
                  </a:cubicBezTo>
                  <a:cubicBezTo>
                    <a:pt x="276193" y="122647"/>
                    <a:pt x="288562" y="110294"/>
                    <a:pt x="303820" y="110294"/>
                  </a:cubicBezTo>
                  <a:close/>
                  <a:moveTo>
                    <a:pt x="303775" y="27550"/>
                  </a:moveTo>
                  <a:cubicBezTo>
                    <a:pt x="248592" y="27550"/>
                    <a:pt x="198838" y="57944"/>
                    <a:pt x="174005" y="103446"/>
                  </a:cubicBezTo>
                  <a:lnTo>
                    <a:pt x="299681" y="56522"/>
                  </a:lnTo>
                  <a:cubicBezTo>
                    <a:pt x="302440" y="55189"/>
                    <a:pt x="305199" y="55189"/>
                    <a:pt x="309293" y="55189"/>
                  </a:cubicBezTo>
                  <a:lnTo>
                    <a:pt x="434969" y="102024"/>
                  </a:lnTo>
                  <a:cubicBezTo>
                    <a:pt x="408712" y="57944"/>
                    <a:pt x="359047" y="27550"/>
                    <a:pt x="303775" y="27550"/>
                  </a:cubicBezTo>
                  <a:close/>
                  <a:moveTo>
                    <a:pt x="303775" y="0"/>
                  </a:moveTo>
                  <a:cubicBezTo>
                    <a:pt x="379786" y="0"/>
                    <a:pt x="446006" y="48257"/>
                    <a:pt x="470927" y="115799"/>
                  </a:cubicBezTo>
                  <a:lnTo>
                    <a:pt x="570346" y="153036"/>
                  </a:lnTo>
                  <a:cubicBezTo>
                    <a:pt x="575864" y="154458"/>
                    <a:pt x="579958" y="159968"/>
                    <a:pt x="579958" y="165478"/>
                  </a:cubicBezTo>
                  <a:lnTo>
                    <a:pt x="579958" y="193028"/>
                  </a:lnTo>
                  <a:lnTo>
                    <a:pt x="579958" y="248217"/>
                  </a:lnTo>
                  <a:cubicBezTo>
                    <a:pt x="579958" y="256482"/>
                    <a:pt x="574440" y="261992"/>
                    <a:pt x="566163" y="261992"/>
                  </a:cubicBezTo>
                  <a:lnTo>
                    <a:pt x="552367" y="261992"/>
                  </a:lnTo>
                  <a:lnTo>
                    <a:pt x="552367" y="468794"/>
                  </a:lnTo>
                  <a:lnTo>
                    <a:pt x="566163" y="468794"/>
                  </a:lnTo>
                  <a:cubicBezTo>
                    <a:pt x="574440" y="468794"/>
                    <a:pt x="579958" y="474304"/>
                    <a:pt x="579958" y="482569"/>
                  </a:cubicBezTo>
                  <a:cubicBezTo>
                    <a:pt x="579958" y="490834"/>
                    <a:pt x="574440" y="496344"/>
                    <a:pt x="566163" y="496344"/>
                  </a:cubicBezTo>
                  <a:lnTo>
                    <a:pt x="538571" y="496344"/>
                  </a:lnTo>
                  <a:lnTo>
                    <a:pt x="483299" y="496344"/>
                  </a:lnTo>
                  <a:lnTo>
                    <a:pt x="400435" y="496344"/>
                  </a:lnTo>
                  <a:lnTo>
                    <a:pt x="345252" y="496344"/>
                  </a:lnTo>
                  <a:lnTo>
                    <a:pt x="262387" y="496344"/>
                  </a:lnTo>
                  <a:lnTo>
                    <a:pt x="207115" y="496344"/>
                  </a:lnTo>
                  <a:lnTo>
                    <a:pt x="124251" y="496344"/>
                  </a:lnTo>
                  <a:lnTo>
                    <a:pt x="69068" y="496344"/>
                  </a:lnTo>
                  <a:lnTo>
                    <a:pt x="55272" y="496344"/>
                  </a:lnTo>
                  <a:lnTo>
                    <a:pt x="55272" y="537758"/>
                  </a:lnTo>
                  <a:cubicBezTo>
                    <a:pt x="55272" y="546023"/>
                    <a:pt x="49754" y="551533"/>
                    <a:pt x="41387" y="551533"/>
                  </a:cubicBezTo>
                  <a:lnTo>
                    <a:pt x="27592" y="551533"/>
                  </a:lnTo>
                  <a:lnTo>
                    <a:pt x="27592" y="579083"/>
                  </a:lnTo>
                  <a:lnTo>
                    <a:pt x="579958" y="579083"/>
                  </a:lnTo>
                  <a:lnTo>
                    <a:pt x="579958" y="551533"/>
                  </a:lnTo>
                  <a:lnTo>
                    <a:pt x="96660" y="551533"/>
                  </a:lnTo>
                  <a:cubicBezTo>
                    <a:pt x="88382" y="551533"/>
                    <a:pt x="82864" y="546023"/>
                    <a:pt x="82864" y="537758"/>
                  </a:cubicBezTo>
                  <a:cubicBezTo>
                    <a:pt x="82864" y="529493"/>
                    <a:pt x="88382" y="523983"/>
                    <a:pt x="96660" y="523983"/>
                  </a:cubicBezTo>
                  <a:lnTo>
                    <a:pt x="593843" y="523983"/>
                  </a:lnTo>
                  <a:cubicBezTo>
                    <a:pt x="602121" y="523983"/>
                    <a:pt x="607639" y="529493"/>
                    <a:pt x="607639" y="537758"/>
                  </a:cubicBezTo>
                  <a:lnTo>
                    <a:pt x="607639" y="592947"/>
                  </a:lnTo>
                  <a:cubicBezTo>
                    <a:pt x="607639" y="601212"/>
                    <a:pt x="602121" y="606722"/>
                    <a:pt x="593843" y="606722"/>
                  </a:cubicBezTo>
                  <a:lnTo>
                    <a:pt x="13796" y="606722"/>
                  </a:lnTo>
                  <a:cubicBezTo>
                    <a:pt x="5518" y="606722"/>
                    <a:pt x="0" y="601212"/>
                    <a:pt x="0" y="592947"/>
                  </a:cubicBezTo>
                  <a:lnTo>
                    <a:pt x="0" y="537758"/>
                  </a:lnTo>
                  <a:cubicBezTo>
                    <a:pt x="0" y="529493"/>
                    <a:pt x="5518" y="523983"/>
                    <a:pt x="13796" y="523983"/>
                  </a:cubicBezTo>
                  <a:lnTo>
                    <a:pt x="27592" y="523983"/>
                  </a:lnTo>
                  <a:lnTo>
                    <a:pt x="27592" y="482569"/>
                  </a:lnTo>
                  <a:cubicBezTo>
                    <a:pt x="27592" y="474304"/>
                    <a:pt x="33110" y="468794"/>
                    <a:pt x="41387" y="468794"/>
                  </a:cubicBezTo>
                  <a:lnTo>
                    <a:pt x="55272" y="468794"/>
                  </a:lnTo>
                  <a:lnTo>
                    <a:pt x="55272" y="261992"/>
                  </a:lnTo>
                  <a:lnTo>
                    <a:pt x="41387" y="261992"/>
                  </a:lnTo>
                  <a:cubicBezTo>
                    <a:pt x="33110" y="261992"/>
                    <a:pt x="27592" y="256482"/>
                    <a:pt x="27592" y="248217"/>
                  </a:cubicBezTo>
                  <a:cubicBezTo>
                    <a:pt x="27592" y="239952"/>
                    <a:pt x="33110" y="234442"/>
                    <a:pt x="41387" y="234442"/>
                  </a:cubicBezTo>
                  <a:lnTo>
                    <a:pt x="69068" y="234442"/>
                  </a:lnTo>
                  <a:lnTo>
                    <a:pt x="124251" y="234442"/>
                  </a:lnTo>
                  <a:lnTo>
                    <a:pt x="207115" y="234442"/>
                  </a:lnTo>
                  <a:lnTo>
                    <a:pt x="262387" y="234442"/>
                  </a:lnTo>
                  <a:lnTo>
                    <a:pt x="345252" y="234442"/>
                  </a:lnTo>
                  <a:lnTo>
                    <a:pt x="400435" y="234442"/>
                  </a:lnTo>
                  <a:lnTo>
                    <a:pt x="483299" y="234442"/>
                  </a:lnTo>
                  <a:lnTo>
                    <a:pt x="538571" y="234442"/>
                  </a:lnTo>
                  <a:lnTo>
                    <a:pt x="552367" y="234442"/>
                  </a:lnTo>
                  <a:lnTo>
                    <a:pt x="552367" y="193028"/>
                  </a:lnTo>
                  <a:lnTo>
                    <a:pt x="552367" y="175076"/>
                  </a:lnTo>
                  <a:lnTo>
                    <a:pt x="303775" y="84072"/>
                  </a:lnTo>
                  <a:lnTo>
                    <a:pt x="55272" y="175076"/>
                  </a:lnTo>
                  <a:lnTo>
                    <a:pt x="55272" y="179253"/>
                  </a:lnTo>
                  <a:lnTo>
                    <a:pt x="510979" y="179253"/>
                  </a:lnTo>
                  <a:cubicBezTo>
                    <a:pt x="519257" y="179253"/>
                    <a:pt x="524775" y="184763"/>
                    <a:pt x="524775" y="193028"/>
                  </a:cubicBezTo>
                  <a:cubicBezTo>
                    <a:pt x="524775" y="201293"/>
                    <a:pt x="519257" y="206803"/>
                    <a:pt x="510979" y="206803"/>
                  </a:cubicBezTo>
                  <a:lnTo>
                    <a:pt x="41387" y="206803"/>
                  </a:lnTo>
                  <a:cubicBezTo>
                    <a:pt x="33110" y="206803"/>
                    <a:pt x="27592" y="201293"/>
                    <a:pt x="27592" y="193028"/>
                  </a:cubicBezTo>
                  <a:lnTo>
                    <a:pt x="27592" y="165478"/>
                  </a:lnTo>
                  <a:cubicBezTo>
                    <a:pt x="27592" y="159968"/>
                    <a:pt x="31775" y="154458"/>
                    <a:pt x="37293" y="153036"/>
                  </a:cubicBezTo>
                  <a:lnTo>
                    <a:pt x="136712" y="115799"/>
                  </a:lnTo>
                  <a:cubicBezTo>
                    <a:pt x="161545" y="48257"/>
                    <a:pt x="227853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8" name="千图PPT彼岸天：ID 8661124库_组合 27"/>
          <p:cNvGrpSpPr/>
          <p:nvPr>
            <p:custDataLst>
              <p:tags r:id="rId4"/>
            </p:custDataLst>
          </p:nvPr>
        </p:nvGrpSpPr>
        <p:grpSpPr>
          <a:xfrm>
            <a:off x="3172250" y="1858730"/>
            <a:ext cx="2987315" cy="2478030"/>
            <a:chOff x="3172250" y="1858730"/>
            <a:chExt cx="2987315" cy="2478030"/>
          </a:xfrm>
        </p:grpSpPr>
        <p:sp>
          <p:nvSpPr>
            <p:cNvPr id="24" name="六边形 23"/>
            <p:cNvSpPr/>
            <p:nvPr/>
          </p:nvSpPr>
          <p:spPr>
            <a:xfrm rot="17100000">
              <a:off x="4717252" y="2894447"/>
              <a:ext cx="1549151" cy="1335475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172250" y="1858730"/>
              <a:ext cx="206686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600"/>
                </a:spcBef>
                <a:buClr>
                  <a:srgbClr val="E24848"/>
                </a:buClr>
              </a:pPr>
              <a:r>
                <a:rPr lang="zh-CN" altLang="en-US" sz="1600" b="1" dirty="0">
                  <a:cs typeface="+mn-ea"/>
                  <a:sym typeface="+mn-lt"/>
                </a:rPr>
                <a:t>函数调用时，如果某个参数省略，则其后的参数均应采用默认值</a:t>
              </a:r>
              <a:endParaRPr lang="en-US" sz="1600" b="1" dirty="0">
                <a:cs typeface="+mn-ea"/>
                <a:sym typeface="+mn-lt"/>
              </a:endParaRPr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5239113" y="3310350"/>
              <a:ext cx="480660" cy="479934"/>
            </a:xfrm>
            <a:custGeom>
              <a:avLst/>
              <a:gdLst>
                <a:gd name="connsiteX0" fmla="*/ 497095 w 607639"/>
                <a:gd name="connsiteY0" fmla="*/ 261992 h 606722"/>
                <a:gd name="connsiteX1" fmla="*/ 497095 w 607639"/>
                <a:gd name="connsiteY1" fmla="*/ 468794 h 606722"/>
                <a:gd name="connsiteX2" fmla="*/ 524775 w 607639"/>
                <a:gd name="connsiteY2" fmla="*/ 468794 h 606722"/>
                <a:gd name="connsiteX3" fmla="*/ 524775 w 607639"/>
                <a:gd name="connsiteY3" fmla="*/ 261992 h 606722"/>
                <a:gd name="connsiteX4" fmla="*/ 414320 w 607639"/>
                <a:gd name="connsiteY4" fmla="*/ 261992 h 606722"/>
                <a:gd name="connsiteX5" fmla="*/ 414320 w 607639"/>
                <a:gd name="connsiteY5" fmla="*/ 468794 h 606722"/>
                <a:gd name="connsiteX6" fmla="*/ 469503 w 607639"/>
                <a:gd name="connsiteY6" fmla="*/ 468794 h 606722"/>
                <a:gd name="connsiteX7" fmla="*/ 469503 w 607639"/>
                <a:gd name="connsiteY7" fmla="*/ 261992 h 606722"/>
                <a:gd name="connsiteX8" fmla="*/ 359047 w 607639"/>
                <a:gd name="connsiteY8" fmla="*/ 261992 h 606722"/>
                <a:gd name="connsiteX9" fmla="*/ 359047 w 607639"/>
                <a:gd name="connsiteY9" fmla="*/ 468794 h 606722"/>
                <a:gd name="connsiteX10" fmla="*/ 386639 w 607639"/>
                <a:gd name="connsiteY10" fmla="*/ 468794 h 606722"/>
                <a:gd name="connsiteX11" fmla="*/ 386639 w 607639"/>
                <a:gd name="connsiteY11" fmla="*/ 261992 h 606722"/>
                <a:gd name="connsiteX12" fmla="*/ 276183 w 607639"/>
                <a:gd name="connsiteY12" fmla="*/ 261992 h 606722"/>
                <a:gd name="connsiteX13" fmla="*/ 276183 w 607639"/>
                <a:gd name="connsiteY13" fmla="*/ 468794 h 606722"/>
                <a:gd name="connsiteX14" fmla="*/ 331456 w 607639"/>
                <a:gd name="connsiteY14" fmla="*/ 468794 h 606722"/>
                <a:gd name="connsiteX15" fmla="*/ 331456 w 607639"/>
                <a:gd name="connsiteY15" fmla="*/ 261992 h 606722"/>
                <a:gd name="connsiteX16" fmla="*/ 220911 w 607639"/>
                <a:gd name="connsiteY16" fmla="*/ 261992 h 606722"/>
                <a:gd name="connsiteX17" fmla="*/ 220911 w 607639"/>
                <a:gd name="connsiteY17" fmla="*/ 468794 h 606722"/>
                <a:gd name="connsiteX18" fmla="*/ 248592 w 607639"/>
                <a:gd name="connsiteY18" fmla="*/ 468794 h 606722"/>
                <a:gd name="connsiteX19" fmla="*/ 248592 w 607639"/>
                <a:gd name="connsiteY19" fmla="*/ 261992 h 606722"/>
                <a:gd name="connsiteX20" fmla="*/ 138136 w 607639"/>
                <a:gd name="connsiteY20" fmla="*/ 261992 h 606722"/>
                <a:gd name="connsiteX21" fmla="*/ 138136 w 607639"/>
                <a:gd name="connsiteY21" fmla="*/ 468794 h 606722"/>
                <a:gd name="connsiteX22" fmla="*/ 193319 w 607639"/>
                <a:gd name="connsiteY22" fmla="*/ 468794 h 606722"/>
                <a:gd name="connsiteX23" fmla="*/ 193319 w 607639"/>
                <a:gd name="connsiteY23" fmla="*/ 261992 h 606722"/>
                <a:gd name="connsiteX24" fmla="*/ 82864 w 607639"/>
                <a:gd name="connsiteY24" fmla="*/ 261992 h 606722"/>
                <a:gd name="connsiteX25" fmla="*/ 82864 w 607639"/>
                <a:gd name="connsiteY25" fmla="*/ 468794 h 606722"/>
                <a:gd name="connsiteX26" fmla="*/ 110455 w 607639"/>
                <a:gd name="connsiteY26" fmla="*/ 468794 h 606722"/>
                <a:gd name="connsiteX27" fmla="*/ 110455 w 607639"/>
                <a:gd name="connsiteY27" fmla="*/ 261992 h 606722"/>
                <a:gd name="connsiteX28" fmla="*/ 303820 w 607639"/>
                <a:gd name="connsiteY28" fmla="*/ 110294 h 606722"/>
                <a:gd name="connsiteX29" fmla="*/ 331447 w 607639"/>
                <a:gd name="connsiteY29" fmla="*/ 137885 h 606722"/>
                <a:gd name="connsiteX30" fmla="*/ 303820 w 607639"/>
                <a:gd name="connsiteY30" fmla="*/ 165476 h 606722"/>
                <a:gd name="connsiteX31" fmla="*/ 276193 w 607639"/>
                <a:gd name="connsiteY31" fmla="*/ 137885 h 606722"/>
                <a:gd name="connsiteX32" fmla="*/ 303820 w 607639"/>
                <a:gd name="connsiteY32" fmla="*/ 110294 h 606722"/>
                <a:gd name="connsiteX33" fmla="*/ 303775 w 607639"/>
                <a:gd name="connsiteY33" fmla="*/ 27550 h 606722"/>
                <a:gd name="connsiteX34" fmla="*/ 174005 w 607639"/>
                <a:gd name="connsiteY34" fmla="*/ 103446 h 606722"/>
                <a:gd name="connsiteX35" fmla="*/ 299681 w 607639"/>
                <a:gd name="connsiteY35" fmla="*/ 56522 h 606722"/>
                <a:gd name="connsiteX36" fmla="*/ 309293 w 607639"/>
                <a:gd name="connsiteY36" fmla="*/ 55189 h 606722"/>
                <a:gd name="connsiteX37" fmla="*/ 434969 w 607639"/>
                <a:gd name="connsiteY37" fmla="*/ 102024 h 606722"/>
                <a:gd name="connsiteX38" fmla="*/ 303775 w 607639"/>
                <a:gd name="connsiteY38" fmla="*/ 27550 h 606722"/>
                <a:gd name="connsiteX39" fmla="*/ 303775 w 607639"/>
                <a:gd name="connsiteY39" fmla="*/ 0 h 606722"/>
                <a:gd name="connsiteX40" fmla="*/ 470927 w 607639"/>
                <a:gd name="connsiteY40" fmla="*/ 115799 h 606722"/>
                <a:gd name="connsiteX41" fmla="*/ 570346 w 607639"/>
                <a:gd name="connsiteY41" fmla="*/ 153036 h 606722"/>
                <a:gd name="connsiteX42" fmla="*/ 579958 w 607639"/>
                <a:gd name="connsiteY42" fmla="*/ 165478 h 606722"/>
                <a:gd name="connsiteX43" fmla="*/ 579958 w 607639"/>
                <a:gd name="connsiteY43" fmla="*/ 193028 h 606722"/>
                <a:gd name="connsiteX44" fmla="*/ 579958 w 607639"/>
                <a:gd name="connsiteY44" fmla="*/ 248217 h 606722"/>
                <a:gd name="connsiteX45" fmla="*/ 566163 w 607639"/>
                <a:gd name="connsiteY45" fmla="*/ 261992 h 606722"/>
                <a:gd name="connsiteX46" fmla="*/ 552367 w 607639"/>
                <a:gd name="connsiteY46" fmla="*/ 261992 h 606722"/>
                <a:gd name="connsiteX47" fmla="*/ 552367 w 607639"/>
                <a:gd name="connsiteY47" fmla="*/ 468794 h 606722"/>
                <a:gd name="connsiteX48" fmla="*/ 566163 w 607639"/>
                <a:gd name="connsiteY48" fmla="*/ 468794 h 606722"/>
                <a:gd name="connsiteX49" fmla="*/ 579958 w 607639"/>
                <a:gd name="connsiteY49" fmla="*/ 482569 h 606722"/>
                <a:gd name="connsiteX50" fmla="*/ 566163 w 607639"/>
                <a:gd name="connsiteY50" fmla="*/ 496344 h 606722"/>
                <a:gd name="connsiteX51" fmla="*/ 538571 w 607639"/>
                <a:gd name="connsiteY51" fmla="*/ 496344 h 606722"/>
                <a:gd name="connsiteX52" fmla="*/ 483299 w 607639"/>
                <a:gd name="connsiteY52" fmla="*/ 496344 h 606722"/>
                <a:gd name="connsiteX53" fmla="*/ 400435 w 607639"/>
                <a:gd name="connsiteY53" fmla="*/ 496344 h 606722"/>
                <a:gd name="connsiteX54" fmla="*/ 345252 w 607639"/>
                <a:gd name="connsiteY54" fmla="*/ 496344 h 606722"/>
                <a:gd name="connsiteX55" fmla="*/ 262387 w 607639"/>
                <a:gd name="connsiteY55" fmla="*/ 496344 h 606722"/>
                <a:gd name="connsiteX56" fmla="*/ 207115 w 607639"/>
                <a:gd name="connsiteY56" fmla="*/ 496344 h 606722"/>
                <a:gd name="connsiteX57" fmla="*/ 124251 w 607639"/>
                <a:gd name="connsiteY57" fmla="*/ 496344 h 606722"/>
                <a:gd name="connsiteX58" fmla="*/ 69068 w 607639"/>
                <a:gd name="connsiteY58" fmla="*/ 496344 h 606722"/>
                <a:gd name="connsiteX59" fmla="*/ 55272 w 607639"/>
                <a:gd name="connsiteY59" fmla="*/ 496344 h 606722"/>
                <a:gd name="connsiteX60" fmla="*/ 55272 w 607639"/>
                <a:gd name="connsiteY60" fmla="*/ 537758 h 606722"/>
                <a:gd name="connsiteX61" fmla="*/ 41387 w 607639"/>
                <a:gd name="connsiteY61" fmla="*/ 551533 h 606722"/>
                <a:gd name="connsiteX62" fmla="*/ 27592 w 607639"/>
                <a:gd name="connsiteY62" fmla="*/ 551533 h 606722"/>
                <a:gd name="connsiteX63" fmla="*/ 27592 w 607639"/>
                <a:gd name="connsiteY63" fmla="*/ 579083 h 606722"/>
                <a:gd name="connsiteX64" fmla="*/ 579958 w 607639"/>
                <a:gd name="connsiteY64" fmla="*/ 579083 h 606722"/>
                <a:gd name="connsiteX65" fmla="*/ 579958 w 607639"/>
                <a:gd name="connsiteY65" fmla="*/ 551533 h 606722"/>
                <a:gd name="connsiteX66" fmla="*/ 96660 w 607639"/>
                <a:gd name="connsiteY66" fmla="*/ 551533 h 606722"/>
                <a:gd name="connsiteX67" fmla="*/ 82864 w 607639"/>
                <a:gd name="connsiteY67" fmla="*/ 537758 h 606722"/>
                <a:gd name="connsiteX68" fmla="*/ 96660 w 607639"/>
                <a:gd name="connsiteY68" fmla="*/ 523983 h 606722"/>
                <a:gd name="connsiteX69" fmla="*/ 593843 w 607639"/>
                <a:gd name="connsiteY69" fmla="*/ 523983 h 606722"/>
                <a:gd name="connsiteX70" fmla="*/ 607639 w 607639"/>
                <a:gd name="connsiteY70" fmla="*/ 537758 h 606722"/>
                <a:gd name="connsiteX71" fmla="*/ 607639 w 607639"/>
                <a:gd name="connsiteY71" fmla="*/ 592947 h 606722"/>
                <a:gd name="connsiteX72" fmla="*/ 593843 w 607639"/>
                <a:gd name="connsiteY72" fmla="*/ 606722 h 606722"/>
                <a:gd name="connsiteX73" fmla="*/ 13796 w 607639"/>
                <a:gd name="connsiteY73" fmla="*/ 606722 h 606722"/>
                <a:gd name="connsiteX74" fmla="*/ 0 w 607639"/>
                <a:gd name="connsiteY74" fmla="*/ 592947 h 606722"/>
                <a:gd name="connsiteX75" fmla="*/ 0 w 607639"/>
                <a:gd name="connsiteY75" fmla="*/ 537758 h 606722"/>
                <a:gd name="connsiteX76" fmla="*/ 13796 w 607639"/>
                <a:gd name="connsiteY76" fmla="*/ 523983 h 606722"/>
                <a:gd name="connsiteX77" fmla="*/ 27592 w 607639"/>
                <a:gd name="connsiteY77" fmla="*/ 523983 h 606722"/>
                <a:gd name="connsiteX78" fmla="*/ 27592 w 607639"/>
                <a:gd name="connsiteY78" fmla="*/ 482569 h 606722"/>
                <a:gd name="connsiteX79" fmla="*/ 41387 w 607639"/>
                <a:gd name="connsiteY79" fmla="*/ 468794 h 606722"/>
                <a:gd name="connsiteX80" fmla="*/ 55272 w 607639"/>
                <a:gd name="connsiteY80" fmla="*/ 468794 h 606722"/>
                <a:gd name="connsiteX81" fmla="*/ 55272 w 607639"/>
                <a:gd name="connsiteY81" fmla="*/ 261992 h 606722"/>
                <a:gd name="connsiteX82" fmla="*/ 41387 w 607639"/>
                <a:gd name="connsiteY82" fmla="*/ 261992 h 606722"/>
                <a:gd name="connsiteX83" fmla="*/ 27592 w 607639"/>
                <a:gd name="connsiteY83" fmla="*/ 248217 h 606722"/>
                <a:gd name="connsiteX84" fmla="*/ 41387 w 607639"/>
                <a:gd name="connsiteY84" fmla="*/ 234442 h 606722"/>
                <a:gd name="connsiteX85" fmla="*/ 69068 w 607639"/>
                <a:gd name="connsiteY85" fmla="*/ 234442 h 606722"/>
                <a:gd name="connsiteX86" fmla="*/ 124251 w 607639"/>
                <a:gd name="connsiteY86" fmla="*/ 234442 h 606722"/>
                <a:gd name="connsiteX87" fmla="*/ 207115 w 607639"/>
                <a:gd name="connsiteY87" fmla="*/ 234442 h 606722"/>
                <a:gd name="connsiteX88" fmla="*/ 262387 w 607639"/>
                <a:gd name="connsiteY88" fmla="*/ 234442 h 606722"/>
                <a:gd name="connsiteX89" fmla="*/ 345252 w 607639"/>
                <a:gd name="connsiteY89" fmla="*/ 234442 h 606722"/>
                <a:gd name="connsiteX90" fmla="*/ 400435 w 607639"/>
                <a:gd name="connsiteY90" fmla="*/ 234442 h 606722"/>
                <a:gd name="connsiteX91" fmla="*/ 483299 w 607639"/>
                <a:gd name="connsiteY91" fmla="*/ 234442 h 606722"/>
                <a:gd name="connsiteX92" fmla="*/ 538571 w 607639"/>
                <a:gd name="connsiteY92" fmla="*/ 234442 h 606722"/>
                <a:gd name="connsiteX93" fmla="*/ 552367 w 607639"/>
                <a:gd name="connsiteY93" fmla="*/ 234442 h 606722"/>
                <a:gd name="connsiteX94" fmla="*/ 552367 w 607639"/>
                <a:gd name="connsiteY94" fmla="*/ 193028 h 606722"/>
                <a:gd name="connsiteX95" fmla="*/ 552367 w 607639"/>
                <a:gd name="connsiteY95" fmla="*/ 175076 h 606722"/>
                <a:gd name="connsiteX96" fmla="*/ 303775 w 607639"/>
                <a:gd name="connsiteY96" fmla="*/ 84072 h 606722"/>
                <a:gd name="connsiteX97" fmla="*/ 55272 w 607639"/>
                <a:gd name="connsiteY97" fmla="*/ 175076 h 606722"/>
                <a:gd name="connsiteX98" fmla="*/ 55272 w 607639"/>
                <a:gd name="connsiteY98" fmla="*/ 179253 h 606722"/>
                <a:gd name="connsiteX99" fmla="*/ 510979 w 607639"/>
                <a:gd name="connsiteY99" fmla="*/ 179253 h 606722"/>
                <a:gd name="connsiteX100" fmla="*/ 524775 w 607639"/>
                <a:gd name="connsiteY100" fmla="*/ 193028 h 606722"/>
                <a:gd name="connsiteX101" fmla="*/ 510979 w 607639"/>
                <a:gd name="connsiteY101" fmla="*/ 206803 h 606722"/>
                <a:gd name="connsiteX102" fmla="*/ 41387 w 607639"/>
                <a:gd name="connsiteY102" fmla="*/ 206803 h 606722"/>
                <a:gd name="connsiteX103" fmla="*/ 27592 w 607639"/>
                <a:gd name="connsiteY103" fmla="*/ 193028 h 606722"/>
                <a:gd name="connsiteX104" fmla="*/ 27592 w 607639"/>
                <a:gd name="connsiteY104" fmla="*/ 165478 h 606722"/>
                <a:gd name="connsiteX105" fmla="*/ 37293 w 607639"/>
                <a:gd name="connsiteY105" fmla="*/ 153036 h 606722"/>
                <a:gd name="connsiteX106" fmla="*/ 136712 w 607639"/>
                <a:gd name="connsiteY106" fmla="*/ 115799 h 606722"/>
                <a:gd name="connsiteX107" fmla="*/ 303775 w 607639"/>
                <a:gd name="connsiteY10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607639" h="606722">
                  <a:moveTo>
                    <a:pt x="497095" y="261992"/>
                  </a:moveTo>
                  <a:lnTo>
                    <a:pt x="497095" y="468794"/>
                  </a:lnTo>
                  <a:lnTo>
                    <a:pt x="524775" y="468794"/>
                  </a:lnTo>
                  <a:lnTo>
                    <a:pt x="524775" y="261992"/>
                  </a:lnTo>
                  <a:close/>
                  <a:moveTo>
                    <a:pt x="414320" y="261992"/>
                  </a:moveTo>
                  <a:lnTo>
                    <a:pt x="414320" y="468794"/>
                  </a:lnTo>
                  <a:lnTo>
                    <a:pt x="469503" y="468794"/>
                  </a:lnTo>
                  <a:lnTo>
                    <a:pt x="469503" y="261992"/>
                  </a:lnTo>
                  <a:close/>
                  <a:moveTo>
                    <a:pt x="359047" y="261992"/>
                  </a:moveTo>
                  <a:lnTo>
                    <a:pt x="359047" y="468794"/>
                  </a:lnTo>
                  <a:lnTo>
                    <a:pt x="386639" y="468794"/>
                  </a:lnTo>
                  <a:lnTo>
                    <a:pt x="386639" y="261992"/>
                  </a:lnTo>
                  <a:close/>
                  <a:moveTo>
                    <a:pt x="276183" y="261992"/>
                  </a:moveTo>
                  <a:lnTo>
                    <a:pt x="276183" y="468794"/>
                  </a:lnTo>
                  <a:lnTo>
                    <a:pt x="331456" y="468794"/>
                  </a:lnTo>
                  <a:lnTo>
                    <a:pt x="331456" y="261992"/>
                  </a:lnTo>
                  <a:close/>
                  <a:moveTo>
                    <a:pt x="220911" y="261992"/>
                  </a:moveTo>
                  <a:lnTo>
                    <a:pt x="220911" y="468794"/>
                  </a:lnTo>
                  <a:lnTo>
                    <a:pt x="248592" y="468794"/>
                  </a:lnTo>
                  <a:lnTo>
                    <a:pt x="248592" y="261992"/>
                  </a:lnTo>
                  <a:close/>
                  <a:moveTo>
                    <a:pt x="138136" y="261992"/>
                  </a:moveTo>
                  <a:lnTo>
                    <a:pt x="138136" y="468794"/>
                  </a:lnTo>
                  <a:lnTo>
                    <a:pt x="193319" y="468794"/>
                  </a:lnTo>
                  <a:lnTo>
                    <a:pt x="193319" y="261992"/>
                  </a:lnTo>
                  <a:close/>
                  <a:moveTo>
                    <a:pt x="82864" y="261992"/>
                  </a:moveTo>
                  <a:lnTo>
                    <a:pt x="82864" y="468794"/>
                  </a:lnTo>
                  <a:lnTo>
                    <a:pt x="110455" y="468794"/>
                  </a:lnTo>
                  <a:lnTo>
                    <a:pt x="110455" y="261992"/>
                  </a:lnTo>
                  <a:close/>
                  <a:moveTo>
                    <a:pt x="303820" y="110294"/>
                  </a:moveTo>
                  <a:cubicBezTo>
                    <a:pt x="319078" y="110294"/>
                    <a:pt x="331447" y="122647"/>
                    <a:pt x="331447" y="137885"/>
                  </a:cubicBezTo>
                  <a:cubicBezTo>
                    <a:pt x="331447" y="153123"/>
                    <a:pt x="319078" y="165476"/>
                    <a:pt x="303820" y="165476"/>
                  </a:cubicBezTo>
                  <a:cubicBezTo>
                    <a:pt x="288562" y="165476"/>
                    <a:pt x="276193" y="153123"/>
                    <a:pt x="276193" y="137885"/>
                  </a:cubicBezTo>
                  <a:cubicBezTo>
                    <a:pt x="276193" y="122647"/>
                    <a:pt x="288562" y="110294"/>
                    <a:pt x="303820" y="110294"/>
                  </a:cubicBezTo>
                  <a:close/>
                  <a:moveTo>
                    <a:pt x="303775" y="27550"/>
                  </a:moveTo>
                  <a:cubicBezTo>
                    <a:pt x="248592" y="27550"/>
                    <a:pt x="198838" y="57944"/>
                    <a:pt x="174005" y="103446"/>
                  </a:cubicBezTo>
                  <a:lnTo>
                    <a:pt x="299681" y="56522"/>
                  </a:lnTo>
                  <a:cubicBezTo>
                    <a:pt x="302440" y="55189"/>
                    <a:pt x="305199" y="55189"/>
                    <a:pt x="309293" y="55189"/>
                  </a:cubicBezTo>
                  <a:lnTo>
                    <a:pt x="434969" y="102024"/>
                  </a:lnTo>
                  <a:cubicBezTo>
                    <a:pt x="408712" y="57944"/>
                    <a:pt x="359047" y="27550"/>
                    <a:pt x="303775" y="27550"/>
                  </a:cubicBezTo>
                  <a:close/>
                  <a:moveTo>
                    <a:pt x="303775" y="0"/>
                  </a:moveTo>
                  <a:cubicBezTo>
                    <a:pt x="379786" y="0"/>
                    <a:pt x="446006" y="48257"/>
                    <a:pt x="470927" y="115799"/>
                  </a:cubicBezTo>
                  <a:lnTo>
                    <a:pt x="570346" y="153036"/>
                  </a:lnTo>
                  <a:cubicBezTo>
                    <a:pt x="575864" y="154458"/>
                    <a:pt x="579958" y="159968"/>
                    <a:pt x="579958" y="165478"/>
                  </a:cubicBezTo>
                  <a:lnTo>
                    <a:pt x="579958" y="193028"/>
                  </a:lnTo>
                  <a:lnTo>
                    <a:pt x="579958" y="248217"/>
                  </a:lnTo>
                  <a:cubicBezTo>
                    <a:pt x="579958" y="256482"/>
                    <a:pt x="574440" y="261992"/>
                    <a:pt x="566163" y="261992"/>
                  </a:cubicBezTo>
                  <a:lnTo>
                    <a:pt x="552367" y="261992"/>
                  </a:lnTo>
                  <a:lnTo>
                    <a:pt x="552367" y="468794"/>
                  </a:lnTo>
                  <a:lnTo>
                    <a:pt x="566163" y="468794"/>
                  </a:lnTo>
                  <a:cubicBezTo>
                    <a:pt x="574440" y="468794"/>
                    <a:pt x="579958" y="474304"/>
                    <a:pt x="579958" y="482569"/>
                  </a:cubicBezTo>
                  <a:cubicBezTo>
                    <a:pt x="579958" y="490834"/>
                    <a:pt x="574440" y="496344"/>
                    <a:pt x="566163" y="496344"/>
                  </a:cubicBezTo>
                  <a:lnTo>
                    <a:pt x="538571" y="496344"/>
                  </a:lnTo>
                  <a:lnTo>
                    <a:pt x="483299" y="496344"/>
                  </a:lnTo>
                  <a:lnTo>
                    <a:pt x="400435" y="496344"/>
                  </a:lnTo>
                  <a:lnTo>
                    <a:pt x="345252" y="496344"/>
                  </a:lnTo>
                  <a:lnTo>
                    <a:pt x="262387" y="496344"/>
                  </a:lnTo>
                  <a:lnTo>
                    <a:pt x="207115" y="496344"/>
                  </a:lnTo>
                  <a:lnTo>
                    <a:pt x="124251" y="496344"/>
                  </a:lnTo>
                  <a:lnTo>
                    <a:pt x="69068" y="496344"/>
                  </a:lnTo>
                  <a:lnTo>
                    <a:pt x="55272" y="496344"/>
                  </a:lnTo>
                  <a:lnTo>
                    <a:pt x="55272" y="537758"/>
                  </a:lnTo>
                  <a:cubicBezTo>
                    <a:pt x="55272" y="546023"/>
                    <a:pt x="49754" y="551533"/>
                    <a:pt x="41387" y="551533"/>
                  </a:cubicBezTo>
                  <a:lnTo>
                    <a:pt x="27592" y="551533"/>
                  </a:lnTo>
                  <a:lnTo>
                    <a:pt x="27592" y="579083"/>
                  </a:lnTo>
                  <a:lnTo>
                    <a:pt x="579958" y="579083"/>
                  </a:lnTo>
                  <a:lnTo>
                    <a:pt x="579958" y="551533"/>
                  </a:lnTo>
                  <a:lnTo>
                    <a:pt x="96660" y="551533"/>
                  </a:lnTo>
                  <a:cubicBezTo>
                    <a:pt x="88382" y="551533"/>
                    <a:pt x="82864" y="546023"/>
                    <a:pt x="82864" y="537758"/>
                  </a:cubicBezTo>
                  <a:cubicBezTo>
                    <a:pt x="82864" y="529493"/>
                    <a:pt x="88382" y="523983"/>
                    <a:pt x="96660" y="523983"/>
                  </a:cubicBezTo>
                  <a:lnTo>
                    <a:pt x="593843" y="523983"/>
                  </a:lnTo>
                  <a:cubicBezTo>
                    <a:pt x="602121" y="523983"/>
                    <a:pt x="607639" y="529493"/>
                    <a:pt x="607639" y="537758"/>
                  </a:cubicBezTo>
                  <a:lnTo>
                    <a:pt x="607639" y="592947"/>
                  </a:lnTo>
                  <a:cubicBezTo>
                    <a:pt x="607639" y="601212"/>
                    <a:pt x="602121" y="606722"/>
                    <a:pt x="593843" y="606722"/>
                  </a:cubicBezTo>
                  <a:lnTo>
                    <a:pt x="13796" y="606722"/>
                  </a:lnTo>
                  <a:cubicBezTo>
                    <a:pt x="5518" y="606722"/>
                    <a:pt x="0" y="601212"/>
                    <a:pt x="0" y="592947"/>
                  </a:cubicBezTo>
                  <a:lnTo>
                    <a:pt x="0" y="537758"/>
                  </a:lnTo>
                  <a:cubicBezTo>
                    <a:pt x="0" y="529493"/>
                    <a:pt x="5518" y="523983"/>
                    <a:pt x="13796" y="523983"/>
                  </a:cubicBezTo>
                  <a:lnTo>
                    <a:pt x="27592" y="523983"/>
                  </a:lnTo>
                  <a:lnTo>
                    <a:pt x="27592" y="482569"/>
                  </a:lnTo>
                  <a:cubicBezTo>
                    <a:pt x="27592" y="474304"/>
                    <a:pt x="33110" y="468794"/>
                    <a:pt x="41387" y="468794"/>
                  </a:cubicBezTo>
                  <a:lnTo>
                    <a:pt x="55272" y="468794"/>
                  </a:lnTo>
                  <a:lnTo>
                    <a:pt x="55272" y="261992"/>
                  </a:lnTo>
                  <a:lnTo>
                    <a:pt x="41387" y="261992"/>
                  </a:lnTo>
                  <a:cubicBezTo>
                    <a:pt x="33110" y="261992"/>
                    <a:pt x="27592" y="256482"/>
                    <a:pt x="27592" y="248217"/>
                  </a:cubicBezTo>
                  <a:cubicBezTo>
                    <a:pt x="27592" y="239952"/>
                    <a:pt x="33110" y="234442"/>
                    <a:pt x="41387" y="234442"/>
                  </a:cubicBezTo>
                  <a:lnTo>
                    <a:pt x="69068" y="234442"/>
                  </a:lnTo>
                  <a:lnTo>
                    <a:pt x="124251" y="234442"/>
                  </a:lnTo>
                  <a:lnTo>
                    <a:pt x="207115" y="234442"/>
                  </a:lnTo>
                  <a:lnTo>
                    <a:pt x="262387" y="234442"/>
                  </a:lnTo>
                  <a:lnTo>
                    <a:pt x="345252" y="234442"/>
                  </a:lnTo>
                  <a:lnTo>
                    <a:pt x="400435" y="234442"/>
                  </a:lnTo>
                  <a:lnTo>
                    <a:pt x="483299" y="234442"/>
                  </a:lnTo>
                  <a:lnTo>
                    <a:pt x="538571" y="234442"/>
                  </a:lnTo>
                  <a:lnTo>
                    <a:pt x="552367" y="234442"/>
                  </a:lnTo>
                  <a:lnTo>
                    <a:pt x="552367" y="193028"/>
                  </a:lnTo>
                  <a:lnTo>
                    <a:pt x="552367" y="175076"/>
                  </a:lnTo>
                  <a:lnTo>
                    <a:pt x="303775" y="84072"/>
                  </a:lnTo>
                  <a:lnTo>
                    <a:pt x="55272" y="175076"/>
                  </a:lnTo>
                  <a:lnTo>
                    <a:pt x="55272" y="179253"/>
                  </a:lnTo>
                  <a:lnTo>
                    <a:pt x="510979" y="179253"/>
                  </a:lnTo>
                  <a:cubicBezTo>
                    <a:pt x="519257" y="179253"/>
                    <a:pt x="524775" y="184763"/>
                    <a:pt x="524775" y="193028"/>
                  </a:cubicBezTo>
                  <a:cubicBezTo>
                    <a:pt x="524775" y="201293"/>
                    <a:pt x="519257" y="206803"/>
                    <a:pt x="510979" y="206803"/>
                  </a:cubicBezTo>
                  <a:lnTo>
                    <a:pt x="41387" y="206803"/>
                  </a:lnTo>
                  <a:cubicBezTo>
                    <a:pt x="33110" y="206803"/>
                    <a:pt x="27592" y="201293"/>
                    <a:pt x="27592" y="193028"/>
                  </a:cubicBezTo>
                  <a:lnTo>
                    <a:pt x="27592" y="165478"/>
                  </a:lnTo>
                  <a:cubicBezTo>
                    <a:pt x="27592" y="159968"/>
                    <a:pt x="31775" y="154458"/>
                    <a:pt x="37293" y="153036"/>
                  </a:cubicBezTo>
                  <a:lnTo>
                    <a:pt x="136712" y="115799"/>
                  </a:lnTo>
                  <a:cubicBezTo>
                    <a:pt x="161545" y="48257"/>
                    <a:pt x="227853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0" name="千图PPT彼岸天：ID 8661124库_组合 29"/>
          <p:cNvGrpSpPr/>
          <p:nvPr>
            <p:custDataLst>
              <p:tags r:id="rId5"/>
            </p:custDataLst>
          </p:nvPr>
        </p:nvGrpSpPr>
        <p:grpSpPr>
          <a:xfrm>
            <a:off x="5800618" y="1268760"/>
            <a:ext cx="4303205" cy="1962646"/>
            <a:chOff x="5800618" y="1268760"/>
            <a:chExt cx="4303205" cy="1962646"/>
          </a:xfrm>
        </p:grpSpPr>
        <p:sp>
          <p:nvSpPr>
            <p:cNvPr id="25" name="六边形 24"/>
            <p:cNvSpPr/>
            <p:nvPr/>
          </p:nvSpPr>
          <p:spPr>
            <a:xfrm rot="17100000">
              <a:off x="5712933" y="2047651"/>
              <a:ext cx="1271440" cy="1096069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042551" y="1268760"/>
              <a:ext cx="169478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buClr>
                  <a:srgbClr val="E24848"/>
                </a:buClr>
              </a:pPr>
              <a:r>
                <a:rPr lang="en-US" altLang="zh-CN" sz="1600" b="1" dirty="0">
                  <a:cs typeface="+mn-ea"/>
                  <a:sym typeface="+mn-lt"/>
                </a:rPr>
                <a:t>f</a:t>
              </a:r>
              <a:r>
                <a:rPr lang="zh-CN" altLang="en-US" sz="1600" b="1" dirty="0">
                  <a:cs typeface="+mn-ea"/>
                  <a:sym typeface="+mn-lt"/>
                </a:rPr>
                <a:t>（ </a:t>
              </a:r>
              <a:r>
                <a:rPr lang="en-US" altLang="zh-CN" sz="1600" b="1" dirty="0">
                  <a:cs typeface="+mn-ea"/>
                  <a:sym typeface="+mn-lt"/>
                </a:rPr>
                <a:t>, 6, 5</a:t>
              </a:r>
              <a:r>
                <a:rPr lang="zh-CN" altLang="en-US" sz="1600" b="1" dirty="0">
                  <a:cs typeface="+mn-ea"/>
                  <a:sym typeface="+mn-lt"/>
                </a:rPr>
                <a:t>）</a:t>
              </a:r>
              <a:r>
                <a:rPr lang="en-US" altLang="zh-CN" sz="1600" b="1" dirty="0">
                  <a:cs typeface="+mn-ea"/>
                  <a:sym typeface="+mn-lt"/>
                </a:rPr>
                <a:t>;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7042551" y="1528296"/>
              <a:ext cx="3061272" cy="3351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Clr>
                  <a:srgbClr val="E24848"/>
                </a:buClr>
                <a:defRPr/>
              </a:pPr>
              <a:endParaRPr lang="en-US" sz="1200" noProof="1"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6157341" y="2346626"/>
              <a:ext cx="480660" cy="479934"/>
            </a:xfrm>
            <a:custGeom>
              <a:avLst/>
              <a:gdLst>
                <a:gd name="connsiteX0" fmla="*/ 497095 w 607639"/>
                <a:gd name="connsiteY0" fmla="*/ 261992 h 606722"/>
                <a:gd name="connsiteX1" fmla="*/ 497095 w 607639"/>
                <a:gd name="connsiteY1" fmla="*/ 468794 h 606722"/>
                <a:gd name="connsiteX2" fmla="*/ 524775 w 607639"/>
                <a:gd name="connsiteY2" fmla="*/ 468794 h 606722"/>
                <a:gd name="connsiteX3" fmla="*/ 524775 w 607639"/>
                <a:gd name="connsiteY3" fmla="*/ 261992 h 606722"/>
                <a:gd name="connsiteX4" fmla="*/ 414320 w 607639"/>
                <a:gd name="connsiteY4" fmla="*/ 261992 h 606722"/>
                <a:gd name="connsiteX5" fmla="*/ 414320 w 607639"/>
                <a:gd name="connsiteY5" fmla="*/ 468794 h 606722"/>
                <a:gd name="connsiteX6" fmla="*/ 469503 w 607639"/>
                <a:gd name="connsiteY6" fmla="*/ 468794 h 606722"/>
                <a:gd name="connsiteX7" fmla="*/ 469503 w 607639"/>
                <a:gd name="connsiteY7" fmla="*/ 261992 h 606722"/>
                <a:gd name="connsiteX8" fmla="*/ 359047 w 607639"/>
                <a:gd name="connsiteY8" fmla="*/ 261992 h 606722"/>
                <a:gd name="connsiteX9" fmla="*/ 359047 w 607639"/>
                <a:gd name="connsiteY9" fmla="*/ 468794 h 606722"/>
                <a:gd name="connsiteX10" fmla="*/ 386639 w 607639"/>
                <a:gd name="connsiteY10" fmla="*/ 468794 h 606722"/>
                <a:gd name="connsiteX11" fmla="*/ 386639 w 607639"/>
                <a:gd name="connsiteY11" fmla="*/ 261992 h 606722"/>
                <a:gd name="connsiteX12" fmla="*/ 276183 w 607639"/>
                <a:gd name="connsiteY12" fmla="*/ 261992 h 606722"/>
                <a:gd name="connsiteX13" fmla="*/ 276183 w 607639"/>
                <a:gd name="connsiteY13" fmla="*/ 468794 h 606722"/>
                <a:gd name="connsiteX14" fmla="*/ 331456 w 607639"/>
                <a:gd name="connsiteY14" fmla="*/ 468794 h 606722"/>
                <a:gd name="connsiteX15" fmla="*/ 331456 w 607639"/>
                <a:gd name="connsiteY15" fmla="*/ 261992 h 606722"/>
                <a:gd name="connsiteX16" fmla="*/ 220911 w 607639"/>
                <a:gd name="connsiteY16" fmla="*/ 261992 h 606722"/>
                <a:gd name="connsiteX17" fmla="*/ 220911 w 607639"/>
                <a:gd name="connsiteY17" fmla="*/ 468794 h 606722"/>
                <a:gd name="connsiteX18" fmla="*/ 248592 w 607639"/>
                <a:gd name="connsiteY18" fmla="*/ 468794 h 606722"/>
                <a:gd name="connsiteX19" fmla="*/ 248592 w 607639"/>
                <a:gd name="connsiteY19" fmla="*/ 261992 h 606722"/>
                <a:gd name="connsiteX20" fmla="*/ 138136 w 607639"/>
                <a:gd name="connsiteY20" fmla="*/ 261992 h 606722"/>
                <a:gd name="connsiteX21" fmla="*/ 138136 w 607639"/>
                <a:gd name="connsiteY21" fmla="*/ 468794 h 606722"/>
                <a:gd name="connsiteX22" fmla="*/ 193319 w 607639"/>
                <a:gd name="connsiteY22" fmla="*/ 468794 h 606722"/>
                <a:gd name="connsiteX23" fmla="*/ 193319 w 607639"/>
                <a:gd name="connsiteY23" fmla="*/ 261992 h 606722"/>
                <a:gd name="connsiteX24" fmla="*/ 82864 w 607639"/>
                <a:gd name="connsiteY24" fmla="*/ 261992 h 606722"/>
                <a:gd name="connsiteX25" fmla="*/ 82864 w 607639"/>
                <a:gd name="connsiteY25" fmla="*/ 468794 h 606722"/>
                <a:gd name="connsiteX26" fmla="*/ 110455 w 607639"/>
                <a:gd name="connsiteY26" fmla="*/ 468794 h 606722"/>
                <a:gd name="connsiteX27" fmla="*/ 110455 w 607639"/>
                <a:gd name="connsiteY27" fmla="*/ 261992 h 606722"/>
                <a:gd name="connsiteX28" fmla="*/ 303820 w 607639"/>
                <a:gd name="connsiteY28" fmla="*/ 110294 h 606722"/>
                <a:gd name="connsiteX29" fmla="*/ 331447 w 607639"/>
                <a:gd name="connsiteY29" fmla="*/ 137885 h 606722"/>
                <a:gd name="connsiteX30" fmla="*/ 303820 w 607639"/>
                <a:gd name="connsiteY30" fmla="*/ 165476 h 606722"/>
                <a:gd name="connsiteX31" fmla="*/ 276193 w 607639"/>
                <a:gd name="connsiteY31" fmla="*/ 137885 h 606722"/>
                <a:gd name="connsiteX32" fmla="*/ 303820 w 607639"/>
                <a:gd name="connsiteY32" fmla="*/ 110294 h 606722"/>
                <a:gd name="connsiteX33" fmla="*/ 303775 w 607639"/>
                <a:gd name="connsiteY33" fmla="*/ 27550 h 606722"/>
                <a:gd name="connsiteX34" fmla="*/ 174005 w 607639"/>
                <a:gd name="connsiteY34" fmla="*/ 103446 h 606722"/>
                <a:gd name="connsiteX35" fmla="*/ 299681 w 607639"/>
                <a:gd name="connsiteY35" fmla="*/ 56522 h 606722"/>
                <a:gd name="connsiteX36" fmla="*/ 309293 w 607639"/>
                <a:gd name="connsiteY36" fmla="*/ 55189 h 606722"/>
                <a:gd name="connsiteX37" fmla="*/ 434969 w 607639"/>
                <a:gd name="connsiteY37" fmla="*/ 102024 h 606722"/>
                <a:gd name="connsiteX38" fmla="*/ 303775 w 607639"/>
                <a:gd name="connsiteY38" fmla="*/ 27550 h 606722"/>
                <a:gd name="connsiteX39" fmla="*/ 303775 w 607639"/>
                <a:gd name="connsiteY39" fmla="*/ 0 h 606722"/>
                <a:gd name="connsiteX40" fmla="*/ 470927 w 607639"/>
                <a:gd name="connsiteY40" fmla="*/ 115799 h 606722"/>
                <a:gd name="connsiteX41" fmla="*/ 570346 w 607639"/>
                <a:gd name="connsiteY41" fmla="*/ 153036 h 606722"/>
                <a:gd name="connsiteX42" fmla="*/ 579958 w 607639"/>
                <a:gd name="connsiteY42" fmla="*/ 165478 h 606722"/>
                <a:gd name="connsiteX43" fmla="*/ 579958 w 607639"/>
                <a:gd name="connsiteY43" fmla="*/ 193028 h 606722"/>
                <a:gd name="connsiteX44" fmla="*/ 579958 w 607639"/>
                <a:gd name="connsiteY44" fmla="*/ 248217 h 606722"/>
                <a:gd name="connsiteX45" fmla="*/ 566163 w 607639"/>
                <a:gd name="connsiteY45" fmla="*/ 261992 h 606722"/>
                <a:gd name="connsiteX46" fmla="*/ 552367 w 607639"/>
                <a:gd name="connsiteY46" fmla="*/ 261992 h 606722"/>
                <a:gd name="connsiteX47" fmla="*/ 552367 w 607639"/>
                <a:gd name="connsiteY47" fmla="*/ 468794 h 606722"/>
                <a:gd name="connsiteX48" fmla="*/ 566163 w 607639"/>
                <a:gd name="connsiteY48" fmla="*/ 468794 h 606722"/>
                <a:gd name="connsiteX49" fmla="*/ 579958 w 607639"/>
                <a:gd name="connsiteY49" fmla="*/ 482569 h 606722"/>
                <a:gd name="connsiteX50" fmla="*/ 566163 w 607639"/>
                <a:gd name="connsiteY50" fmla="*/ 496344 h 606722"/>
                <a:gd name="connsiteX51" fmla="*/ 538571 w 607639"/>
                <a:gd name="connsiteY51" fmla="*/ 496344 h 606722"/>
                <a:gd name="connsiteX52" fmla="*/ 483299 w 607639"/>
                <a:gd name="connsiteY52" fmla="*/ 496344 h 606722"/>
                <a:gd name="connsiteX53" fmla="*/ 400435 w 607639"/>
                <a:gd name="connsiteY53" fmla="*/ 496344 h 606722"/>
                <a:gd name="connsiteX54" fmla="*/ 345252 w 607639"/>
                <a:gd name="connsiteY54" fmla="*/ 496344 h 606722"/>
                <a:gd name="connsiteX55" fmla="*/ 262387 w 607639"/>
                <a:gd name="connsiteY55" fmla="*/ 496344 h 606722"/>
                <a:gd name="connsiteX56" fmla="*/ 207115 w 607639"/>
                <a:gd name="connsiteY56" fmla="*/ 496344 h 606722"/>
                <a:gd name="connsiteX57" fmla="*/ 124251 w 607639"/>
                <a:gd name="connsiteY57" fmla="*/ 496344 h 606722"/>
                <a:gd name="connsiteX58" fmla="*/ 69068 w 607639"/>
                <a:gd name="connsiteY58" fmla="*/ 496344 h 606722"/>
                <a:gd name="connsiteX59" fmla="*/ 55272 w 607639"/>
                <a:gd name="connsiteY59" fmla="*/ 496344 h 606722"/>
                <a:gd name="connsiteX60" fmla="*/ 55272 w 607639"/>
                <a:gd name="connsiteY60" fmla="*/ 537758 h 606722"/>
                <a:gd name="connsiteX61" fmla="*/ 41387 w 607639"/>
                <a:gd name="connsiteY61" fmla="*/ 551533 h 606722"/>
                <a:gd name="connsiteX62" fmla="*/ 27592 w 607639"/>
                <a:gd name="connsiteY62" fmla="*/ 551533 h 606722"/>
                <a:gd name="connsiteX63" fmla="*/ 27592 w 607639"/>
                <a:gd name="connsiteY63" fmla="*/ 579083 h 606722"/>
                <a:gd name="connsiteX64" fmla="*/ 579958 w 607639"/>
                <a:gd name="connsiteY64" fmla="*/ 579083 h 606722"/>
                <a:gd name="connsiteX65" fmla="*/ 579958 w 607639"/>
                <a:gd name="connsiteY65" fmla="*/ 551533 h 606722"/>
                <a:gd name="connsiteX66" fmla="*/ 96660 w 607639"/>
                <a:gd name="connsiteY66" fmla="*/ 551533 h 606722"/>
                <a:gd name="connsiteX67" fmla="*/ 82864 w 607639"/>
                <a:gd name="connsiteY67" fmla="*/ 537758 h 606722"/>
                <a:gd name="connsiteX68" fmla="*/ 96660 w 607639"/>
                <a:gd name="connsiteY68" fmla="*/ 523983 h 606722"/>
                <a:gd name="connsiteX69" fmla="*/ 593843 w 607639"/>
                <a:gd name="connsiteY69" fmla="*/ 523983 h 606722"/>
                <a:gd name="connsiteX70" fmla="*/ 607639 w 607639"/>
                <a:gd name="connsiteY70" fmla="*/ 537758 h 606722"/>
                <a:gd name="connsiteX71" fmla="*/ 607639 w 607639"/>
                <a:gd name="connsiteY71" fmla="*/ 592947 h 606722"/>
                <a:gd name="connsiteX72" fmla="*/ 593843 w 607639"/>
                <a:gd name="connsiteY72" fmla="*/ 606722 h 606722"/>
                <a:gd name="connsiteX73" fmla="*/ 13796 w 607639"/>
                <a:gd name="connsiteY73" fmla="*/ 606722 h 606722"/>
                <a:gd name="connsiteX74" fmla="*/ 0 w 607639"/>
                <a:gd name="connsiteY74" fmla="*/ 592947 h 606722"/>
                <a:gd name="connsiteX75" fmla="*/ 0 w 607639"/>
                <a:gd name="connsiteY75" fmla="*/ 537758 h 606722"/>
                <a:gd name="connsiteX76" fmla="*/ 13796 w 607639"/>
                <a:gd name="connsiteY76" fmla="*/ 523983 h 606722"/>
                <a:gd name="connsiteX77" fmla="*/ 27592 w 607639"/>
                <a:gd name="connsiteY77" fmla="*/ 523983 h 606722"/>
                <a:gd name="connsiteX78" fmla="*/ 27592 w 607639"/>
                <a:gd name="connsiteY78" fmla="*/ 482569 h 606722"/>
                <a:gd name="connsiteX79" fmla="*/ 41387 w 607639"/>
                <a:gd name="connsiteY79" fmla="*/ 468794 h 606722"/>
                <a:gd name="connsiteX80" fmla="*/ 55272 w 607639"/>
                <a:gd name="connsiteY80" fmla="*/ 468794 h 606722"/>
                <a:gd name="connsiteX81" fmla="*/ 55272 w 607639"/>
                <a:gd name="connsiteY81" fmla="*/ 261992 h 606722"/>
                <a:gd name="connsiteX82" fmla="*/ 41387 w 607639"/>
                <a:gd name="connsiteY82" fmla="*/ 261992 h 606722"/>
                <a:gd name="connsiteX83" fmla="*/ 27592 w 607639"/>
                <a:gd name="connsiteY83" fmla="*/ 248217 h 606722"/>
                <a:gd name="connsiteX84" fmla="*/ 41387 w 607639"/>
                <a:gd name="connsiteY84" fmla="*/ 234442 h 606722"/>
                <a:gd name="connsiteX85" fmla="*/ 69068 w 607639"/>
                <a:gd name="connsiteY85" fmla="*/ 234442 h 606722"/>
                <a:gd name="connsiteX86" fmla="*/ 124251 w 607639"/>
                <a:gd name="connsiteY86" fmla="*/ 234442 h 606722"/>
                <a:gd name="connsiteX87" fmla="*/ 207115 w 607639"/>
                <a:gd name="connsiteY87" fmla="*/ 234442 h 606722"/>
                <a:gd name="connsiteX88" fmla="*/ 262387 w 607639"/>
                <a:gd name="connsiteY88" fmla="*/ 234442 h 606722"/>
                <a:gd name="connsiteX89" fmla="*/ 345252 w 607639"/>
                <a:gd name="connsiteY89" fmla="*/ 234442 h 606722"/>
                <a:gd name="connsiteX90" fmla="*/ 400435 w 607639"/>
                <a:gd name="connsiteY90" fmla="*/ 234442 h 606722"/>
                <a:gd name="connsiteX91" fmla="*/ 483299 w 607639"/>
                <a:gd name="connsiteY91" fmla="*/ 234442 h 606722"/>
                <a:gd name="connsiteX92" fmla="*/ 538571 w 607639"/>
                <a:gd name="connsiteY92" fmla="*/ 234442 h 606722"/>
                <a:gd name="connsiteX93" fmla="*/ 552367 w 607639"/>
                <a:gd name="connsiteY93" fmla="*/ 234442 h 606722"/>
                <a:gd name="connsiteX94" fmla="*/ 552367 w 607639"/>
                <a:gd name="connsiteY94" fmla="*/ 193028 h 606722"/>
                <a:gd name="connsiteX95" fmla="*/ 552367 w 607639"/>
                <a:gd name="connsiteY95" fmla="*/ 175076 h 606722"/>
                <a:gd name="connsiteX96" fmla="*/ 303775 w 607639"/>
                <a:gd name="connsiteY96" fmla="*/ 84072 h 606722"/>
                <a:gd name="connsiteX97" fmla="*/ 55272 w 607639"/>
                <a:gd name="connsiteY97" fmla="*/ 175076 h 606722"/>
                <a:gd name="connsiteX98" fmla="*/ 55272 w 607639"/>
                <a:gd name="connsiteY98" fmla="*/ 179253 h 606722"/>
                <a:gd name="connsiteX99" fmla="*/ 510979 w 607639"/>
                <a:gd name="connsiteY99" fmla="*/ 179253 h 606722"/>
                <a:gd name="connsiteX100" fmla="*/ 524775 w 607639"/>
                <a:gd name="connsiteY100" fmla="*/ 193028 h 606722"/>
                <a:gd name="connsiteX101" fmla="*/ 510979 w 607639"/>
                <a:gd name="connsiteY101" fmla="*/ 206803 h 606722"/>
                <a:gd name="connsiteX102" fmla="*/ 41387 w 607639"/>
                <a:gd name="connsiteY102" fmla="*/ 206803 h 606722"/>
                <a:gd name="connsiteX103" fmla="*/ 27592 w 607639"/>
                <a:gd name="connsiteY103" fmla="*/ 193028 h 606722"/>
                <a:gd name="connsiteX104" fmla="*/ 27592 w 607639"/>
                <a:gd name="connsiteY104" fmla="*/ 165478 h 606722"/>
                <a:gd name="connsiteX105" fmla="*/ 37293 w 607639"/>
                <a:gd name="connsiteY105" fmla="*/ 153036 h 606722"/>
                <a:gd name="connsiteX106" fmla="*/ 136712 w 607639"/>
                <a:gd name="connsiteY106" fmla="*/ 115799 h 606722"/>
                <a:gd name="connsiteX107" fmla="*/ 303775 w 607639"/>
                <a:gd name="connsiteY10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607639" h="606722">
                  <a:moveTo>
                    <a:pt x="497095" y="261992"/>
                  </a:moveTo>
                  <a:lnTo>
                    <a:pt x="497095" y="468794"/>
                  </a:lnTo>
                  <a:lnTo>
                    <a:pt x="524775" y="468794"/>
                  </a:lnTo>
                  <a:lnTo>
                    <a:pt x="524775" y="261992"/>
                  </a:lnTo>
                  <a:close/>
                  <a:moveTo>
                    <a:pt x="414320" y="261992"/>
                  </a:moveTo>
                  <a:lnTo>
                    <a:pt x="414320" y="468794"/>
                  </a:lnTo>
                  <a:lnTo>
                    <a:pt x="469503" y="468794"/>
                  </a:lnTo>
                  <a:lnTo>
                    <a:pt x="469503" y="261992"/>
                  </a:lnTo>
                  <a:close/>
                  <a:moveTo>
                    <a:pt x="359047" y="261992"/>
                  </a:moveTo>
                  <a:lnTo>
                    <a:pt x="359047" y="468794"/>
                  </a:lnTo>
                  <a:lnTo>
                    <a:pt x="386639" y="468794"/>
                  </a:lnTo>
                  <a:lnTo>
                    <a:pt x="386639" y="261992"/>
                  </a:lnTo>
                  <a:close/>
                  <a:moveTo>
                    <a:pt x="276183" y="261992"/>
                  </a:moveTo>
                  <a:lnTo>
                    <a:pt x="276183" y="468794"/>
                  </a:lnTo>
                  <a:lnTo>
                    <a:pt x="331456" y="468794"/>
                  </a:lnTo>
                  <a:lnTo>
                    <a:pt x="331456" y="261992"/>
                  </a:lnTo>
                  <a:close/>
                  <a:moveTo>
                    <a:pt x="220911" y="261992"/>
                  </a:moveTo>
                  <a:lnTo>
                    <a:pt x="220911" y="468794"/>
                  </a:lnTo>
                  <a:lnTo>
                    <a:pt x="248592" y="468794"/>
                  </a:lnTo>
                  <a:lnTo>
                    <a:pt x="248592" y="261992"/>
                  </a:lnTo>
                  <a:close/>
                  <a:moveTo>
                    <a:pt x="138136" y="261992"/>
                  </a:moveTo>
                  <a:lnTo>
                    <a:pt x="138136" y="468794"/>
                  </a:lnTo>
                  <a:lnTo>
                    <a:pt x="193319" y="468794"/>
                  </a:lnTo>
                  <a:lnTo>
                    <a:pt x="193319" y="261992"/>
                  </a:lnTo>
                  <a:close/>
                  <a:moveTo>
                    <a:pt x="82864" y="261992"/>
                  </a:moveTo>
                  <a:lnTo>
                    <a:pt x="82864" y="468794"/>
                  </a:lnTo>
                  <a:lnTo>
                    <a:pt x="110455" y="468794"/>
                  </a:lnTo>
                  <a:lnTo>
                    <a:pt x="110455" y="261992"/>
                  </a:lnTo>
                  <a:close/>
                  <a:moveTo>
                    <a:pt x="303820" y="110294"/>
                  </a:moveTo>
                  <a:cubicBezTo>
                    <a:pt x="319078" y="110294"/>
                    <a:pt x="331447" y="122647"/>
                    <a:pt x="331447" y="137885"/>
                  </a:cubicBezTo>
                  <a:cubicBezTo>
                    <a:pt x="331447" y="153123"/>
                    <a:pt x="319078" y="165476"/>
                    <a:pt x="303820" y="165476"/>
                  </a:cubicBezTo>
                  <a:cubicBezTo>
                    <a:pt x="288562" y="165476"/>
                    <a:pt x="276193" y="153123"/>
                    <a:pt x="276193" y="137885"/>
                  </a:cubicBezTo>
                  <a:cubicBezTo>
                    <a:pt x="276193" y="122647"/>
                    <a:pt x="288562" y="110294"/>
                    <a:pt x="303820" y="110294"/>
                  </a:cubicBezTo>
                  <a:close/>
                  <a:moveTo>
                    <a:pt x="303775" y="27550"/>
                  </a:moveTo>
                  <a:cubicBezTo>
                    <a:pt x="248592" y="27550"/>
                    <a:pt x="198838" y="57944"/>
                    <a:pt x="174005" y="103446"/>
                  </a:cubicBezTo>
                  <a:lnTo>
                    <a:pt x="299681" y="56522"/>
                  </a:lnTo>
                  <a:cubicBezTo>
                    <a:pt x="302440" y="55189"/>
                    <a:pt x="305199" y="55189"/>
                    <a:pt x="309293" y="55189"/>
                  </a:cubicBezTo>
                  <a:lnTo>
                    <a:pt x="434969" y="102024"/>
                  </a:lnTo>
                  <a:cubicBezTo>
                    <a:pt x="408712" y="57944"/>
                    <a:pt x="359047" y="27550"/>
                    <a:pt x="303775" y="27550"/>
                  </a:cubicBezTo>
                  <a:close/>
                  <a:moveTo>
                    <a:pt x="303775" y="0"/>
                  </a:moveTo>
                  <a:cubicBezTo>
                    <a:pt x="379786" y="0"/>
                    <a:pt x="446006" y="48257"/>
                    <a:pt x="470927" y="115799"/>
                  </a:cubicBezTo>
                  <a:lnTo>
                    <a:pt x="570346" y="153036"/>
                  </a:lnTo>
                  <a:cubicBezTo>
                    <a:pt x="575864" y="154458"/>
                    <a:pt x="579958" y="159968"/>
                    <a:pt x="579958" y="165478"/>
                  </a:cubicBezTo>
                  <a:lnTo>
                    <a:pt x="579958" y="193028"/>
                  </a:lnTo>
                  <a:lnTo>
                    <a:pt x="579958" y="248217"/>
                  </a:lnTo>
                  <a:cubicBezTo>
                    <a:pt x="579958" y="256482"/>
                    <a:pt x="574440" y="261992"/>
                    <a:pt x="566163" y="261992"/>
                  </a:cubicBezTo>
                  <a:lnTo>
                    <a:pt x="552367" y="261992"/>
                  </a:lnTo>
                  <a:lnTo>
                    <a:pt x="552367" y="468794"/>
                  </a:lnTo>
                  <a:lnTo>
                    <a:pt x="566163" y="468794"/>
                  </a:lnTo>
                  <a:cubicBezTo>
                    <a:pt x="574440" y="468794"/>
                    <a:pt x="579958" y="474304"/>
                    <a:pt x="579958" y="482569"/>
                  </a:cubicBezTo>
                  <a:cubicBezTo>
                    <a:pt x="579958" y="490834"/>
                    <a:pt x="574440" y="496344"/>
                    <a:pt x="566163" y="496344"/>
                  </a:cubicBezTo>
                  <a:lnTo>
                    <a:pt x="538571" y="496344"/>
                  </a:lnTo>
                  <a:lnTo>
                    <a:pt x="483299" y="496344"/>
                  </a:lnTo>
                  <a:lnTo>
                    <a:pt x="400435" y="496344"/>
                  </a:lnTo>
                  <a:lnTo>
                    <a:pt x="345252" y="496344"/>
                  </a:lnTo>
                  <a:lnTo>
                    <a:pt x="262387" y="496344"/>
                  </a:lnTo>
                  <a:lnTo>
                    <a:pt x="207115" y="496344"/>
                  </a:lnTo>
                  <a:lnTo>
                    <a:pt x="124251" y="496344"/>
                  </a:lnTo>
                  <a:lnTo>
                    <a:pt x="69068" y="496344"/>
                  </a:lnTo>
                  <a:lnTo>
                    <a:pt x="55272" y="496344"/>
                  </a:lnTo>
                  <a:lnTo>
                    <a:pt x="55272" y="537758"/>
                  </a:lnTo>
                  <a:cubicBezTo>
                    <a:pt x="55272" y="546023"/>
                    <a:pt x="49754" y="551533"/>
                    <a:pt x="41387" y="551533"/>
                  </a:cubicBezTo>
                  <a:lnTo>
                    <a:pt x="27592" y="551533"/>
                  </a:lnTo>
                  <a:lnTo>
                    <a:pt x="27592" y="579083"/>
                  </a:lnTo>
                  <a:lnTo>
                    <a:pt x="579958" y="579083"/>
                  </a:lnTo>
                  <a:lnTo>
                    <a:pt x="579958" y="551533"/>
                  </a:lnTo>
                  <a:lnTo>
                    <a:pt x="96660" y="551533"/>
                  </a:lnTo>
                  <a:cubicBezTo>
                    <a:pt x="88382" y="551533"/>
                    <a:pt x="82864" y="546023"/>
                    <a:pt x="82864" y="537758"/>
                  </a:cubicBezTo>
                  <a:cubicBezTo>
                    <a:pt x="82864" y="529493"/>
                    <a:pt x="88382" y="523983"/>
                    <a:pt x="96660" y="523983"/>
                  </a:cubicBezTo>
                  <a:lnTo>
                    <a:pt x="593843" y="523983"/>
                  </a:lnTo>
                  <a:cubicBezTo>
                    <a:pt x="602121" y="523983"/>
                    <a:pt x="607639" y="529493"/>
                    <a:pt x="607639" y="537758"/>
                  </a:cubicBezTo>
                  <a:lnTo>
                    <a:pt x="607639" y="592947"/>
                  </a:lnTo>
                  <a:cubicBezTo>
                    <a:pt x="607639" y="601212"/>
                    <a:pt x="602121" y="606722"/>
                    <a:pt x="593843" y="606722"/>
                  </a:cubicBezTo>
                  <a:lnTo>
                    <a:pt x="13796" y="606722"/>
                  </a:lnTo>
                  <a:cubicBezTo>
                    <a:pt x="5518" y="606722"/>
                    <a:pt x="0" y="601212"/>
                    <a:pt x="0" y="592947"/>
                  </a:cubicBezTo>
                  <a:lnTo>
                    <a:pt x="0" y="537758"/>
                  </a:lnTo>
                  <a:cubicBezTo>
                    <a:pt x="0" y="529493"/>
                    <a:pt x="5518" y="523983"/>
                    <a:pt x="13796" y="523983"/>
                  </a:cubicBezTo>
                  <a:lnTo>
                    <a:pt x="27592" y="523983"/>
                  </a:lnTo>
                  <a:lnTo>
                    <a:pt x="27592" y="482569"/>
                  </a:lnTo>
                  <a:cubicBezTo>
                    <a:pt x="27592" y="474304"/>
                    <a:pt x="33110" y="468794"/>
                    <a:pt x="41387" y="468794"/>
                  </a:cubicBezTo>
                  <a:lnTo>
                    <a:pt x="55272" y="468794"/>
                  </a:lnTo>
                  <a:lnTo>
                    <a:pt x="55272" y="261992"/>
                  </a:lnTo>
                  <a:lnTo>
                    <a:pt x="41387" y="261992"/>
                  </a:lnTo>
                  <a:cubicBezTo>
                    <a:pt x="33110" y="261992"/>
                    <a:pt x="27592" y="256482"/>
                    <a:pt x="27592" y="248217"/>
                  </a:cubicBezTo>
                  <a:cubicBezTo>
                    <a:pt x="27592" y="239952"/>
                    <a:pt x="33110" y="234442"/>
                    <a:pt x="41387" y="234442"/>
                  </a:cubicBezTo>
                  <a:lnTo>
                    <a:pt x="69068" y="234442"/>
                  </a:lnTo>
                  <a:lnTo>
                    <a:pt x="124251" y="234442"/>
                  </a:lnTo>
                  <a:lnTo>
                    <a:pt x="207115" y="234442"/>
                  </a:lnTo>
                  <a:lnTo>
                    <a:pt x="262387" y="234442"/>
                  </a:lnTo>
                  <a:lnTo>
                    <a:pt x="345252" y="234442"/>
                  </a:lnTo>
                  <a:lnTo>
                    <a:pt x="400435" y="234442"/>
                  </a:lnTo>
                  <a:lnTo>
                    <a:pt x="483299" y="234442"/>
                  </a:lnTo>
                  <a:lnTo>
                    <a:pt x="538571" y="234442"/>
                  </a:lnTo>
                  <a:lnTo>
                    <a:pt x="552367" y="234442"/>
                  </a:lnTo>
                  <a:lnTo>
                    <a:pt x="552367" y="193028"/>
                  </a:lnTo>
                  <a:lnTo>
                    <a:pt x="552367" y="175076"/>
                  </a:lnTo>
                  <a:lnTo>
                    <a:pt x="303775" y="84072"/>
                  </a:lnTo>
                  <a:lnTo>
                    <a:pt x="55272" y="175076"/>
                  </a:lnTo>
                  <a:lnTo>
                    <a:pt x="55272" y="179253"/>
                  </a:lnTo>
                  <a:lnTo>
                    <a:pt x="510979" y="179253"/>
                  </a:lnTo>
                  <a:cubicBezTo>
                    <a:pt x="519257" y="179253"/>
                    <a:pt x="524775" y="184763"/>
                    <a:pt x="524775" y="193028"/>
                  </a:cubicBezTo>
                  <a:cubicBezTo>
                    <a:pt x="524775" y="201293"/>
                    <a:pt x="519257" y="206803"/>
                    <a:pt x="510979" y="206803"/>
                  </a:cubicBezTo>
                  <a:lnTo>
                    <a:pt x="41387" y="206803"/>
                  </a:lnTo>
                  <a:cubicBezTo>
                    <a:pt x="33110" y="206803"/>
                    <a:pt x="27592" y="201293"/>
                    <a:pt x="27592" y="193028"/>
                  </a:cubicBezTo>
                  <a:lnTo>
                    <a:pt x="27592" y="165478"/>
                  </a:lnTo>
                  <a:cubicBezTo>
                    <a:pt x="27592" y="159968"/>
                    <a:pt x="31775" y="154458"/>
                    <a:pt x="37293" y="153036"/>
                  </a:cubicBezTo>
                  <a:lnTo>
                    <a:pt x="136712" y="115799"/>
                  </a:lnTo>
                  <a:cubicBezTo>
                    <a:pt x="161545" y="48257"/>
                    <a:pt x="227853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9" name="千图PPT彼岸天：ID 8661124库_组合 28"/>
          <p:cNvGrpSpPr/>
          <p:nvPr>
            <p:custDataLst>
              <p:tags r:id="rId6"/>
            </p:custDataLst>
          </p:nvPr>
        </p:nvGrpSpPr>
        <p:grpSpPr>
          <a:xfrm>
            <a:off x="6848503" y="2187398"/>
            <a:ext cx="4257404" cy="2799612"/>
            <a:chOff x="6848503" y="2187398"/>
            <a:chExt cx="4257404" cy="2799612"/>
          </a:xfrm>
        </p:grpSpPr>
        <p:sp>
          <p:nvSpPr>
            <p:cNvPr id="26" name="六边形 25"/>
            <p:cNvSpPr/>
            <p:nvPr/>
          </p:nvSpPr>
          <p:spPr>
            <a:xfrm rot="17100000">
              <a:off x="6728153" y="2307748"/>
              <a:ext cx="1745077" cy="1504377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831896" y="3909792"/>
              <a:ext cx="3274011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buClr>
                  <a:srgbClr val="E24848"/>
                </a:buClr>
              </a:pPr>
              <a:r>
                <a:rPr lang="zh-CN" altLang="en-US" sz="1600" b="1" dirty="0">
                  <a:cs typeface="+mn-ea"/>
                  <a:sym typeface="+mn-lt"/>
                </a:rPr>
                <a:t>如果函数定义在函数调用之前，在函数定义中指定默认值。如果定义在调用之后，则必须在函数声明中指定默认值。</a:t>
              </a:r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7370757" y="2795506"/>
              <a:ext cx="480660" cy="479934"/>
            </a:xfrm>
            <a:custGeom>
              <a:avLst/>
              <a:gdLst>
                <a:gd name="connsiteX0" fmla="*/ 497095 w 607639"/>
                <a:gd name="connsiteY0" fmla="*/ 261992 h 606722"/>
                <a:gd name="connsiteX1" fmla="*/ 497095 w 607639"/>
                <a:gd name="connsiteY1" fmla="*/ 468794 h 606722"/>
                <a:gd name="connsiteX2" fmla="*/ 524775 w 607639"/>
                <a:gd name="connsiteY2" fmla="*/ 468794 h 606722"/>
                <a:gd name="connsiteX3" fmla="*/ 524775 w 607639"/>
                <a:gd name="connsiteY3" fmla="*/ 261992 h 606722"/>
                <a:gd name="connsiteX4" fmla="*/ 414320 w 607639"/>
                <a:gd name="connsiteY4" fmla="*/ 261992 h 606722"/>
                <a:gd name="connsiteX5" fmla="*/ 414320 w 607639"/>
                <a:gd name="connsiteY5" fmla="*/ 468794 h 606722"/>
                <a:gd name="connsiteX6" fmla="*/ 469503 w 607639"/>
                <a:gd name="connsiteY6" fmla="*/ 468794 h 606722"/>
                <a:gd name="connsiteX7" fmla="*/ 469503 w 607639"/>
                <a:gd name="connsiteY7" fmla="*/ 261992 h 606722"/>
                <a:gd name="connsiteX8" fmla="*/ 359047 w 607639"/>
                <a:gd name="connsiteY8" fmla="*/ 261992 h 606722"/>
                <a:gd name="connsiteX9" fmla="*/ 359047 w 607639"/>
                <a:gd name="connsiteY9" fmla="*/ 468794 h 606722"/>
                <a:gd name="connsiteX10" fmla="*/ 386639 w 607639"/>
                <a:gd name="connsiteY10" fmla="*/ 468794 h 606722"/>
                <a:gd name="connsiteX11" fmla="*/ 386639 w 607639"/>
                <a:gd name="connsiteY11" fmla="*/ 261992 h 606722"/>
                <a:gd name="connsiteX12" fmla="*/ 276183 w 607639"/>
                <a:gd name="connsiteY12" fmla="*/ 261992 h 606722"/>
                <a:gd name="connsiteX13" fmla="*/ 276183 w 607639"/>
                <a:gd name="connsiteY13" fmla="*/ 468794 h 606722"/>
                <a:gd name="connsiteX14" fmla="*/ 331456 w 607639"/>
                <a:gd name="connsiteY14" fmla="*/ 468794 h 606722"/>
                <a:gd name="connsiteX15" fmla="*/ 331456 w 607639"/>
                <a:gd name="connsiteY15" fmla="*/ 261992 h 606722"/>
                <a:gd name="connsiteX16" fmla="*/ 220911 w 607639"/>
                <a:gd name="connsiteY16" fmla="*/ 261992 h 606722"/>
                <a:gd name="connsiteX17" fmla="*/ 220911 w 607639"/>
                <a:gd name="connsiteY17" fmla="*/ 468794 h 606722"/>
                <a:gd name="connsiteX18" fmla="*/ 248592 w 607639"/>
                <a:gd name="connsiteY18" fmla="*/ 468794 h 606722"/>
                <a:gd name="connsiteX19" fmla="*/ 248592 w 607639"/>
                <a:gd name="connsiteY19" fmla="*/ 261992 h 606722"/>
                <a:gd name="connsiteX20" fmla="*/ 138136 w 607639"/>
                <a:gd name="connsiteY20" fmla="*/ 261992 h 606722"/>
                <a:gd name="connsiteX21" fmla="*/ 138136 w 607639"/>
                <a:gd name="connsiteY21" fmla="*/ 468794 h 606722"/>
                <a:gd name="connsiteX22" fmla="*/ 193319 w 607639"/>
                <a:gd name="connsiteY22" fmla="*/ 468794 h 606722"/>
                <a:gd name="connsiteX23" fmla="*/ 193319 w 607639"/>
                <a:gd name="connsiteY23" fmla="*/ 261992 h 606722"/>
                <a:gd name="connsiteX24" fmla="*/ 82864 w 607639"/>
                <a:gd name="connsiteY24" fmla="*/ 261992 h 606722"/>
                <a:gd name="connsiteX25" fmla="*/ 82864 w 607639"/>
                <a:gd name="connsiteY25" fmla="*/ 468794 h 606722"/>
                <a:gd name="connsiteX26" fmla="*/ 110455 w 607639"/>
                <a:gd name="connsiteY26" fmla="*/ 468794 h 606722"/>
                <a:gd name="connsiteX27" fmla="*/ 110455 w 607639"/>
                <a:gd name="connsiteY27" fmla="*/ 261992 h 606722"/>
                <a:gd name="connsiteX28" fmla="*/ 303820 w 607639"/>
                <a:gd name="connsiteY28" fmla="*/ 110294 h 606722"/>
                <a:gd name="connsiteX29" fmla="*/ 331447 w 607639"/>
                <a:gd name="connsiteY29" fmla="*/ 137885 h 606722"/>
                <a:gd name="connsiteX30" fmla="*/ 303820 w 607639"/>
                <a:gd name="connsiteY30" fmla="*/ 165476 h 606722"/>
                <a:gd name="connsiteX31" fmla="*/ 276193 w 607639"/>
                <a:gd name="connsiteY31" fmla="*/ 137885 h 606722"/>
                <a:gd name="connsiteX32" fmla="*/ 303820 w 607639"/>
                <a:gd name="connsiteY32" fmla="*/ 110294 h 606722"/>
                <a:gd name="connsiteX33" fmla="*/ 303775 w 607639"/>
                <a:gd name="connsiteY33" fmla="*/ 27550 h 606722"/>
                <a:gd name="connsiteX34" fmla="*/ 174005 w 607639"/>
                <a:gd name="connsiteY34" fmla="*/ 103446 h 606722"/>
                <a:gd name="connsiteX35" fmla="*/ 299681 w 607639"/>
                <a:gd name="connsiteY35" fmla="*/ 56522 h 606722"/>
                <a:gd name="connsiteX36" fmla="*/ 309293 w 607639"/>
                <a:gd name="connsiteY36" fmla="*/ 55189 h 606722"/>
                <a:gd name="connsiteX37" fmla="*/ 434969 w 607639"/>
                <a:gd name="connsiteY37" fmla="*/ 102024 h 606722"/>
                <a:gd name="connsiteX38" fmla="*/ 303775 w 607639"/>
                <a:gd name="connsiteY38" fmla="*/ 27550 h 606722"/>
                <a:gd name="connsiteX39" fmla="*/ 303775 w 607639"/>
                <a:gd name="connsiteY39" fmla="*/ 0 h 606722"/>
                <a:gd name="connsiteX40" fmla="*/ 470927 w 607639"/>
                <a:gd name="connsiteY40" fmla="*/ 115799 h 606722"/>
                <a:gd name="connsiteX41" fmla="*/ 570346 w 607639"/>
                <a:gd name="connsiteY41" fmla="*/ 153036 h 606722"/>
                <a:gd name="connsiteX42" fmla="*/ 579958 w 607639"/>
                <a:gd name="connsiteY42" fmla="*/ 165478 h 606722"/>
                <a:gd name="connsiteX43" fmla="*/ 579958 w 607639"/>
                <a:gd name="connsiteY43" fmla="*/ 193028 h 606722"/>
                <a:gd name="connsiteX44" fmla="*/ 579958 w 607639"/>
                <a:gd name="connsiteY44" fmla="*/ 248217 h 606722"/>
                <a:gd name="connsiteX45" fmla="*/ 566163 w 607639"/>
                <a:gd name="connsiteY45" fmla="*/ 261992 h 606722"/>
                <a:gd name="connsiteX46" fmla="*/ 552367 w 607639"/>
                <a:gd name="connsiteY46" fmla="*/ 261992 h 606722"/>
                <a:gd name="connsiteX47" fmla="*/ 552367 w 607639"/>
                <a:gd name="connsiteY47" fmla="*/ 468794 h 606722"/>
                <a:gd name="connsiteX48" fmla="*/ 566163 w 607639"/>
                <a:gd name="connsiteY48" fmla="*/ 468794 h 606722"/>
                <a:gd name="connsiteX49" fmla="*/ 579958 w 607639"/>
                <a:gd name="connsiteY49" fmla="*/ 482569 h 606722"/>
                <a:gd name="connsiteX50" fmla="*/ 566163 w 607639"/>
                <a:gd name="connsiteY50" fmla="*/ 496344 h 606722"/>
                <a:gd name="connsiteX51" fmla="*/ 538571 w 607639"/>
                <a:gd name="connsiteY51" fmla="*/ 496344 h 606722"/>
                <a:gd name="connsiteX52" fmla="*/ 483299 w 607639"/>
                <a:gd name="connsiteY52" fmla="*/ 496344 h 606722"/>
                <a:gd name="connsiteX53" fmla="*/ 400435 w 607639"/>
                <a:gd name="connsiteY53" fmla="*/ 496344 h 606722"/>
                <a:gd name="connsiteX54" fmla="*/ 345252 w 607639"/>
                <a:gd name="connsiteY54" fmla="*/ 496344 h 606722"/>
                <a:gd name="connsiteX55" fmla="*/ 262387 w 607639"/>
                <a:gd name="connsiteY55" fmla="*/ 496344 h 606722"/>
                <a:gd name="connsiteX56" fmla="*/ 207115 w 607639"/>
                <a:gd name="connsiteY56" fmla="*/ 496344 h 606722"/>
                <a:gd name="connsiteX57" fmla="*/ 124251 w 607639"/>
                <a:gd name="connsiteY57" fmla="*/ 496344 h 606722"/>
                <a:gd name="connsiteX58" fmla="*/ 69068 w 607639"/>
                <a:gd name="connsiteY58" fmla="*/ 496344 h 606722"/>
                <a:gd name="connsiteX59" fmla="*/ 55272 w 607639"/>
                <a:gd name="connsiteY59" fmla="*/ 496344 h 606722"/>
                <a:gd name="connsiteX60" fmla="*/ 55272 w 607639"/>
                <a:gd name="connsiteY60" fmla="*/ 537758 h 606722"/>
                <a:gd name="connsiteX61" fmla="*/ 41387 w 607639"/>
                <a:gd name="connsiteY61" fmla="*/ 551533 h 606722"/>
                <a:gd name="connsiteX62" fmla="*/ 27592 w 607639"/>
                <a:gd name="connsiteY62" fmla="*/ 551533 h 606722"/>
                <a:gd name="connsiteX63" fmla="*/ 27592 w 607639"/>
                <a:gd name="connsiteY63" fmla="*/ 579083 h 606722"/>
                <a:gd name="connsiteX64" fmla="*/ 579958 w 607639"/>
                <a:gd name="connsiteY64" fmla="*/ 579083 h 606722"/>
                <a:gd name="connsiteX65" fmla="*/ 579958 w 607639"/>
                <a:gd name="connsiteY65" fmla="*/ 551533 h 606722"/>
                <a:gd name="connsiteX66" fmla="*/ 96660 w 607639"/>
                <a:gd name="connsiteY66" fmla="*/ 551533 h 606722"/>
                <a:gd name="connsiteX67" fmla="*/ 82864 w 607639"/>
                <a:gd name="connsiteY67" fmla="*/ 537758 h 606722"/>
                <a:gd name="connsiteX68" fmla="*/ 96660 w 607639"/>
                <a:gd name="connsiteY68" fmla="*/ 523983 h 606722"/>
                <a:gd name="connsiteX69" fmla="*/ 593843 w 607639"/>
                <a:gd name="connsiteY69" fmla="*/ 523983 h 606722"/>
                <a:gd name="connsiteX70" fmla="*/ 607639 w 607639"/>
                <a:gd name="connsiteY70" fmla="*/ 537758 h 606722"/>
                <a:gd name="connsiteX71" fmla="*/ 607639 w 607639"/>
                <a:gd name="connsiteY71" fmla="*/ 592947 h 606722"/>
                <a:gd name="connsiteX72" fmla="*/ 593843 w 607639"/>
                <a:gd name="connsiteY72" fmla="*/ 606722 h 606722"/>
                <a:gd name="connsiteX73" fmla="*/ 13796 w 607639"/>
                <a:gd name="connsiteY73" fmla="*/ 606722 h 606722"/>
                <a:gd name="connsiteX74" fmla="*/ 0 w 607639"/>
                <a:gd name="connsiteY74" fmla="*/ 592947 h 606722"/>
                <a:gd name="connsiteX75" fmla="*/ 0 w 607639"/>
                <a:gd name="connsiteY75" fmla="*/ 537758 h 606722"/>
                <a:gd name="connsiteX76" fmla="*/ 13796 w 607639"/>
                <a:gd name="connsiteY76" fmla="*/ 523983 h 606722"/>
                <a:gd name="connsiteX77" fmla="*/ 27592 w 607639"/>
                <a:gd name="connsiteY77" fmla="*/ 523983 h 606722"/>
                <a:gd name="connsiteX78" fmla="*/ 27592 w 607639"/>
                <a:gd name="connsiteY78" fmla="*/ 482569 h 606722"/>
                <a:gd name="connsiteX79" fmla="*/ 41387 w 607639"/>
                <a:gd name="connsiteY79" fmla="*/ 468794 h 606722"/>
                <a:gd name="connsiteX80" fmla="*/ 55272 w 607639"/>
                <a:gd name="connsiteY80" fmla="*/ 468794 h 606722"/>
                <a:gd name="connsiteX81" fmla="*/ 55272 w 607639"/>
                <a:gd name="connsiteY81" fmla="*/ 261992 h 606722"/>
                <a:gd name="connsiteX82" fmla="*/ 41387 w 607639"/>
                <a:gd name="connsiteY82" fmla="*/ 261992 h 606722"/>
                <a:gd name="connsiteX83" fmla="*/ 27592 w 607639"/>
                <a:gd name="connsiteY83" fmla="*/ 248217 h 606722"/>
                <a:gd name="connsiteX84" fmla="*/ 41387 w 607639"/>
                <a:gd name="connsiteY84" fmla="*/ 234442 h 606722"/>
                <a:gd name="connsiteX85" fmla="*/ 69068 w 607639"/>
                <a:gd name="connsiteY85" fmla="*/ 234442 h 606722"/>
                <a:gd name="connsiteX86" fmla="*/ 124251 w 607639"/>
                <a:gd name="connsiteY86" fmla="*/ 234442 h 606722"/>
                <a:gd name="connsiteX87" fmla="*/ 207115 w 607639"/>
                <a:gd name="connsiteY87" fmla="*/ 234442 h 606722"/>
                <a:gd name="connsiteX88" fmla="*/ 262387 w 607639"/>
                <a:gd name="connsiteY88" fmla="*/ 234442 h 606722"/>
                <a:gd name="connsiteX89" fmla="*/ 345252 w 607639"/>
                <a:gd name="connsiteY89" fmla="*/ 234442 h 606722"/>
                <a:gd name="connsiteX90" fmla="*/ 400435 w 607639"/>
                <a:gd name="connsiteY90" fmla="*/ 234442 h 606722"/>
                <a:gd name="connsiteX91" fmla="*/ 483299 w 607639"/>
                <a:gd name="connsiteY91" fmla="*/ 234442 h 606722"/>
                <a:gd name="connsiteX92" fmla="*/ 538571 w 607639"/>
                <a:gd name="connsiteY92" fmla="*/ 234442 h 606722"/>
                <a:gd name="connsiteX93" fmla="*/ 552367 w 607639"/>
                <a:gd name="connsiteY93" fmla="*/ 234442 h 606722"/>
                <a:gd name="connsiteX94" fmla="*/ 552367 w 607639"/>
                <a:gd name="connsiteY94" fmla="*/ 193028 h 606722"/>
                <a:gd name="connsiteX95" fmla="*/ 552367 w 607639"/>
                <a:gd name="connsiteY95" fmla="*/ 175076 h 606722"/>
                <a:gd name="connsiteX96" fmla="*/ 303775 w 607639"/>
                <a:gd name="connsiteY96" fmla="*/ 84072 h 606722"/>
                <a:gd name="connsiteX97" fmla="*/ 55272 w 607639"/>
                <a:gd name="connsiteY97" fmla="*/ 175076 h 606722"/>
                <a:gd name="connsiteX98" fmla="*/ 55272 w 607639"/>
                <a:gd name="connsiteY98" fmla="*/ 179253 h 606722"/>
                <a:gd name="connsiteX99" fmla="*/ 510979 w 607639"/>
                <a:gd name="connsiteY99" fmla="*/ 179253 h 606722"/>
                <a:gd name="connsiteX100" fmla="*/ 524775 w 607639"/>
                <a:gd name="connsiteY100" fmla="*/ 193028 h 606722"/>
                <a:gd name="connsiteX101" fmla="*/ 510979 w 607639"/>
                <a:gd name="connsiteY101" fmla="*/ 206803 h 606722"/>
                <a:gd name="connsiteX102" fmla="*/ 41387 w 607639"/>
                <a:gd name="connsiteY102" fmla="*/ 206803 h 606722"/>
                <a:gd name="connsiteX103" fmla="*/ 27592 w 607639"/>
                <a:gd name="connsiteY103" fmla="*/ 193028 h 606722"/>
                <a:gd name="connsiteX104" fmla="*/ 27592 w 607639"/>
                <a:gd name="connsiteY104" fmla="*/ 165478 h 606722"/>
                <a:gd name="connsiteX105" fmla="*/ 37293 w 607639"/>
                <a:gd name="connsiteY105" fmla="*/ 153036 h 606722"/>
                <a:gd name="connsiteX106" fmla="*/ 136712 w 607639"/>
                <a:gd name="connsiteY106" fmla="*/ 115799 h 606722"/>
                <a:gd name="connsiteX107" fmla="*/ 303775 w 607639"/>
                <a:gd name="connsiteY10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607639" h="606722">
                  <a:moveTo>
                    <a:pt x="497095" y="261992"/>
                  </a:moveTo>
                  <a:lnTo>
                    <a:pt x="497095" y="468794"/>
                  </a:lnTo>
                  <a:lnTo>
                    <a:pt x="524775" y="468794"/>
                  </a:lnTo>
                  <a:lnTo>
                    <a:pt x="524775" y="261992"/>
                  </a:lnTo>
                  <a:close/>
                  <a:moveTo>
                    <a:pt x="414320" y="261992"/>
                  </a:moveTo>
                  <a:lnTo>
                    <a:pt x="414320" y="468794"/>
                  </a:lnTo>
                  <a:lnTo>
                    <a:pt x="469503" y="468794"/>
                  </a:lnTo>
                  <a:lnTo>
                    <a:pt x="469503" y="261992"/>
                  </a:lnTo>
                  <a:close/>
                  <a:moveTo>
                    <a:pt x="359047" y="261992"/>
                  </a:moveTo>
                  <a:lnTo>
                    <a:pt x="359047" y="468794"/>
                  </a:lnTo>
                  <a:lnTo>
                    <a:pt x="386639" y="468794"/>
                  </a:lnTo>
                  <a:lnTo>
                    <a:pt x="386639" y="261992"/>
                  </a:lnTo>
                  <a:close/>
                  <a:moveTo>
                    <a:pt x="276183" y="261992"/>
                  </a:moveTo>
                  <a:lnTo>
                    <a:pt x="276183" y="468794"/>
                  </a:lnTo>
                  <a:lnTo>
                    <a:pt x="331456" y="468794"/>
                  </a:lnTo>
                  <a:lnTo>
                    <a:pt x="331456" y="261992"/>
                  </a:lnTo>
                  <a:close/>
                  <a:moveTo>
                    <a:pt x="220911" y="261992"/>
                  </a:moveTo>
                  <a:lnTo>
                    <a:pt x="220911" y="468794"/>
                  </a:lnTo>
                  <a:lnTo>
                    <a:pt x="248592" y="468794"/>
                  </a:lnTo>
                  <a:lnTo>
                    <a:pt x="248592" y="261992"/>
                  </a:lnTo>
                  <a:close/>
                  <a:moveTo>
                    <a:pt x="138136" y="261992"/>
                  </a:moveTo>
                  <a:lnTo>
                    <a:pt x="138136" y="468794"/>
                  </a:lnTo>
                  <a:lnTo>
                    <a:pt x="193319" y="468794"/>
                  </a:lnTo>
                  <a:lnTo>
                    <a:pt x="193319" y="261992"/>
                  </a:lnTo>
                  <a:close/>
                  <a:moveTo>
                    <a:pt x="82864" y="261992"/>
                  </a:moveTo>
                  <a:lnTo>
                    <a:pt x="82864" y="468794"/>
                  </a:lnTo>
                  <a:lnTo>
                    <a:pt x="110455" y="468794"/>
                  </a:lnTo>
                  <a:lnTo>
                    <a:pt x="110455" y="261992"/>
                  </a:lnTo>
                  <a:close/>
                  <a:moveTo>
                    <a:pt x="303820" y="110294"/>
                  </a:moveTo>
                  <a:cubicBezTo>
                    <a:pt x="319078" y="110294"/>
                    <a:pt x="331447" y="122647"/>
                    <a:pt x="331447" y="137885"/>
                  </a:cubicBezTo>
                  <a:cubicBezTo>
                    <a:pt x="331447" y="153123"/>
                    <a:pt x="319078" y="165476"/>
                    <a:pt x="303820" y="165476"/>
                  </a:cubicBezTo>
                  <a:cubicBezTo>
                    <a:pt x="288562" y="165476"/>
                    <a:pt x="276193" y="153123"/>
                    <a:pt x="276193" y="137885"/>
                  </a:cubicBezTo>
                  <a:cubicBezTo>
                    <a:pt x="276193" y="122647"/>
                    <a:pt x="288562" y="110294"/>
                    <a:pt x="303820" y="110294"/>
                  </a:cubicBezTo>
                  <a:close/>
                  <a:moveTo>
                    <a:pt x="303775" y="27550"/>
                  </a:moveTo>
                  <a:cubicBezTo>
                    <a:pt x="248592" y="27550"/>
                    <a:pt x="198838" y="57944"/>
                    <a:pt x="174005" y="103446"/>
                  </a:cubicBezTo>
                  <a:lnTo>
                    <a:pt x="299681" y="56522"/>
                  </a:lnTo>
                  <a:cubicBezTo>
                    <a:pt x="302440" y="55189"/>
                    <a:pt x="305199" y="55189"/>
                    <a:pt x="309293" y="55189"/>
                  </a:cubicBezTo>
                  <a:lnTo>
                    <a:pt x="434969" y="102024"/>
                  </a:lnTo>
                  <a:cubicBezTo>
                    <a:pt x="408712" y="57944"/>
                    <a:pt x="359047" y="27550"/>
                    <a:pt x="303775" y="27550"/>
                  </a:cubicBezTo>
                  <a:close/>
                  <a:moveTo>
                    <a:pt x="303775" y="0"/>
                  </a:moveTo>
                  <a:cubicBezTo>
                    <a:pt x="379786" y="0"/>
                    <a:pt x="446006" y="48257"/>
                    <a:pt x="470927" y="115799"/>
                  </a:cubicBezTo>
                  <a:lnTo>
                    <a:pt x="570346" y="153036"/>
                  </a:lnTo>
                  <a:cubicBezTo>
                    <a:pt x="575864" y="154458"/>
                    <a:pt x="579958" y="159968"/>
                    <a:pt x="579958" y="165478"/>
                  </a:cubicBezTo>
                  <a:lnTo>
                    <a:pt x="579958" y="193028"/>
                  </a:lnTo>
                  <a:lnTo>
                    <a:pt x="579958" y="248217"/>
                  </a:lnTo>
                  <a:cubicBezTo>
                    <a:pt x="579958" y="256482"/>
                    <a:pt x="574440" y="261992"/>
                    <a:pt x="566163" y="261992"/>
                  </a:cubicBezTo>
                  <a:lnTo>
                    <a:pt x="552367" y="261992"/>
                  </a:lnTo>
                  <a:lnTo>
                    <a:pt x="552367" y="468794"/>
                  </a:lnTo>
                  <a:lnTo>
                    <a:pt x="566163" y="468794"/>
                  </a:lnTo>
                  <a:cubicBezTo>
                    <a:pt x="574440" y="468794"/>
                    <a:pt x="579958" y="474304"/>
                    <a:pt x="579958" y="482569"/>
                  </a:cubicBezTo>
                  <a:cubicBezTo>
                    <a:pt x="579958" y="490834"/>
                    <a:pt x="574440" y="496344"/>
                    <a:pt x="566163" y="496344"/>
                  </a:cubicBezTo>
                  <a:lnTo>
                    <a:pt x="538571" y="496344"/>
                  </a:lnTo>
                  <a:lnTo>
                    <a:pt x="483299" y="496344"/>
                  </a:lnTo>
                  <a:lnTo>
                    <a:pt x="400435" y="496344"/>
                  </a:lnTo>
                  <a:lnTo>
                    <a:pt x="345252" y="496344"/>
                  </a:lnTo>
                  <a:lnTo>
                    <a:pt x="262387" y="496344"/>
                  </a:lnTo>
                  <a:lnTo>
                    <a:pt x="207115" y="496344"/>
                  </a:lnTo>
                  <a:lnTo>
                    <a:pt x="124251" y="496344"/>
                  </a:lnTo>
                  <a:lnTo>
                    <a:pt x="69068" y="496344"/>
                  </a:lnTo>
                  <a:lnTo>
                    <a:pt x="55272" y="496344"/>
                  </a:lnTo>
                  <a:lnTo>
                    <a:pt x="55272" y="537758"/>
                  </a:lnTo>
                  <a:cubicBezTo>
                    <a:pt x="55272" y="546023"/>
                    <a:pt x="49754" y="551533"/>
                    <a:pt x="41387" y="551533"/>
                  </a:cubicBezTo>
                  <a:lnTo>
                    <a:pt x="27592" y="551533"/>
                  </a:lnTo>
                  <a:lnTo>
                    <a:pt x="27592" y="579083"/>
                  </a:lnTo>
                  <a:lnTo>
                    <a:pt x="579958" y="579083"/>
                  </a:lnTo>
                  <a:lnTo>
                    <a:pt x="579958" y="551533"/>
                  </a:lnTo>
                  <a:lnTo>
                    <a:pt x="96660" y="551533"/>
                  </a:lnTo>
                  <a:cubicBezTo>
                    <a:pt x="88382" y="551533"/>
                    <a:pt x="82864" y="546023"/>
                    <a:pt x="82864" y="537758"/>
                  </a:cubicBezTo>
                  <a:cubicBezTo>
                    <a:pt x="82864" y="529493"/>
                    <a:pt x="88382" y="523983"/>
                    <a:pt x="96660" y="523983"/>
                  </a:cubicBezTo>
                  <a:lnTo>
                    <a:pt x="593843" y="523983"/>
                  </a:lnTo>
                  <a:cubicBezTo>
                    <a:pt x="602121" y="523983"/>
                    <a:pt x="607639" y="529493"/>
                    <a:pt x="607639" y="537758"/>
                  </a:cubicBezTo>
                  <a:lnTo>
                    <a:pt x="607639" y="592947"/>
                  </a:lnTo>
                  <a:cubicBezTo>
                    <a:pt x="607639" y="601212"/>
                    <a:pt x="602121" y="606722"/>
                    <a:pt x="593843" y="606722"/>
                  </a:cubicBezTo>
                  <a:lnTo>
                    <a:pt x="13796" y="606722"/>
                  </a:lnTo>
                  <a:cubicBezTo>
                    <a:pt x="5518" y="606722"/>
                    <a:pt x="0" y="601212"/>
                    <a:pt x="0" y="592947"/>
                  </a:cubicBezTo>
                  <a:lnTo>
                    <a:pt x="0" y="537758"/>
                  </a:lnTo>
                  <a:cubicBezTo>
                    <a:pt x="0" y="529493"/>
                    <a:pt x="5518" y="523983"/>
                    <a:pt x="13796" y="523983"/>
                  </a:cubicBezTo>
                  <a:lnTo>
                    <a:pt x="27592" y="523983"/>
                  </a:lnTo>
                  <a:lnTo>
                    <a:pt x="27592" y="482569"/>
                  </a:lnTo>
                  <a:cubicBezTo>
                    <a:pt x="27592" y="474304"/>
                    <a:pt x="33110" y="468794"/>
                    <a:pt x="41387" y="468794"/>
                  </a:cubicBezTo>
                  <a:lnTo>
                    <a:pt x="55272" y="468794"/>
                  </a:lnTo>
                  <a:lnTo>
                    <a:pt x="55272" y="261992"/>
                  </a:lnTo>
                  <a:lnTo>
                    <a:pt x="41387" y="261992"/>
                  </a:lnTo>
                  <a:cubicBezTo>
                    <a:pt x="33110" y="261992"/>
                    <a:pt x="27592" y="256482"/>
                    <a:pt x="27592" y="248217"/>
                  </a:cubicBezTo>
                  <a:cubicBezTo>
                    <a:pt x="27592" y="239952"/>
                    <a:pt x="33110" y="234442"/>
                    <a:pt x="41387" y="234442"/>
                  </a:cubicBezTo>
                  <a:lnTo>
                    <a:pt x="69068" y="234442"/>
                  </a:lnTo>
                  <a:lnTo>
                    <a:pt x="124251" y="234442"/>
                  </a:lnTo>
                  <a:lnTo>
                    <a:pt x="207115" y="234442"/>
                  </a:lnTo>
                  <a:lnTo>
                    <a:pt x="262387" y="234442"/>
                  </a:lnTo>
                  <a:lnTo>
                    <a:pt x="345252" y="234442"/>
                  </a:lnTo>
                  <a:lnTo>
                    <a:pt x="400435" y="234442"/>
                  </a:lnTo>
                  <a:lnTo>
                    <a:pt x="483299" y="234442"/>
                  </a:lnTo>
                  <a:lnTo>
                    <a:pt x="538571" y="234442"/>
                  </a:lnTo>
                  <a:lnTo>
                    <a:pt x="552367" y="234442"/>
                  </a:lnTo>
                  <a:lnTo>
                    <a:pt x="552367" y="193028"/>
                  </a:lnTo>
                  <a:lnTo>
                    <a:pt x="552367" y="175076"/>
                  </a:lnTo>
                  <a:lnTo>
                    <a:pt x="303775" y="84072"/>
                  </a:lnTo>
                  <a:lnTo>
                    <a:pt x="55272" y="175076"/>
                  </a:lnTo>
                  <a:lnTo>
                    <a:pt x="55272" y="179253"/>
                  </a:lnTo>
                  <a:lnTo>
                    <a:pt x="510979" y="179253"/>
                  </a:lnTo>
                  <a:cubicBezTo>
                    <a:pt x="519257" y="179253"/>
                    <a:pt x="524775" y="184763"/>
                    <a:pt x="524775" y="193028"/>
                  </a:cubicBezTo>
                  <a:cubicBezTo>
                    <a:pt x="524775" y="201293"/>
                    <a:pt x="519257" y="206803"/>
                    <a:pt x="510979" y="206803"/>
                  </a:cubicBezTo>
                  <a:lnTo>
                    <a:pt x="41387" y="206803"/>
                  </a:lnTo>
                  <a:cubicBezTo>
                    <a:pt x="33110" y="206803"/>
                    <a:pt x="27592" y="201293"/>
                    <a:pt x="27592" y="193028"/>
                  </a:cubicBezTo>
                  <a:lnTo>
                    <a:pt x="27592" y="165478"/>
                  </a:lnTo>
                  <a:cubicBezTo>
                    <a:pt x="27592" y="159968"/>
                    <a:pt x="31775" y="154458"/>
                    <a:pt x="37293" y="153036"/>
                  </a:cubicBezTo>
                  <a:lnTo>
                    <a:pt x="136712" y="115799"/>
                  </a:lnTo>
                  <a:cubicBezTo>
                    <a:pt x="161545" y="48257"/>
                    <a:pt x="227853" y="0"/>
                    <a:pt x="3037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1" name="圆角矩形 3"/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函数的重载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1118DEA-49E7-4DD9-B839-BC00EFBA813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684" y="5345481"/>
            <a:ext cx="617402" cy="639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千图PPT彼岸天：ID 8661124库_Freeform: Shape 4"/>
          <p:cNvSpPr/>
          <p:nvPr>
            <p:custDataLst>
              <p:tags r:id="rId2"/>
            </p:custDataLst>
          </p:nvPr>
        </p:nvSpPr>
        <p:spPr>
          <a:xfrm>
            <a:off x="914400" y="1593089"/>
            <a:ext cx="1242909" cy="1248859"/>
          </a:xfrm>
          <a:custGeom>
            <a:avLst/>
            <a:gdLst>
              <a:gd name="connsiteX0" fmla="*/ 840278 w 905306"/>
              <a:gd name="connsiteY0" fmla="*/ 0 h 909640"/>
              <a:gd name="connsiteX1" fmla="*/ 851190 w 905306"/>
              <a:gd name="connsiteY1" fmla="*/ 2203 h 909640"/>
              <a:gd name="connsiteX2" fmla="*/ 905306 w 905306"/>
              <a:gd name="connsiteY2" fmla="*/ 83845 h 909640"/>
              <a:gd name="connsiteX3" fmla="*/ 905306 w 905306"/>
              <a:gd name="connsiteY3" fmla="*/ 588892 h 909640"/>
              <a:gd name="connsiteX4" fmla="*/ 890689 w 905306"/>
              <a:gd name="connsiteY4" fmla="*/ 575814 h 909640"/>
              <a:gd name="connsiteX5" fmla="*/ 835587 w 905306"/>
              <a:gd name="connsiteY5" fmla="*/ 536285 h 909640"/>
              <a:gd name="connsiteX6" fmla="*/ 766341 w 905306"/>
              <a:gd name="connsiteY6" fmla="*/ 502822 h 909640"/>
              <a:gd name="connsiteX7" fmla="*/ 693350 w 905306"/>
              <a:gd name="connsiteY7" fmla="*/ 490415 h 909640"/>
              <a:gd name="connsiteX8" fmla="*/ 490817 w 905306"/>
              <a:gd name="connsiteY8" fmla="*/ 561964 h 909640"/>
              <a:gd name="connsiteX9" fmla="*/ 417536 w 905306"/>
              <a:gd name="connsiteY9" fmla="*/ 760457 h 909640"/>
              <a:gd name="connsiteX10" fmla="*/ 431097 w 905306"/>
              <a:gd name="connsiteY10" fmla="*/ 840084 h 909640"/>
              <a:gd name="connsiteX11" fmla="*/ 461851 w 905306"/>
              <a:gd name="connsiteY11" fmla="*/ 909640 h 909640"/>
              <a:gd name="connsiteX12" fmla="*/ 79511 w 905306"/>
              <a:gd name="connsiteY12" fmla="*/ 909640 h 909640"/>
              <a:gd name="connsiteX13" fmla="*/ 16858 w 905306"/>
              <a:gd name="connsiteY13" fmla="*/ 883688 h 909640"/>
              <a:gd name="connsiteX14" fmla="*/ 0 w 905306"/>
              <a:gd name="connsiteY14" fmla="*/ 858685 h 909640"/>
              <a:gd name="connsiteX15" fmla="*/ 1064 w 905306"/>
              <a:gd name="connsiteY15" fmla="*/ 837626 h 909640"/>
              <a:gd name="connsiteX16" fmla="*/ 838605 w 905306"/>
              <a:gd name="connsiteY16" fmla="*/ 85 h 90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05306" h="909640">
                <a:moveTo>
                  <a:pt x="840278" y="0"/>
                </a:moveTo>
                <a:lnTo>
                  <a:pt x="851190" y="2203"/>
                </a:lnTo>
                <a:cubicBezTo>
                  <a:pt x="882992" y="15654"/>
                  <a:pt x="905306" y="47144"/>
                  <a:pt x="905306" y="83845"/>
                </a:cubicBezTo>
                <a:lnTo>
                  <a:pt x="905306" y="588892"/>
                </a:lnTo>
                <a:lnTo>
                  <a:pt x="890689" y="575814"/>
                </a:lnTo>
                <a:cubicBezTo>
                  <a:pt x="875301" y="563502"/>
                  <a:pt x="856933" y="550330"/>
                  <a:pt x="835587" y="536285"/>
                </a:cubicBezTo>
                <a:cubicBezTo>
                  <a:pt x="814238" y="522245"/>
                  <a:pt x="791156" y="511091"/>
                  <a:pt x="766341" y="502822"/>
                </a:cubicBezTo>
                <a:cubicBezTo>
                  <a:pt x="741531" y="494549"/>
                  <a:pt x="717201" y="490415"/>
                  <a:pt x="693350" y="490415"/>
                </a:cubicBezTo>
                <a:cubicBezTo>
                  <a:pt x="607182" y="490415"/>
                  <a:pt x="539673" y="514266"/>
                  <a:pt x="490817" y="561964"/>
                </a:cubicBezTo>
                <a:cubicBezTo>
                  <a:pt x="441966" y="609666"/>
                  <a:pt x="417536" y="675827"/>
                  <a:pt x="417536" y="760457"/>
                </a:cubicBezTo>
                <a:cubicBezTo>
                  <a:pt x="417536" y="786231"/>
                  <a:pt x="422059" y="812773"/>
                  <a:pt x="431097" y="840084"/>
                </a:cubicBezTo>
                <a:lnTo>
                  <a:pt x="461851" y="909640"/>
                </a:lnTo>
                <a:lnTo>
                  <a:pt x="79511" y="909640"/>
                </a:lnTo>
                <a:cubicBezTo>
                  <a:pt x="55044" y="909640"/>
                  <a:pt x="32893" y="899723"/>
                  <a:pt x="16858" y="883688"/>
                </a:cubicBezTo>
                <a:lnTo>
                  <a:pt x="0" y="858685"/>
                </a:lnTo>
                <a:lnTo>
                  <a:pt x="1064" y="837626"/>
                </a:lnTo>
                <a:cubicBezTo>
                  <a:pt x="45912" y="396014"/>
                  <a:pt x="396993" y="44933"/>
                  <a:pt x="838605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1" name="千图PPT彼岸天：ID 8661124库_Freeform: Shape 5"/>
          <p:cNvSpPr/>
          <p:nvPr>
            <p:custDataLst>
              <p:tags r:id="rId3"/>
            </p:custDataLst>
          </p:nvPr>
        </p:nvSpPr>
        <p:spPr>
          <a:xfrm>
            <a:off x="2230296" y="1592795"/>
            <a:ext cx="1249154" cy="1249155"/>
          </a:xfrm>
          <a:custGeom>
            <a:avLst/>
            <a:gdLst>
              <a:gd name="connsiteX0" fmla="*/ 66091 w 909855"/>
              <a:gd name="connsiteY0" fmla="*/ 0 h 909855"/>
              <a:gd name="connsiteX1" fmla="*/ 72014 w 909855"/>
              <a:gd name="connsiteY1" fmla="*/ 300 h 909855"/>
              <a:gd name="connsiteX2" fmla="*/ 909556 w 909855"/>
              <a:gd name="connsiteY2" fmla="*/ 837841 h 909855"/>
              <a:gd name="connsiteX3" fmla="*/ 909855 w 909855"/>
              <a:gd name="connsiteY3" fmla="*/ 843764 h 909855"/>
              <a:gd name="connsiteX4" fmla="*/ 907437 w 909855"/>
              <a:gd name="connsiteY4" fmla="*/ 855739 h 909855"/>
              <a:gd name="connsiteX5" fmla="*/ 825795 w 909855"/>
              <a:gd name="connsiteY5" fmla="*/ 909855 h 909855"/>
              <a:gd name="connsiteX6" fmla="*/ 447060 w 909855"/>
              <a:gd name="connsiteY6" fmla="*/ 909855 h 909855"/>
              <a:gd name="connsiteX7" fmla="*/ 460048 w 909855"/>
              <a:gd name="connsiteY7" fmla="*/ 889347 h 909855"/>
              <a:gd name="connsiteX8" fmla="*/ 493081 w 909855"/>
              <a:gd name="connsiteY8" fmla="*/ 760672 h 909855"/>
              <a:gd name="connsiteX9" fmla="*/ 419800 w 909855"/>
              <a:gd name="connsiteY9" fmla="*/ 562179 h 909855"/>
              <a:gd name="connsiteX10" fmla="*/ 217268 w 909855"/>
              <a:gd name="connsiteY10" fmla="*/ 490630 h 909855"/>
              <a:gd name="connsiteX11" fmla="*/ 144276 w 909855"/>
              <a:gd name="connsiteY11" fmla="*/ 503037 h 909855"/>
              <a:gd name="connsiteX12" fmla="*/ 75035 w 909855"/>
              <a:gd name="connsiteY12" fmla="*/ 536500 h 909855"/>
              <a:gd name="connsiteX13" fmla="*/ 19928 w 909855"/>
              <a:gd name="connsiteY13" fmla="*/ 576029 h 909855"/>
              <a:gd name="connsiteX14" fmla="*/ 0 w 909855"/>
              <a:gd name="connsiteY14" fmla="*/ 593859 h 909855"/>
              <a:gd name="connsiteX15" fmla="*/ 0 w 909855"/>
              <a:gd name="connsiteY15" fmla="*/ 84060 h 909855"/>
              <a:gd name="connsiteX16" fmla="*/ 54116 w 909855"/>
              <a:gd name="connsiteY16" fmla="*/ 2418 h 90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09855" h="909855">
                <a:moveTo>
                  <a:pt x="66091" y="0"/>
                </a:moveTo>
                <a:lnTo>
                  <a:pt x="72014" y="300"/>
                </a:lnTo>
                <a:cubicBezTo>
                  <a:pt x="513626" y="45148"/>
                  <a:pt x="864708" y="396229"/>
                  <a:pt x="909556" y="837841"/>
                </a:cubicBezTo>
                <a:lnTo>
                  <a:pt x="909855" y="843764"/>
                </a:lnTo>
                <a:lnTo>
                  <a:pt x="907437" y="855739"/>
                </a:lnTo>
                <a:cubicBezTo>
                  <a:pt x="893986" y="887541"/>
                  <a:pt x="862496" y="909855"/>
                  <a:pt x="825795" y="909855"/>
                </a:cubicBezTo>
                <a:lnTo>
                  <a:pt x="447060" y="909855"/>
                </a:lnTo>
                <a:lnTo>
                  <a:pt x="460048" y="889347"/>
                </a:lnTo>
                <a:cubicBezTo>
                  <a:pt x="482071" y="846071"/>
                  <a:pt x="493081" y="803179"/>
                  <a:pt x="493081" y="760672"/>
                </a:cubicBezTo>
                <a:cubicBezTo>
                  <a:pt x="493081" y="676042"/>
                  <a:pt x="468656" y="609881"/>
                  <a:pt x="419800" y="562179"/>
                </a:cubicBezTo>
                <a:cubicBezTo>
                  <a:pt x="370949" y="514481"/>
                  <a:pt x="303435" y="490630"/>
                  <a:pt x="217268" y="490630"/>
                </a:cubicBezTo>
                <a:cubicBezTo>
                  <a:pt x="193417" y="490630"/>
                  <a:pt x="169086" y="494764"/>
                  <a:pt x="144276" y="503037"/>
                </a:cubicBezTo>
                <a:cubicBezTo>
                  <a:pt x="119466" y="511306"/>
                  <a:pt x="96384" y="522460"/>
                  <a:pt x="75035" y="536500"/>
                </a:cubicBezTo>
                <a:cubicBezTo>
                  <a:pt x="53685" y="550545"/>
                  <a:pt x="35316" y="563717"/>
                  <a:pt x="19928" y="576029"/>
                </a:cubicBezTo>
                <a:lnTo>
                  <a:pt x="0" y="593859"/>
                </a:lnTo>
                <a:lnTo>
                  <a:pt x="0" y="84060"/>
                </a:lnTo>
                <a:cubicBezTo>
                  <a:pt x="0" y="47359"/>
                  <a:pt x="22315" y="15869"/>
                  <a:pt x="54116" y="24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2" name="千图PPT彼岸天：ID 8661124库_Freeform: Shape 6"/>
          <p:cNvSpPr/>
          <p:nvPr>
            <p:custDataLst>
              <p:tags r:id="rId4"/>
            </p:custDataLst>
          </p:nvPr>
        </p:nvSpPr>
        <p:spPr>
          <a:xfrm>
            <a:off x="2230296" y="2907638"/>
            <a:ext cx="1249154" cy="1249156"/>
          </a:xfrm>
          <a:custGeom>
            <a:avLst/>
            <a:gdLst>
              <a:gd name="connsiteX0" fmla="*/ 415985 w 909855"/>
              <a:gd name="connsiteY0" fmla="*/ 0 h 909856"/>
              <a:gd name="connsiteX1" fmla="*/ 825795 w 909855"/>
              <a:gd name="connsiteY1" fmla="*/ 0 h 909856"/>
              <a:gd name="connsiteX2" fmla="*/ 907437 w 909855"/>
              <a:gd name="connsiteY2" fmla="*/ 54116 h 909856"/>
              <a:gd name="connsiteX3" fmla="*/ 909855 w 909855"/>
              <a:gd name="connsiteY3" fmla="*/ 66091 h 909856"/>
              <a:gd name="connsiteX4" fmla="*/ 909556 w 909855"/>
              <a:gd name="connsiteY4" fmla="*/ 72015 h 909856"/>
              <a:gd name="connsiteX5" fmla="*/ 72014 w 909855"/>
              <a:gd name="connsiteY5" fmla="*/ 909557 h 909856"/>
              <a:gd name="connsiteX6" fmla="*/ 66095 w 909855"/>
              <a:gd name="connsiteY6" fmla="*/ 909856 h 909856"/>
              <a:gd name="connsiteX7" fmla="*/ 54116 w 909855"/>
              <a:gd name="connsiteY7" fmla="*/ 907437 h 909856"/>
              <a:gd name="connsiteX8" fmla="*/ 0 w 909855"/>
              <a:gd name="connsiteY8" fmla="*/ 825795 h 909856"/>
              <a:gd name="connsiteX9" fmla="*/ 0 w 909855"/>
              <a:gd name="connsiteY9" fmla="*/ 409439 h 909856"/>
              <a:gd name="connsiteX10" fmla="*/ 1464 w 909855"/>
              <a:gd name="connsiteY10" fmla="*/ 408840 h 909856"/>
              <a:gd name="connsiteX11" fmla="*/ 360944 w 909855"/>
              <a:gd name="connsiteY11" fmla="*/ 62627 h 90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9855" h="909856">
                <a:moveTo>
                  <a:pt x="415985" y="0"/>
                </a:moveTo>
                <a:lnTo>
                  <a:pt x="825795" y="0"/>
                </a:lnTo>
                <a:cubicBezTo>
                  <a:pt x="862496" y="0"/>
                  <a:pt x="893986" y="22314"/>
                  <a:pt x="907437" y="54116"/>
                </a:cubicBezTo>
                <a:lnTo>
                  <a:pt x="909855" y="66091"/>
                </a:lnTo>
                <a:lnTo>
                  <a:pt x="909556" y="72015"/>
                </a:lnTo>
                <a:cubicBezTo>
                  <a:pt x="864708" y="513627"/>
                  <a:pt x="513626" y="864709"/>
                  <a:pt x="72014" y="909557"/>
                </a:cubicBezTo>
                <a:lnTo>
                  <a:pt x="66095" y="909856"/>
                </a:lnTo>
                <a:lnTo>
                  <a:pt x="54116" y="907437"/>
                </a:lnTo>
                <a:cubicBezTo>
                  <a:pt x="22315" y="893986"/>
                  <a:pt x="0" y="862496"/>
                  <a:pt x="0" y="825795"/>
                </a:cubicBezTo>
                <a:lnTo>
                  <a:pt x="0" y="409439"/>
                </a:lnTo>
                <a:lnTo>
                  <a:pt x="1464" y="408840"/>
                </a:lnTo>
                <a:lnTo>
                  <a:pt x="360944" y="6262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43" name="千图PPT彼岸天：ID 8661124库_Freeform: Shape 7"/>
          <p:cNvSpPr/>
          <p:nvPr>
            <p:custDataLst>
              <p:tags r:id="rId5"/>
            </p:custDataLst>
          </p:nvPr>
        </p:nvSpPr>
        <p:spPr>
          <a:xfrm>
            <a:off x="914400" y="2907639"/>
            <a:ext cx="1242909" cy="1248861"/>
          </a:xfrm>
          <a:custGeom>
            <a:avLst/>
            <a:gdLst>
              <a:gd name="connsiteX0" fmla="*/ 79511 w 905306"/>
              <a:gd name="connsiteY0" fmla="*/ 0 h 909641"/>
              <a:gd name="connsiteX1" fmla="*/ 495151 w 905306"/>
              <a:gd name="connsiteY1" fmla="*/ 0 h 909641"/>
              <a:gd name="connsiteX2" fmla="*/ 501203 w 905306"/>
              <a:gd name="connsiteY2" fmla="*/ 8678 h 909641"/>
              <a:gd name="connsiteX3" fmla="*/ 533227 w 905306"/>
              <a:gd name="connsiteY3" fmla="*/ 46470 h 909641"/>
              <a:gd name="connsiteX4" fmla="*/ 549099 w 905306"/>
              <a:gd name="connsiteY4" fmla="*/ 61473 h 909641"/>
              <a:gd name="connsiteX5" fmla="*/ 905306 w 905306"/>
              <a:gd name="connsiteY5" fmla="*/ 405129 h 909641"/>
              <a:gd name="connsiteX6" fmla="*/ 905306 w 905306"/>
              <a:gd name="connsiteY6" fmla="*/ 825795 h 909641"/>
              <a:gd name="connsiteX7" fmla="*/ 851190 w 905306"/>
              <a:gd name="connsiteY7" fmla="*/ 907437 h 909641"/>
              <a:gd name="connsiteX8" fmla="*/ 840274 w 905306"/>
              <a:gd name="connsiteY8" fmla="*/ 909641 h 909641"/>
              <a:gd name="connsiteX9" fmla="*/ 838605 w 905306"/>
              <a:gd name="connsiteY9" fmla="*/ 909557 h 909641"/>
              <a:gd name="connsiteX10" fmla="*/ 1064 w 905306"/>
              <a:gd name="connsiteY10" fmla="*/ 72015 h 909641"/>
              <a:gd name="connsiteX11" fmla="*/ 0 w 905306"/>
              <a:gd name="connsiteY11" fmla="*/ 50955 h 909641"/>
              <a:gd name="connsiteX12" fmla="*/ 16858 w 905306"/>
              <a:gd name="connsiteY12" fmla="*/ 25952 h 909641"/>
              <a:gd name="connsiteX13" fmla="*/ 79511 w 905306"/>
              <a:gd name="connsiteY13" fmla="*/ 0 h 9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05306" h="909641">
                <a:moveTo>
                  <a:pt x="79511" y="0"/>
                </a:moveTo>
                <a:lnTo>
                  <a:pt x="495151" y="0"/>
                </a:lnTo>
                <a:lnTo>
                  <a:pt x="501203" y="8678"/>
                </a:lnTo>
                <a:cubicBezTo>
                  <a:pt x="515822" y="26947"/>
                  <a:pt x="526497" y="39549"/>
                  <a:pt x="533227" y="46470"/>
                </a:cubicBezTo>
                <a:cubicBezTo>
                  <a:pt x="539962" y="53395"/>
                  <a:pt x="545250" y="58397"/>
                  <a:pt x="549099" y="61473"/>
                </a:cubicBezTo>
                <a:lnTo>
                  <a:pt x="905306" y="405129"/>
                </a:lnTo>
                <a:lnTo>
                  <a:pt x="905306" y="825795"/>
                </a:lnTo>
                <a:cubicBezTo>
                  <a:pt x="905306" y="862496"/>
                  <a:pt x="882992" y="893986"/>
                  <a:pt x="851190" y="907437"/>
                </a:cubicBezTo>
                <a:lnTo>
                  <a:pt x="840274" y="909641"/>
                </a:lnTo>
                <a:lnTo>
                  <a:pt x="838605" y="909557"/>
                </a:lnTo>
                <a:cubicBezTo>
                  <a:pt x="396993" y="864709"/>
                  <a:pt x="45912" y="513627"/>
                  <a:pt x="1064" y="72015"/>
                </a:cubicBezTo>
                <a:lnTo>
                  <a:pt x="0" y="50955"/>
                </a:lnTo>
                <a:lnTo>
                  <a:pt x="16858" y="25952"/>
                </a:lnTo>
                <a:cubicBezTo>
                  <a:pt x="32893" y="9918"/>
                  <a:pt x="55044" y="0"/>
                  <a:pt x="79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6" name="千图PPT彼岸天：ID 8661124库_Freeform: Shape 13"/>
          <p:cNvSpPr/>
          <p:nvPr>
            <p:custDataLst>
              <p:tags r:id="rId6"/>
            </p:custDataLst>
          </p:nvPr>
        </p:nvSpPr>
        <p:spPr>
          <a:xfrm>
            <a:off x="6096000" y="1597400"/>
            <a:ext cx="1242766" cy="1248717"/>
          </a:xfrm>
          <a:custGeom>
            <a:avLst/>
            <a:gdLst>
              <a:gd name="connsiteX0" fmla="*/ 905306 w 905306"/>
              <a:gd name="connsiteY0" fmla="*/ 632923 h 909641"/>
              <a:gd name="connsiteX1" fmla="*/ 905306 w 905306"/>
              <a:gd name="connsiteY1" fmla="*/ 693437 h 909641"/>
              <a:gd name="connsiteX2" fmla="*/ 643030 w 905306"/>
              <a:gd name="connsiteY2" fmla="*/ 909641 h 909641"/>
              <a:gd name="connsiteX3" fmla="*/ 573437 w 905306"/>
              <a:gd name="connsiteY3" fmla="*/ 909641 h 909641"/>
              <a:gd name="connsiteX4" fmla="*/ 840274 w 905306"/>
              <a:gd name="connsiteY4" fmla="*/ 0 h 909641"/>
              <a:gd name="connsiteX5" fmla="*/ 851190 w 905306"/>
              <a:gd name="connsiteY5" fmla="*/ 2204 h 909641"/>
              <a:gd name="connsiteX6" fmla="*/ 905306 w 905306"/>
              <a:gd name="connsiteY6" fmla="*/ 83846 h 909641"/>
              <a:gd name="connsiteX7" fmla="*/ 905306 w 905306"/>
              <a:gd name="connsiteY7" fmla="*/ 495414 h 909641"/>
              <a:gd name="connsiteX8" fmla="*/ 882045 w 905306"/>
              <a:gd name="connsiteY8" fmla="*/ 508372 h 909641"/>
              <a:gd name="connsiteX9" fmla="*/ 400389 w 905306"/>
              <a:gd name="connsiteY9" fmla="*/ 909641 h 909641"/>
              <a:gd name="connsiteX10" fmla="*/ 79511 w 905306"/>
              <a:gd name="connsiteY10" fmla="*/ 909641 h 909641"/>
              <a:gd name="connsiteX11" fmla="*/ 16858 w 905306"/>
              <a:gd name="connsiteY11" fmla="*/ 883689 h 909641"/>
              <a:gd name="connsiteX12" fmla="*/ 0 w 905306"/>
              <a:gd name="connsiteY12" fmla="*/ 858686 h 909641"/>
              <a:gd name="connsiteX13" fmla="*/ 1064 w 905306"/>
              <a:gd name="connsiteY13" fmla="*/ 837626 h 909641"/>
              <a:gd name="connsiteX14" fmla="*/ 838605 w 905306"/>
              <a:gd name="connsiteY14" fmla="*/ 85 h 909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5306" h="909641">
                <a:moveTo>
                  <a:pt x="905306" y="632923"/>
                </a:moveTo>
                <a:lnTo>
                  <a:pt x="905306" y="693437"/>
                </a:lnTo>
                <a:lnTo>
                  <a:pt x="643030" y="909641"/>
                </a:lnTo>
                <a:lnTo>
                  <a:pt x="573437" y="909641"/>
                </a:lnTo>
                <a:close/>
                <a:moveTo>
                  <a:pt x="840274" y="0"/>
                </a:moveTo>
                <a:lnTo>
                  <a:pt x="851190" y="2204"/>
                </a:lnTo>
                <a:cubicBezTo>
                  <a:pt x="882992" y="15655"/>
                  <a:pt x="905306" y="47145"/>
                  <a:pt x="905306" y="83846"/>
                </a:cubicBezTo>
                <a:lnTo>
                  <a:pt x="905306" y="495414"/>
                </a:lnTo>
                <a:lnTo>
                  <a:pt x="882045" y="508372"/>
                </a:lnTo>
                <a:lnTo>
                  <a:pt x="400389" y="909641"/>
                </a:lnTo>
                <a:lnTo>
                  <a:pt x="79511" y="909641"/>
                </a:lnTo>
                <a:cubicBezTo>
                  <a:pt x="55044" y="909641"/>
                  <a:pt x="32892" y="899724"/>
                  <a:pt x="16858" y="883689"/>
                </a:cubicBezTo>
                <a:lnTo>
                  <a:pt x="0" y="858686"/>
                </a:lnTo>
                <a:lnTo>
                  <a:pt x="1064" y="837626"/>
                </a:lnTo>
                <a:cubicBezTo>
                  <a:pt x="45912" y="396014"/>
                  <a:pt x="396993" y="44933"/>
                  <a:pt x="838605" y="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37" name="千图PPT彼岸天：ID 8661124库_Freeform: Shape 14"/>
          <p:cNvSpPr/>
          <p:nvPr>
            <p:custDataLst>
              <p:tags r:id="rId7"/>
            </p:custDataLst>
          </p:nvPr>
        </p:nvSpPr>
        <p:spPr>
          <a:xfrm>
            <a:off x="7411745" y="1597106"/>
            <a:ext cx="1249011" cy="1249011"/>
          </a:xfrm>
          <a:custGeom>
            <a:avLst/>
            <a:gdLst>
              <a:gd name="connsiteX0" fmla="*/ 0 w 909855"/>
              <a:gd name="connsiteY0" fmla="*/ 628704 h 909855"/>
              <a:gd name="connsiteX1" fmla="*/ 337187 w 909855"/>
              <a:gd name="connsiteY1" fmla="*/ 909855 h 909855"/>
              <a:gd name="connsiteX2" fmla="*/ 267594 w 909855"/>
              <a:gd name="connsiteY2" fmla="*/ 909855 h 909855"/>
              <a:gd name="connsiteX3" fmla="*/ 0 w 909855"/>
              <a:gd name="connsiteY3" fmla="*/ 689268 h 909855"/>
              <a:gd name="connsiteX4" fmla="*/ 66095 w 909855"/>
              <a:gd name="connsiteY4" fmla="*/ 0 h 909855"/>
              <a:gd name="connsiteX5" fmla="*/ 72014 w 909855"/>
              <a:gd name="connsiteY5" fmla="*/ 299 h 909855"/>
              <a:gd name="connsiteX6" fmla="*/ 909556 w 909855"/>
              <a:gd name="connsiteY6" fmla="*/ 837840 h 909855"/>
              <a:gd name="connsiteX7" fmla="*/ 909855 w 909855"/>
              <a:gd name="connsiteY7" fmla="*/ 843764 h 909855"/>
              <a:gd name="connsiteX8" fmla="*/ 907437 w 909855"/>
              <a:gd name="connsiteY8" fmla="*/ 855739 h 909855"/>
              <a:gd name="connsiteX9" fmla="*/ 825795 w 909855"/>
              <a:gd name="connsiteY9" fmla="*/ 909855 h 909855"/>
              <a:gd name="connsiteX10" fmla="*/ 510198 w 909855"/>
              <a:gd name="connsiteY10" fmla="*/ 909855 h 909855"/>
              <a:gd name="connsiteX11" fmla="*/ 373983 w 909855"/>
              <a:gd name="connsiteY11" fmla="*/ 796654 h 909855"/>
              <a:gd name="connsiteX12" fmla="*/ 373983 w 909855"/>
              <a:gd name="connsiteY12" fmla="*/ 514808 h 909855"/>
              <a:gd name="connsiteX13" fmla="*/ 367761 w 909855"/>
              <a:gd name="connsiteY13" fmla="*/ 498920 h 909855"/>
              <a:gd name="connsiteX14" fmla="*/ 351873 w 909855"/>
              <a:gd name="connsiteY14" fmla="*/ 492698 h 909855"/>
              <a:gd name="connsiteX15" fmla="*/ 219243 w 909855"/>
              <a:gd name="connsiteY15" fmla="*/ 492698 h 909855"/>
              <a:gd name="connsiteX16" fmla="*/ 203349 w 909855"/>
              <a:gd name="connsiteY16" fmla="*/ 498920 h 909855"/>
              <a:gd name="connsiteX17" fmla="*/ 197133 w 909855"/>
              <a:gd name="connsiteY17" fmla="*/ 514808 h 909855"/>
              <a:gd name="connsiteX18" fmla="*/ 197133 w 909855"/>
              <a:gd name="connsiteY18" fmla="*/ 649512 h 909855"/>
              <a:gd name="connsiteX19" fmla="*/ 28579 w 909855"/>
              <a:gd name="connsiteY19" fmla="*/ 508586 h 909855"/>
              <a:gd name="connsiteX20" fmla="*/ 4402 w 909855"/>
              <a:gd name="connsiteY20" fmla="*/ 495118 h 909855"/>
              <a:gd name="connsiteX21" fmla="*/ 0 w 909855"/>
              <a:gd name="connsiteY21" fmla="*/ 494420 h 909855"/>
              <a:gd name="connsiteX22" fmla="*/ 0 w 909855"/>
              <a:gd name="connsiteY22" fmla="*/ 84060 h 909855"/>
              <a:gd name="connsiteX23" fmla="*/ 54116 w 909855"/>
              <a:gd name="connsiteY23" fmla="*/ 2418 h 90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9855" h="909855">
                <a:moveTo>
                  <a:pt x="0" y="628704"/>
                </a:moveTo>
                <a:lnTo>
                  <a:pt x="337187" y="909855"/>
                </a:lnTo>
                <a:lnTo>
                  <a:pt x="267594" y="909855"/>
                </a:lnTo>
                <a:lnTo>
                  <a:pt x="0" y="689268"/>
                </a:lnTo>
                <a:close/>
                <a:moveTo>
                  <a:pt x="66095" y="0"/>
                </a:moveTo>
                <a:lnTo>
                  <a:pt x="72014" y="299"/>
                </a:lnTo>
                <a:cubicBezTo>
                  <a:pt x="513626" y="45147"/>
                  <a:pt x="864708" y="396228"/>
                  <a:pt x="909556" y="837840"/>
                </a:cubicBezTo>
                <a:lnTo>
                  <a:pt x="909855" y="843764"/>
                </a:lnTo>
                <a:lnTo>
                  <a:pt x="907437" y="855739"/>
                </a:lnTo>
                <a:cubicBezTo>
                  <a:pt x="893986" y="887541"/>
                  <a:pt x="862496" y="909855"/>
                  <a:pt x="825795" y="909855"/>
                </a:cubicBezTo>
                <a:lnTo>
                  <a:pt x="510198" y="909855"/>
                </a:lnTo>
                <a:lnTo>
                  <a:pt x="373983" y="796654"/>
                </a:lnTo>
                <a:lnTo>
                  <a:pt x="373983" y="514808"/>
                </a:lnTo>
                <a:cubicBezTo>
                  <a:pt x="373983" y="508359"/>
                  <a:pt x="371909" y="503063"/>
                  <a:pt x="367761" y="498920"/>
                </a:cubicBezTo>
                <a:cubicBezTo>
                  <a:pt x="363618" y="494772"/>
                  <a:pt x="358322" y="492698"/>
                  <a:pt x="351873" y="492698"/>
                </a:cubicBezTo>
                <a:lnTo>
                  <a:pt x="219243" y="492698"/>
                </a:lnTo>
                <a:cubicBezTo>
                  <a:pt x="212794" y="492698"/>
                  <a:pt x="207498" y="494772"/>
                  <a:pt x="203349" y="498920"/>
                </a:cubicBezTo>
                <a:cubicBezTo>
                  <a:pt x="199207" y="503063"/>
                  <a:pt x="197133" y="508359"/>
                  <a:pt x="197133" y="514808"/>
                </a:cubicBezTo>
                <a:lnTo>
                  <a:pt x="197133" y="649512"/>
                </a:lnTo>
                <a:lnTo>
                  <a:pt x="28579" y="508586"/>
                </a:lnTo>
                <a:cubicBezTo>
                  <a:pt x="21212" y="502600"/>
                  <a:pt x="13152" y="498110"/>
                  <a:pt x="4402" y="495118"/>
                </a:cubicBezTo>
                <a:lnTo>
                  <a:pt x="0" y="494420"/>
                </a:lnTo>
                <a:lnTo>
                  <a:pt x="0" y="84060"/>
                </a:lnTo>
                <a:cubicBezTo>
                  <a:pt x="0" y="47359"/>
                  <a:pt x="22314" y="15869"/>
                  <a:pt x="54116" y="24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千图PPT彼岸天：ID 8661124库_Freeform: Shape 15"/>
          <p:cNvSpPr/>
          <p:nvPr>
            <p:custDataLst>
              <p:tags r:id="rId8"/>
            </p:custDataLst>
          </p:nvPr>
        </p:nvSpPr>
        <p:spPr>
          <a:xfrm>
            <a:off x="7411745" y="2911799"/>
            <a:ext cx="1249011" cy="1249011"/>
          </a:xfrm>
          <a:custGeom>
            <a:avLst/>
            <a:gdLst>
              <a:gd name="connsiteX0" fmla="*/ 325637 w 909855"/>
              <a:gd name="connsiteY0" fmla="*/ 0 h 909855"/>
              <a:gd name="connsiteX1" fmla="*/ 394570 w 909855"/>
              <a:gd name="connsiteY1" fmla="*/ 0 h 909855"/>
              <a:gd name="connsiteX2" fmla="*/ 454112 w 909855"/>
              <a:gd name="connsiteY2" fmla="*/ 49647 h 909855"/>
              <a:gd name="connsiteX3" fmla="*/ 468619 w 909855"/>
              <a:gd name="connsiteY3" fmla="*/ 54483 h 909855"/>
              <a:gd name="connsiteX4" fmla="*/ 470693 w 909855"/>
              <a:gd name="connsiteY4" fmla="*/ 54483 h 909855"/>
              <a:gd name="connsiteX5" fmla="*/ 485201 w 909855"/>
              <a:gd name="connsiteY5" fmla="*/ 46885 h 909855"/>
              <a:gd name="connsiteX6" fmla="*/ 524482 w 909855"/>
              <a:gd name="connsiteY6" fmla="*/ 0 h 909855"/>
              <a:gd name="connsiteX7" fmla="*/ 825795 w 909855"/>
              <a:gd name="connsiteY7" fmla="*/ 0 h 909855"/>
              <a:gd name="connsiteX8" fmla="*/ 907437 w 909855"/>
              <a:gd name="connsiteY8" fmla="*/ 54116 h 909855"/>
              <a:gd name="connsiteX9" fmla="*/ 909855 w 909855"/>
              <a:gd name="connsiteY9" fmla="*/ 66091 h 909855"/>
              <a:gd name="connsiteX10" fmla="*/ 909556 w 909855"/>
              <a:gd name="connsiteY10" fmla="*/ 72014 h 909855"/>
              <a:gd name="connsiteX11" fmla="*/ 72014 w 909855"/>
              <a:gd name="connsiteY11" fmla="*/ 909556 h 909855"/>
              <a:gd name="connsiteX12" fmla="*/ 66091 w 909855"/>
              <a:gd name="connsiteY12" fmla="*/ 909855 h 909855"/>
              <a:gd name="connsiteX13" fmla="*/ 54116 w 909855"/>
              <a:gd name="connsiteY13" fmla="*/ 907437 h 909855"/>
              <a:gd name="connsiteX14" fmla="*/ 0 w 909855"/>
              <a:gd name="connsiteY14" fmla="*/ 825795 h 909855"/>
              <a:gd name="connsiteX15" fmla="*/ 0 w 909855"/>
              <a:gd name="connsiteY15" fmla="*/ 153955 h 909855"/>
              <a:gd name="connsiteX16" fmla="*/ 64503 w 909855"/>
              <a:gd name="connsiteY16" fmla="*/ 153955 h 909855"/>
              <a:gd name="connsiteX17" fmla="*/ 64503 w 909855"/>
              <a:gd name="connsiteY17" fmla="*/ 419224 h 909855"/>
              <a:gd name="connsiteX18" fmla="*/ 329768 w 909855"/>
              <a:gd name="connsiteY18" fmla="*/ 419224 h 909855"/>
              <a:gd name="connsiteX19" fmla="*/ 360856 w 909855"/>
              <a:gd name="connsiteY19" fmla="*/ 406098 h 909855"/>
              <a:gd name="connsiteX20" fmla="*/ 373983 w 909855"/>
              <a:gd name="connsiteY20" fmla="*/ 375014 h 909855"/>
              <a:gd name="connsiteX21" fmla="*/ 373983 w 909855"/>
              <a:gd name="connsiteY21" fmla="*/ 43430 h 909855"/>
              <a:gd name="connsiteX22" fmla="*/ 373290 w 909855"/>
              <a:gd name="connsiteY22" fmla="*/ 39282 h 90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09855" h="909855">
                <a:moveTo>
                  <a:pt x="325637" y="0"/>
                </a:moveTo>
                <a:lnTo>
                  <a:pt x="394570" y="0"/>
                </a:lnTo>
                <a:lnTo>
                  <a:pt x="454112" y="49647"/>
                </a:lnTo>
                <a:cubicBezTo>
                  <a:pt x="457800" y="52869"/>
                  <a:pt x="462635" y="54483"/>
                  <a:pt x="468619" y="54483"/>
                </a:cubicBezTo>
                <a:lnTo>
                  <a:pt x="470693" y="54483"/>
                </a:lnTo>
                <a:cubicBezTo>
                  <a:pt x="476677" y="53562"/>
                  <a:pt x="481513" y="51028"/>
                  <a:pt x="485201" y="46885"/>
                </a:cubicBezTo>
                <a:lnTo>
                  <a:pt x="524482" y="0"/>
                </a:lnTo>
                <a:lnTo>
                  <a:pt x="825795" y="0"/>
                </a:lnTo>
                <a:cubicBezTo>
                  <a:pt x="862496" y="0"/>
                  <a:pt x="893986" y="22314"/>
                  <a:pt x="907437" y="54116"/>
                </a:cubicBezTo>
                <a:lnTo>
                  <a:pt x="909855" y="66091"/>
                </a:lnTo>
                <a:lnTo>
                  <a:pt x="909556" y="72014"/>
                </a:lnTo>
                <a:cubicBezTo>
                  <a:pt x="864708" y="513626"/>
                  <a:pt x="513626" y="864708"/>
                  <a:pt x="72014" y="909556"/>
                </a:cubicBezTo>
                <a:lnTo>
                  <a:pt x="66091" y="909855"/>
                </a:lnTo>
                <a:lnTo>
                  <a:pt x="54116" y="907437"/>
                </a:lnTo>
                <a:cubicBezTo>
                  <a:pt x="22314" y="893986"/>
                  <a:pt x="0" y="862496"/>
                  <a:pt x="0" y="825795"/>
                </a:cubicBezTo>
                <a:lnTo>
                  <a:pt x="0" y="153955"/>
                </a:lnTo>
                <a:lnTo>
                  <a:pt x="64503" y="153955"/>
                </a:lnTo>
                <a:lnTo>
                  <a:pt x="64503" y="419224"/>
                </a:lnTo>
                <a:lnTo>
                  <a:pt x="329768" y="419224"/>
                </a:lnTo>
                <a:cubicBezTo>
                  <a:pt x="341741" y="419224"/>
                  <a:pt x="352105" y="414849"/>
                  <a:pt x="360856" y="406098"/>
                </a:cubicBezTo>
                <a:cubicBezTo>
                  <a:pt x="369607" y="397352"/>
                  <a:pt x="373983" y="386987"/>
                  <a:pt x="373983" y="375014"/>
                </a:cubicBezTo>
                <a:lnTo>
                  <a:pt x="373983" y="43430"/>
                </a:lnTo>
                <a:cubicBezTo>
                  <a:pt x="373983" y="41589"/>
                  <a:pt x="373750" y="40203"/>
                  <a:pt x="373290" y="392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千图PPT彼岸天：ID 8661124库_Freeform: Shape 16"/>
          <p:cNvSpPr/>
          <p:nvPr>
            <p:custDataLst>
              <p:tags r:id="rId9"/>
            </p:custDataLst>
          </p:nvPr>
        </p:nvSpPr>
        <p:spPr>
          <a:xfrm>
            <a:off x="6096000" y="2911798"/>
            <a:ext cx="1242766" cy="1248716"/>
          </a:xfrm>
          <a:custGeom>
            <a:avLst/>
            <a:gdLst>
              <a:gd name="connsiteX0" fmla="*/ 79511 w 905306"/>
              <a:gd name="connsiteY0" fmla="*/ 0 h 909640"/>
              <a:gd name="connsiteX1" fmla="*/ 386142 w 905306"/>
              <a:gd name="connsiteY1" fmla="*/ 0 h 909640"/>
              <a:gd name="connsiteX2" fmla="*/ 425423 w 905306"/>
              <a:gd name="connsiteY2" fmla="*/ 46885 h 909640"/>
              <a:gd name="connsiteX3" fmla="*/ 439930 w 905306"/>
              <a:gd name="connsiteY3" fmla="*/ 54483 h 909640"/>
              <a:gd name="connsiteX4" fmla="*/ 456512 w 905306"/>
              <a:gd name="connsiteY4" fmla="*/ 49647 h 909640"/>
              <a:gd name="connsiteX5" fmla="*/ 516054 w 905306"/>
              <a:gd name="connsiteY5" fmla="*/ 0 h 909640"/>
              <a:gd name="connsiteX6" fmla="*/ 584987 w 905306"/>
              <a:gd name="connsiteY6" fmla="*/ 0 h 909640"/>
              <a:gd name="connsiteX7" fmla="*/ 537334 w 905306"/>
              <a:gd name="connsiteY7" fmla="*/ 39282 h 909640"/>
              <a:gd name="connsiteX8" fmla="*/ 536987 w 905306"/>
              <a:gd name="connsiteY8" fmla="*/ 41356 h 909640"/>
              <a:gd name="connsiteX9" fmla="*/ 536641 w 905306"/>
              <a:gd name="connsiteY9" fmla="*/ 43430 h 909640"/>
              <a:gd name="connsiteX10" fmla="*/ 536641 w 905306"/>
              <a:gd name="connsiteY10" fmla="*/ 375014 h 909640"/>
              <a:gd name="connsiteX11" fmla="*/ 549767 w 905306"/>
              <a:gd name="connsiteY11" fmla="*/ 406098 h 909640"/>
              <a:gd name="connsiteX12" fmla="*/ 580856 w 905306"/>
              <a:gd name="connsiteY12" fmla="*/ 419224 h 909640"/>
              <a:gd name="connsiteX13" fmla="*/ 846120 w 905306"/>
              <a:gd name="connsiteY13" fmla="*/ 419224 h 909640"/>
              <a:gd name="connsiteX14" fmla="*/ 846120 w 905306"/>
              <a:gd name="connsiteY14" fmla="*/ 153955 h 909640"/>
              <a:gd name="connsiteX15" fmla="*/ 905306 w 905306"/>
              <a:gd name="connsiteY15" fmla="*/ 153955 h 909640"/>
              <a:gd name="connsiteX16" fmla="*/ 905306 w 905306"/>
              <a:gd name="connsiteY16" fmla="*/ 825795 h 909640"/>
              <a:gd name="connsiteX17" fmla="*/ 851190 w 905306"/>
              <a:gd name="connsiteY17" fmla="*/ 907437 h 909640"/>
              <a:gd name="connsiteX18" fmla="*/ 840278 w 905306"/>
              <a:gd name="connsiteY18" fmla="*/ 909640 h 909640"/>
              <a:gd name="connsiteX19" fmla="*/ 838605 w 905306"/>
              <a:gd name="connsiteY19" fmla="*/ 909556 h 909640"/>
              <a:gd name="connsiteX20" fmla="*/ 1064 w 905306"/>
              <a:gd name="connsiteY20" fmla="*/ 72014 h 909640"/>
              <a:gd name="connsiteX21" fmla="*/ 0 w 905306"/>
              <a:gd name="connsiteY21" fmla="*/ 50955 h 909640"/>
              <a:gd name="connsiteX22" fmla="*/ 16858 w 905306"/>
              <a:gd name="connsiteY22" fmla="*/ 25952 h 909640"/>
              <a:gd name="connsiteX23" fmla="*/ 79511 w 905306"/>
              <a:gd name="connsiteY23" fmla="*/ 0 h 90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5306" h="909640">
                <a:moveTo>
                  <a:pt x="79511" y="0"/>
                </a:moveTo>
                <a:lnTo>
                  <a:pt x="386142" y="0"/>
                </a:lnTo>
                <a:lnTo>
                  <a:pt x="425423" y="46885"/>
                </a:lnTo>
                <a:cubicBezTo>
                  <a:pt x="429105" y="51028"/>
                  <a:pt x="433941" y="53562"/>
                  <a:pt x="439930" y="54483"/>
                </a:cubicBezTo>
                <a:cubicBezTo>
                  <a:pt x="445459" y="54943"/>
                  <a:pt x="450983" y="53329"/>
                  <a:pt x="456512" y="49647"/>
                </a:cubicBezTo>
                <a:lnTo>
                  <a:pt x="516054" y="0"/>
                </a:lnTo>
                <a:lnTo>
                  <a:pt x="584987" y="0"/>
                </a:lnTo>
                <a:lnTo>
                  <a:pt x="537334" y="39282"/>
                </a:lnTo>
                <a:cubicBezTo>
                  <a:pt x="537334" y="39742"/>
                  <a:pt x="537220" y="40436"/>
                  <a:pt x="536987" y="41356"/>
                </a:cubicBezTo>
                <a:cubicBezTo>
                  <a:pt x="536760" y="42277"/>
                  <a:pt x="536641" y="42970"/>
                  <a:pt x="536641" y="43430"/>
                </a:cubicBezTo>
                <a:lnTo>
                  <a:pt x="536641" y="375014"/>
                </a:lnTo>
                <a:cubicBezTo>
                  <a:pt x="536641" y="386987"/>
                  <a:pt x="541016" y="397352"/>
                  <a:pt x="549767" y="406098"/>
                </a:cubicBezTo>
                <a:cubicBezTo>
                  <a:pt x="558518" y="414849"/>
                  <a:pt x="568883" y="419224"/>
                  <a:pt x="580856" y="419224"/>
                </a:cubicBezTo>
                <a:lnTo>
                  <a:pt x="846120" y="419224"/>
                </a:lnTo>
                <a:lnTo>
                  <a:pt x="846120" y="153955"/>
                </a:lnTo>
                <a:lnTo>
                  <a:pt x="905306" y="153955"/>
                </a:lnTo>
                <a:lnTo>
                  <a:pt x="905306" y="825795"/>
                </a:lnTo>
                <a:cubicBezTo>
                  <a:pt x="905306" y="862496"/>
                  <a:pt x="882992" y="893986"/>
                  <a:pt x="851190" y="907437"/>
                </a:cubicBezTo>
                <a:lnTo>
                  <a:pt x="840278" y="909640"/>
                </a:lnTo>
                <a:lnTo>
                  <a:pt x="838605" y="909556"/>
                </a:lnTo>
                <a:cubicBezTo>
                  <a:pt x="396993" y="864708"/>
                  <a:pt x="45912" y="513626"/>
                  <a:pt x="1064" y="72014"/>
                </a:cubicBezTo>
                <a:lnTo>
                  <a:pt x="0" y="50955"/>
                </a:lnTo>
                <a:lnTo>
                  <a:pt x="16858" y="25952"/>
                </a:lnTo>
                <a:cubicBezTo>
                  <a:pt x="32892" y="9918"/>
                  <a:pt x="55044" y="0"/>
                  <a:pt x="79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5" name="千图PPT彼岸天：ID 8661124库_矩形 25"/>
          <p:cNvSpPr/>
          <p:nvPr>
            <p:custDataLst>
              <p:tags r:id="rId10"/>
            </p:custDataLst>
          </p:nvPr>
        </p:nvSpPr>
        <p:spPr>
          <a:xfrm>
            <a:off x="3552429" y="1381152"/>
            <a:ext cx="2543572" cy="52944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zh-CN" altLang="en-US" sz="1400" b="1" dirty="0">
                <a:solidFill>
                  <a:schemeClr val="accent1">
                    <a:lumMod val="100000"/>
                  </a:schemeClr>
                </a:solidFill>
              </a:rPr>
              <a:t>如何用</a:t>
            </a:r>
            <a:r>
              <a:rPr lang="en-US" altLang="zh-CN" sz="1400" b="1" dirty="0">
                <a:solidFill>
                  <a:schemeClr val="accent1">
                    <a:lumMod val="100000"/>
                  </a:schemeClr>
                </a:solidFill>
              </a:rPr>
              <a:t>C</a:t>
            </a:r>
            <a:r>
              <a:rPr lang="zh-CN" altLang="en-US" sz="1400" b="1" dirty="0">
                <a:solidFill>
                  <a:schemeClr val="accent1">
                    <a:lumMod val="100000"/>
                  </a:schemeClr>
                </a:solidFill>
              </a:rPr>
              <a:t>来编写求整形、长整形和双精度的二次方函数？</a:t>
            </a:r>
          </a:p>
        </p:txBody>
      </p:sp>
      <p:sp>
        <p:nvSpPr>
          <p:cNvPr id="33" name="千图PPT彼岸天：ID 8661124库_矩形 27"/>
          <p:cNvSpPr/>
          <p:nvPr>
            <p:custDataLst>
              <p:tags r:id="rId11"/>
            </p:custDataLst>
          </p:nvPr>
        </p:nvSpPr>
        <p:spPr>
          <a:xfrm>
            <a:off x="8832304" y="1381152"/>
            <a:ext cx="3001630" cy="92704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zh-CN" altLang="en-US" sz="1400" b="1" dirty="0">
                <a:solidFill>
                  <a:schemeClr val="accent1">
                    <a:lumMod val="100000"/>
                  </a:schemeClr>
                </a:solidFill>
              </a:rPr>
              <a:t>只要函数参数的类型不同 </a:t>
            </a:r>
            <a:r>
              <a:rPr lang="en-US" altLang="zh-CN" sz="1400" b="1" dirty="0">
                <a:solidFill>
                  <a:schemeClr val="accent1">
                    <a:lumMod val="100000"/>
                  </a:schemeClr>
                </a:solidFill>
              </a:rPr>
              <a:t>or </a:t>
            </a:r>
            <a:r>
              <a:rPr lang="zh-CN" altLang="en-US" sz="1400" b="1" dirty="0">
                <a:solidFill>
                  <a:schemeClr val="accent1">
                    <a:lumMod val="100000"/>
                  </a:schemeClr>
                </a:solidFill>
              </a:rPr>
              <a:t>参数的个数不同 </a:t>
            </a:r>
            <a:r>
              <a:rPr lang="en-US" altLang="zh-CN" sz="1400" b="1" dirty="0">
                <a:solidFill>
                  <a:schemeClr val="accent1">
                    <a:lumMod val="100000"/>
                  </a:schemeClr>
                </a:solidFill>
              </a:rPr>
              <a:t>or </a:t>
            </a:r>
            <a:r>
              <a:rPr lang="zh-CN" altLang="en-US" sz="1400" b="1" dirty="0">
                <a:solidFill>
                  <a:schemeClr val="accent1">
                    <a:lumMod val="100000"/>
                  </a:schemeClr>
                </a:solidFill>
              </a:rPr>
              <a:t>两者兼有，则函数可以使用相同的函数名。（重载）</a:t>
            </a:r>
          </a:p>
        </p:txBody>
      </p:sp>
      <p:sp>
        <p:nvSpPr>
          <p:cNvPr id="31" name="千图PPT彼岸天：ID 8661124库_矩形 29"/>
          <p:cNvSpPr/>
          <p:nvPr>
            <p:custDataLst>
              <p:tags r:id="rId12"/>
            </p:custDataLst>
          </p:nvPr>
        </p:nvSpPr>
        <p:spPr>
          <a:xfrm>
            <a:off x="3552429" y="2211327"/>
            <a:ext cx="2543572" cy="944034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en-US" altLang="zh-CN" sz="1400" b="1" dirty="0">
                <a:solidFill>
                  <a:schemeClr val="accent2">
                    <a:lumMod val="100000"/>
                  </a:schemeClr>
                </a:solidFill>
              </a:rPr>
              <a:t>Isquare(int </a:t>
            </a:r>
            <a:r>
              <a:rPr lang="en-US" altLang="zh-CN" sz="1400" b="1" dirty="0" err="1">
                <a:solidFill>
                  <a:schemeClr val="accent2">
                    <a:lumMod val="100000"/>
                  </a:schemeClr>
                </a:solidFill>
              </a:rPr>
              <a:t>i</a:t>
            </a:r>
            <a:r>
              <a:rPr lang="en-US" altLang="zh-CN" sz="1400" b="1" dirty="0">
                <a:solidFill>
                  <a:schemeClr val="accent2">
                    <a:lumMod val="100000"/>
                  </a:schemeClr>
                </a:solidFill>
              </a:rPr>
              <a:t>);</a:t>
            </a:r>
          </a:p>
          <a:p>
            <a:r>
              <a:rPr lang="en-US" altLang="zh-CN" sz="1400" b="1" dirty="0" err="1">
                <a:solidFill>
                  <a:schemeClr val="accent2">
                    <a:lumMod val="100000"/>
                  </a:schemeClr>
                </a:solidFill>
              </a:rPr>
              <a:t>Lsquare</a:t>
            </a:r>
            <a:r>
              <a:rPr lang="en-US" altLang="zh-CN" sz="1400" b="1" dirty="0">
                <a:solidFill>
                  <a:schemeClr val="accent2">
                    <a:lumMod val="100000"/>
                  </a:schemeClr>
                </a:solidFill>
              </a:rPr>
              <a:t>(long l);</a:t>
            </a:r>
          </a:p>
          <a:p>
            <a:r>
              <a:rPr lang="en-US" altLang="zh-CN" sz="1400" b="1" dirty="0" err="1">
                <a:solidFill>
                  <a:schemeClr val="accent2">
                    <a:lumMod val="100000"/>
                  </a:schemeClr>
                </a:solidFill>
              </a:rPr>
              <a:t>Dsquare</a:t>
            </a:r>
            <a:r>
              <a:rPr lang="en-US" altLang="zh-CN" sz="1400" b="1" dirty="0">
                <a:solidFill>
                  <a:schemeClr val="accent2">
                    <a:lumMod val="100000"/>
                  </a:schemeClr>
                </a:solidFill>
              </a:rPr>
              <a:t>(double d);</a:t>
            </a:r>
          </a:p>
        </p:txBody>
      </p:sp>
      <p:sp>
        <p:nvSpPr>
          <p:cNvPr id="29" name="千图PPT彼岸天：ID 8661124库_矩形 31"/>
          <p:cNvSpPr/>
          <p:nvPr>
            <p:custDataLst>
              <p:tags r:id="rId13"/>
            </p:custDataLst>
          </p:nvPr>
        </p:nvSpPr>
        <p:spPr>
          <a:xfrm>
            <a:off x="8832303" y="2211327"/>
            <a:ext cx="3090408" cy="1165853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zh-CN" altLang="en-US" sz="1400" b="1" dirty="0">
                <a:solidFill>
                  <a:schemeClr val="accent2">
                    <a:lumMod val="100000"/>
                  </a:schemeClr>
                </a:solidFill>
              </a:rPr>
              <a:t> 两个函数的的参数个数和类型都相同，只是返回值类型不同，则不允许重载</a:t>
            </a:r>
          </a:p>
        </p:txBody>
      </p:sp>
      <p:sp>
        <p:nvSpPr>
          <p:cNvPr id="27" name="千图PPT彼岸天：ID 8661124库_矩形 33"/>
          <p:cNvSpPr/>
          <p:nvPr>
            <p:custDataLst>
              <p:tags r:id="rId14"/>
            </p:custDataLst>
          </p:nvPr>
        </p:nvSpPr>
        <p:spPr>
          <a:xfrm>
            <a:off x="3612305" y="3429000"/>
            <a:ext cx="2543572" cy="114615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en-US" altLang="zh-CN" sz="1400" b="1" dirty="0">
                <a:solidFill>
                  <a:schemeClr val="accent3">
                    <a:lumMod val="100000"/>
                  </a:schemeClr>
                </a:solidFill>
              </a:rPr>
              <a:t>square(int </a:t>
            </a:r>
            <a:r>
              <a:rPr lang="en-US" altLang="zh-CN" sz="1400" b="1" dirty="0" err="1">
                <a:solidFill>
                  <a:schemeClr val="accent3">
                    <a:lumMod val="100000"/>
                  </a:schemeClr>
                </a:solidFill>
              </a:rPr>
              <a:t>i</a:t>
            </a:r>
            <a:r>
              <a:rPr lang="en-US" altLang="zh-CN" sz="1400" b="1" dirty="0">
                <a:solidFill>
                  <a:schemeClr val="accent3">
                    <a:lumMod val="100000"/>
                  </a:schemeClr>
                </a:solidFill>
              </a:rPr>
              <a:t>);</a:t>
            </a:r>
          </a:p>
          <a:p>
            <a:r>
              <a:rPr lang="en-US" altLang="zh-CN" sz="1400" b="1" dirty="0">
                <a:solidFill>
                  <a:schemeClr val="accent3">
                    <a:lumMod val="100000"/>
                  </a:schemeClr>
                </a:solidFill>
              </a:rPr>
              <a:t>square(long l);</a:t>
            </a:r>
          </a:p>
          <a:p>
            <a:r>
              <a:rPr lang="en-US" altLang="zh-CN" sz="1400" b="1" dirty="0">
                <a:solidFill>
                  <a:schemeClr val="accent3">
                    <a:lumMod val="100000"/>
                  </a:schemeClr>
                </a:solidFill>
              </a:rPr>
              <a:t>square(double d);</a:t>
            </a:r>
          </a:p>
        </p:txBody>
      </p:sp>
      <p:sp>
        <p:nvSpPr>
          <p:cNvPr id="25" name="千图PPT彼岸天：ID 8661124库_矩形 35"/>
          <p:cNvSpPr/>
          <p:nvPr>
            <p:custDataLst>
              <p:tags r:id="rId15"/>
            </p:custDataLst>
          </p:nvPr>
        </p:nvSpPr>
        <p:spPr>
          <a:xfrm>
            <a:off x="8892179" y="3285967"/>
            <a:ext cx="2543572" cy="52944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fr-FR" altLang="zh-CN" sz="1400" b="1" dirty="0">
                <a:solidFill>
                  <a:schemeClr val="accent3">
                    <a:lumMod val="100000"/>
                  </a:schemeClr>
                </a:solidFill>
              </a:rPr>
              <a:t>int mul</a:t>
            </a:r>
            <a:r>
              <a:rPr lang="zh-CN" altLang="fr-FR" sz="1400" b="1" dirty="0">
                <a:solidFill>
                  <a:schemeClr val="accent3">
                    <a:lumMod val="100000"/>
                  </a:schemeClr>
                </a:solidFill>
              </a:rPr>
              <a:t>（</a:t>
            </a:r>
            <a:r>
              <a:rPr lang="fr-FR" altLang="zh-CN" sz="1400" b="1" dirty="0">
                <a:solidFill>
                  <a:schemeClr val="accent3">
                    <a:lumMod val="100000"/>
                  </a:schemeClr>
                </a:solidFill>
              </a:rPr>
              <a:t>int x, int y</a:t>
            </a:r>
            <a:r>
              <a:rPr lang="zh-CN" altLang="fr-FR" sz="1400" b="1" dirty="0">
                <a:solidFill>
                  <a:schemeClr val="accent3">
                    <a:lumMod val="100000"/>
                  </a:schemeClr>
                </a:solidFill>
              </a:rPr>
              <a:t>）</a:t>
            </a:r>
            <a:r>
              <a:rPr lang="fr-FR" altLang="zh-CN" sz="1400" b="1" dirty="0">
                <a:solidFill>
                  <a:schemeClr val="accent3">
                    <a:lumMod val="100000"/>
                  </a:schemeClr>
                </a:solidFill>
              </a:rPr>
              <a:t>;</a:t>
            </a:r>
          </a:p>
          <a:p>
            <a:r>
              <a:rPr lang="fr-FR" altLang="zh-CN" sz="1400" b="1" dirty="0">
                <a:solidFill>
                  <a:schemeClr val="accent3">
                    <a:lumMod val="100000"/>
                  </a:schemeClr>
                </a:solidFill>
              </a:rPr>
              <a:t>double mul</a:t>
            </a:r>
            <a:r>
              <a:rPr lang="zh-CN" altLang="fr-FR" sz="1400" b="1" dirty="0">
                <a:solidFill>
                  <a:schemeClr val="accent3">
                    <a:lumMod val="100000"/>
                  </a:schemeClr>
                </a:solidFill>
              </a:rPr>
              <a:t>（</a:t>
            </a:r>
            <a:r>
              <a:rPr lang="fr-FR" altLang="zh-CN" sz="1400" b="1" dirty="0">
                <a:solidFill>
                  <a:schemeClr val="accent3">
                    <a:lumMod val="100000"/>
                  </a:schemeClr>
                </a:solidFill>
              </a:rPr>
              <a:t>int x, int y</a:t>
            </a:r>
            <a:r>
              <a:rPr lang="zh-CN" altLang="fr-FR" sz="1400" b="1" dirty="0">
                <a:solidFill>
                  <a:schemeClr val="accent3">
                    <a:lumMod val="100000"/>
                  </a:schemeClr>
                </a:solidFill>
              </a:rPr>
              <a:t>）</a:t>
            </a:r>
            <a:r>
              <a:rPr lang="fr-FR" altLang="zh-CN" sz="1400" b="1" dirty="0">
                <a:solidFill>
                  <a:schemeClr val="accent3">
                    <a:lumMod val="100000"/>
                  </a:schemeClr>
                </a:solidFill>
              </a:rPr>
              <a:t>;</a:t>
            </a:r>
          </a:p>
        </p:txBody>
      </p:sp>
      <p:sp>
        <p:nvSpPr>
          <p:cNvPr id="21" name="千图PPT彼岸天：ID 8661124库_矩形 39"/>
          <p:cNvSpPr/>
          <p:nvPr>
            <p:custDataLst>
              <p:tags r:id="rId16"/>
            </p:custDataLst>
          </p:nvPr>
        </p:nvSpPr>
        <p:spPr>
          <a:xfrm>
            <a:off x="8884677" y="3815407"/>
            <a:ext cx="2826345" cy="645177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zh-CN" altLang="en-US" sz="1400" b="1" dirty="0">
                <a:solidFill>
                  <a:schemeClr val="accent4">
                    <a:lumMod val="100000"/>
                  </a:schemeClr>
                </a:solidFill>
              </a:rPr>
              <a:t>函数重载与带有默认值的函数一起使用时，有可能引起二义性</a:t>
            </a:r>
          </a:p>
        </p:txBody>
      </p:sp>
      <p:sp>
        <p:nvSpPr>
          <p:cNvPr id="19" name="千图PPT彼岸天：ID 8661124库_矩形 12"/>
          <p:cNvSpPr/>
          <p:nvPr>
            <p:custDataLst>
              <p:tags r:id="rId17"/>
            </p:custDataLst>
          </p:nvPr>
        </p:nvSpPr>
        <p:spPr>
          <a:xfrm>
            <a:off x="1367425" y="5825054"/>
            <a:ext cx="4635795" cy="415498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r>
              <a:rPr lang="en-US" altLang="zh-CN" b="1" dirty="0">
                <a:solidFill>
                  <a:srgbClr val="3498DB"/>
                </a:solidFill>
              </a:rPr>
              <a:t>C</a:t>
            </a:r>
            <a:r>
              <a:rPr lang="zh-CN" altLang="en-US" b="1" dirty="0">
                <a:solidFill>
                  <a:srgbClr val="3498DB"/>
                </a:solidFill>
              </a:rPr>
              <a:t>语言</a:t>
            </a:r>
            <a:endParaRPr lang="en-US" altLang="zh-CN" b="1" dirty="0">
              <a:solidFill>
                <a:srgbClr val="3498DB"/>
              </a:solidFill>
            </a:endParaRPr>
          </a:p>
        </p:txBody>
      </p:sp>
      <p:sp>
        <p:nvSpPr>
          <p:cNvPr id="17" name="千图PPT彼岸天：ID 8661124库_矩形 41"/>
          <p:cNvSpPr/>
          <p:nvPr>
            <p:custDataLst>
              <p:tags r:id="rId18"/>
            </p:custDataLst>
          </p:nvPr>
        </p:nvSpPr>
        <p:spPr>
          <a:xfrm>
            <a:off x="6574281" y="5825054"/>
            <a:ext cx="4635795" cy="415498"/>
          </a:xfrm>
          <a:prstGeom prst="rect">
            <a:avLst/>
          </a:prstGeom>
        </p:spPr>
        <p:txBody>
          <a:bodyPr wrap="none" lIns="0" tIns="0" rIns="0" bIns="0" anchor="ctr" anchorCtr="0">
            <a:normAutofit/>
          </a:bodyPr>
          <a:lstStyle/>
          <a:p>
            <a:r>
              <a:rPr lang="en-US" altLang="zh-CN" b="1" dirty="0">
                <a:solidFill>
                  <a:schemeClr val="accent5">
                    <a:lumMod val="100000"/>
                  </a:schemeClr>
                </a:solidFill>
              </a:rPr>
              <a:t>C++</a:t>
            </a:r>
            <a:r>
              <a:rPr lang="zh-CN" altLang="en-US" b="1" dirty="0">
                <a:solidFill>
                  <a:schemeClr val="accent5">
                    <a:lumMod val="100000"/>
                  </a:schemeClr>
                </a:solidFill>
              </a:rPr>
              <a:t>语言</a:t>
            </a:r>
          </a:p>
        </p:txBody>
      </p:sp>
      <p:sp>
        <p:nvSpPr>
          <p:cNvPr id="44" name="圆角矩形 3"/>
          <p:cNvSpPr/>
          <p:nvPr/>
        </p:nvSpPr>
        <p:spPr>
          <a:xfrm>
            <a:off x="3479450" y="453417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面向对象程序设计概述</a:t>
            </a:r>
          </a:p>
        </p:txBody>
      </p:sp>
      <p:sp>
        <p:nvSpPr>
          <p:cNvPr id="24" name="千图PPT彼岸天：ID 8661124库_矩形 27">
            <a:extLst>
              <a:ext uri="{FF2B5EF4-FFF2-40B4-BE49-F238E27FC236}">
                <a16:creationId xmlns:a16="http://schemas.microsoft.com/office/drawing/2014/main" id="{F8999733-7412-43E1-954B-DD980E885001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867814" y="4460584"/>
            <a:ext cx="3001630" cy="92704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en-US" altLang="zh-CN" sz="1400" b="1" dirty="0">
                <a:solidFill>
                  <a:schemeClr val="accent1">
                    <a:lumMod val="100000"/>
                  </a:schemeClr>
                </a:solidFill>
              </a:rPr>
              <a:t>void C</a:t>
            </a:r>
            <a:r>
              <a:rPr lang="zh-CN" altLang="en-US" sz="1400" b="1" dirty="0">
                <a:solidFill>
                  <a:schemeClr val="accent1">
                    <a:lumMod val="100000"/>
                  </a:schemeClr>
                </a:solidFill>
              </a:rPr>
              <a:t>（</a:t>
            </a:r>
            <a:r>
              <a:rPr lang="en-US" altLang="zh-CN" sz="1400" b="1" dirty="0">
                <a:solidFill>
                  <a:schemeClr val="accent1">
                    <a:lumMod val="100000"/>
                  </a:schemeClr>
                </a:solidFill>
              </a:rPr>
              <a:t>int x=0, int y=0</a:t>
            </a:r>
            <a:r>
              <a:rPr lang="zh-CN" altLang="en-US" sz="1400" b="1" dirty="0">
                <a:solidFill>
                  <a:schemeClr val="accent1">
                    <a:lumMod val="100000"/>
                  </a:schemeClr>
                </a:solidFill>
              </a:rPr>
              <a:t>）</a:t>
            </a:r>
            <a:r>
              <a:rPr lang="en-US" altLang="zh-CN" sz="1400" b="1" dirty="0">
                <a:solidFill>
                  <a:schemeClr val="accent1">
                    <a:lumMod val="100000"/>
                  </a:schemeClr>
                </a:solidFill>
              </a:rPr>
              <a:t>;</a:t>
            </a:r>
          </a:p>
          <a:p>
            <a:r>
              <a:rPr lang="en-US" altLang="zh-CN" sz="1400" b="1" dirty="0">
                <a:solidFill>
                  <a:schemeClr val="accent1">
                    <a:lumMod val="100000"/>
                  </a:schemeClr>
                </a:solidFill>
              </a:rPr>
              <a:t>void C</a:t>
            </a:r>
            <a:r>
              <a:rPr lang="zh-CN" altLang="en-US" sz="1400" b="1" dirty="0">
                <a:solidFill>
                  <a:schemeClr val="accent1">
                    <a:lumMod val="100000"/>
                  </a:schemeClr>
                </a:solidFill>
              </a:rPr>
              <a:t>（</a:t>
            </a:r>
            <a:r>
              <a:rPr lang="en-US" altLang="zh-CN" sz="1400" b="1" dirty="0">
                <a:solidFill>
                  <a:schemeClr val="accent1">
                    <a:lumMod val="100000"/>
                  </a:schemeClr>
                </a:solidFill>
              </a:rPr>
              <a:t>int x, int y</a:t>
            </a:r>
            <a:r>
              <a:rPr lang="zh-CN" altLang="en-US" sz="1400" b="1" dirty="0">
                <a:solidFill>
                  <a:schemeClr val="accent1">
                    <a:lumMod val="100000"/>
                  </a:schemeClr>
                </a:solidFill>
              </a:rPr>
              <a:t>）</a:t>
            </a:r>
            <a:r>
              <a:rPr lang="en-US" altLang="zh-CN" sz="1400" b="1" dirty="0">
                <a:solidFill>
                  <a:schemeClr val="accent1">
                    <a:lumMod val="100000"/>
                  </a:schemeClr>
                </a:solidFill>
              </a:rPr>
              <a:t>;</a:t>
            </a:r>
          </a:p>
        </p:txBody>
      </p:sp>
      <p:sp>
        <p:nvSpPr>
          <p:cNvPr id="26" name="千图PPT彼岸天：ID 8661124库_矩形 31">
            <a:extLst>
              <a:ext uri="{FF2B5EF4-FFF2-40B4-BE49-F238E27FC236}">
                <a16:creationId xmlns:a16="http://schemas.microsoft.com/office/drawing/2014/main" id="{7F107F4D-5429-4E5A-B359-43E1A217608F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8823425" y="4961061"/>
            <a:ext cx="3090408" cy="1165853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/>
          <a:p>
            <a:r>
              <a:rPr lang="en-US" altLang="zh-CN" sz="1400" b="1" dirty="0">
                <a:solidFill>
                  <a:schemeClr val="accent2">
                    <a:lumMod val="100000"/>
                  </a:schemeClr>
                </a:solidFill>
              </a:rPr>
              <a:t>if</a:t>
            </a:r>
            <a:r>
              <a:rPr lang="zh-CN" altLang="en-US" sz="1400" b="1" dirty="0">
                <a:solidFill>
                  <a:schemeClr val="accent2">
                    <a:lumMod val="100000"/>
                  </a:schemeClr>
                </a:solidFill>
              </a:rPr>
              <a:t>实参和形参类型不符，则会自动转换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flip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36" grpId="0" animBg="1"/>
      <p:bldP spid="37" grpId="0" animBg="1"/>
      <p:bldP spid="38" grpId="0" animBg="1"/>
      <p:bldP spid="39" grpId="0" animBg="1"/>
      <p:bldP spid="35" grpId="0"/>
      <p:bldP spid="33" grpId="0"/>
      <p:bldP spid="31" grpId="0"/>
      <p:bldP spid="29" grpId="0"/>
      <p:bldP spid="27" grpId="0"/>
      <p:bldP spid="25" grpId="0"/>
      <p:bldP spid="21" grpId="0"/>
      <p:bldP spid="19" grpId="0"/>
      <p:bldP spid="17" grpId="0"/>
      <p:bldP spid="44" grpId="0" animBg="1"/>
      <p:bldP spid="24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/>
          <p:nvPr/>
        </p:nvSpPr>
        <p:spPr>
          <a:xfrm>
            <a:off x="6809466" y="1356706"/>
            <a:ext cx="5068590" cy="1077218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如果有两个同名变量，一个是全局的，一个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是局部的，则局部变量在其作用域内具有较</a:t>
            </a:r>
            <a:endParaRPr lang="en-US" altLang="zh-CN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高的优先权，它将屏蔽全局变量。</a:t>
            </a:r>
            <a:endParaRPr lang="zh-CN" altLang="en-US" sz="2000" b="1" dirty="0"/>
          </a:p>
        </p:txBody>
      </p:sp>
      <p:sp>
        <p:nvSpPr>
          <p:cNvPr id="11" name="千图PPT彼岸天：ID 8661124矩形 10"/>
          <p:cNvSpPr/>
          <p:nvPr>
            <p:custDataLst>
              <p:tags r:id="rId1"/>
            </p:custDataLst>
          </p:nvPr>
        </p:nvSpPr>
        <p:spPr>
          <a:xfrm>
            <a:off x="7398736" y="2627800"/>
            <a:ext cx="5757905" cy="112400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# include &lt;iostream&gt;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using namespace std;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int </a:t>
            </a:r>
            <a:r>
              <a:rPr lang="en-US" altLang="zh-CN" sz="2000" dirty="0" err="1"/>
              <a:t>avar</a:t>
            </a:r>
            <a:r>
              <a:rPr lang="en-US" altLang="zh-CN" sz="2000" dirty="0"/>
              <a:t> = 10;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int main()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{ int </a:t>
            </a:r>
            <a:r>
              <a:rPr lang="en-US" altLang="zh-CN" sz="2000" dirty="0" err="1"/>
              <a:t>avar</a:t>
            </a:r>
            <a:r>
              <a:rPr lang="en-US" altLang="zh-CN" sz="20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err="1"/>
              <a:t>avar</a:t>
            </a:r>
            <a:r>
              <a:rPr lang="en-US" altLang="zh-CN" sz="2000" dirty="0"/>
              <a:t> = 25;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&lt;&lt;“</a:t>
            </a:r>
            <a:r>
              <a:rPr lang="en-US" altLang="zh-CN" sz="2000" dirty="0" err="1"/>
              <a:t>avar</a:t>
            </a:r>
            <a:r>
              <a:rPr lang="en-US" altLang="zh-CN" sz="2000" dirty="0"/>
              <a:t> is “&lt;&lt; </a:t>
            </a:r>
            <a:r>
              <a:rPr lang="en-US" altLang="zh-CN" sz="2000" dirty="0" err="1"/>
              <a:t>avar</a:t>
            </a:r>
            <a:r>
              <a:rPr lang="en-US" altLang="zh-CN" sz="2000" dirty="0"/>
              <a:t> &lt;&lt;endl;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return 0;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}</a:t>
            </a:r>
          </a:p>
        </p:txBody>
      </p:sp>
      <p:sp>
        <p:nvSpPr>
          <p:cNvPr id="8" name="圆角矩形 6"/>
          <p:cNvSpPr/>
          <p:nvPr/>
        </p:nvSpPr>
        <p:spPr>
          <a:xfrm>
            <a:off x="5339914" y="1322403"/>
            <a:ext cx="1223393" cy="12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任意多边形 8"/>
          <p:cNvSpPr/>
          <p:nvPr/>
        </p:nvSpPr>
        <p:spPr>
          <a:xfrm>
            <a:off x="5583584" y="1554216"/>
            <a:ext cx="736053" cy="760374"/>
          </a:xfrm>
          <a:custGeom>
            <a:avLst/>
            <a:gdLst>
              <a:gd name="connsiteX0" fmla="*/ 130655 w 587316"/>
              <a:gd name="connsiteY0" fmla="*/ 434401 h 606722"/>
              <a:gd name="connsiteX1" fmla="*/ 130655 w 587316"/>
              <a:gd name="connsiteY1" fmla="*/ 466128 h 606722"/>
              <a:gd name="connsiteX2" fmla="*/ 142047 w 587316"/>
              <a:gd name="connsiteY2" fmla="*/ 466128 h 606722"/>
              <a:gd name="connsiteX3" fmla="*/ 142047 w 587316"/>
              <a:gd name="connsiteY3" fmla="*/ 434401 h 606722"/>
              <a:gd name="connsiteX4" fmla="*/ 20648 w 587316"/>
              <a:gd name="connsiteY4" fmla="*/ 373614 h 606722"/>
              <a:gd name="connsiteX5" fmla="*/ 48061 w 587316"/>
              <a:gd name="connsiteY5" fmla="*/ 547178 h 606722"/>
              <a:gd name="connsiteX6" fmla="*/ 111608 w 587316"/>
              <a:gd name="connsiteY6" fmla="*/ 547178 h 606722"/>
              <a:gd name="connsiteX7" fmla="*/ 111608 w 587316"/>
              <a:gd name="connsiteY7" fmla="*/ 475637 h 606722"/>
              <a:gd name="connsiteX8" fmla="*/ 111608 w 587316"/>
              <a:gd name="connsiteY8" fmla="*/ 424981 h 606722"/>
              <a:gd name="connsiteX9" fmla="*/ 111608 w 587316"/>
              <a:gd name="connsiteY9" fmla="*/ 373614 h 606722"/>
              <a:gd name="connsiteX10" fmla="*/ 518778 w 587316"/>
              <a:gd name="connsiteY10" fmla="*/ 371157 h 606722"/>
              <a:gd name="connsiteX11" fmla="*/ 553937 w 587316"/>
              <a:gd name="connsiteY11" fmla="*/ 391400 h 606722"/>
              <a:gd name="connsiteX12" fmla="*/ 557497 w 587316"/>
              <a:gd name="connsiteY12" fmla="*/ 404362 h 606722"/>
              <a:gd name="connsiteX13" fmla="*/ 549219 w 587316"/>
              <a:gd name="connsiteY13" fmla="*/ 409068 h 606722"/>
              <a:gd name="connsiteX14" fmla="*/ 544502 w 587316"/>
              <a:gd name="connsiteY14" fmla="*/ 407825 h 606722"/>
              <a:gd name="connsiteX15" fmla="*/ 509344 w 587316"/>
              <a:gd name="connsiteY15" fmla="*/ 387582 h 606722"/>
              <a:gd name="connsiteX16" fmla="*/ 505783 w 587316"/>
              <a:gd name="connsiteY16" fmla="*/ 374619 h 606722"/>
              <a:gd name="connsiteX17" fmla="*/ 518778 w 587316"/>
              <a:gd name="connsiteY17" fmla="*/ 371157 h 606722"/>
              <a:gd name="connsiteX18" fmla="*/ 537211 w 587316"/>
              <a:gd name="connsiteY18" fmla="*/ 283673 h 606722"/>
              <a:gd name="connsiteX19" fmla="*/ 577793 w 587316"/>
              <a:gd name="connsiteY19" fmla="*/ 283673 h 606722"/>
              <a:gd name="connsiteX20" fmla="*/ 587316 w 587316"/>
              <a:gd name="connsiteY20" fmla="*/ 293200 h 606722"/>
              <a:gd name="connsiteX21" fmla="*/ 577793 w 587316"/>
              <a:gd name="connsiteY21" fmla="*/ 302726 h 606722"/>
              <a:gd name="connsiteX22" fmla="*/ 537211 w 587316"/>
              <a:gd name="connsiteY22" fmla="*/ 302726 h 606722"/>
              <a:gd name="connsiteX23" fmla="*/ 527688 w 587316"/>
              <a:gd name="connsiteY23" fmla="*/ 293200 h 606722"/>
              <a:gd name="connsiteX24" fmla="*/ 537211 w 587316"/>
              <a:gd name="connsiteY24" fmla="*/ 283673 h 606722"/>
              <a:gd name="connsiteX25" fmla="*/ 50098 w 587316"/>
              <a:gd name="connsiteY25" fmla="*/ 273582 h 606722"/>
              <a:gd name="connsiteX26" fmla="*/ 90680 w 587316"/>
              <a:gd name="connsiteY26" fmla="*/ 273582 h 606722"/>
              <a:gd name="connsiteX27" fmla="*/ 100203 w 587316"/>
              <a:gd name="connsiteY27" fmla="*/ 283073 h 606722"/>
              <a:gd name="connsiteX28" fmla="*/ 90680 w 587316"/>
              <a:gd name="connsiteY28" fmla="*/ 292564 h 606722"/>
              <a:gd name="connsiteX29" fmla="*/ 50098 w 587316"/>
              <a:gd name="connsiteY29" fmla="*/ 292564 h 606722"/>
              <a:gd name="connsiteX30" fmla="*/ 40575 w 587316"/>
              <a:gd name="connsiteY30" fmla="*/ 283073 h 606722"/>
              <a:gd name="connsiteX31" fmla="*/ 50098 w 587316"/>
              <a:gd name="connsiteY31" fmla="*/ 273582 h 606722"/>
              <a:gd name="connsiteX32" fmla="*/ 19046 w 587316"/>
              <a:gd name="connsiteY32" fmla="*/ 252038 h 606722"/>
              <a:gd name="connsiteX33" fmla="*/ 19046 w 587316"/>
              <a:gd name="connsiteY33" fmla="*/ 354684 h 606722"/>
              <a:gd name="connsiteX34" fmla="*/ 111608 w 587316"/>
              <a:gd name="connsiteY34" fmla="*/ 354684 h 606722"/>
              <a:gd name="connsiteX35" fmla="*/ 111608 w 587316"/>
              <a:gd name="connsiteY35" fmla="*/ 252038 h 606722"/>
              <a:gd name="connsiteX36" fmla="*/ 445913 w 587316"/>
              <a:gd name="connsiteY36" fmla="*/ 202664 h 606722"/>
              <a:gd name="connsiteX37" fmla="*/ 455359 w 587316"/>
              <a:gd name="connsiteY37" fmla="*/ 212170 h 606722"/>
              <a:gd name="connsiteX38" fmla="*/ 455359 w 587316"/>
              <a:gd name="connsiteY38" fmla="*/ 262806 h 606722"/>
              <a:gd name="connsiteX39" fmla="*/ 445913 w 587316"/>
              <a:gd name="connsiteY39" fmla="*/ 272312 h 606722"/>
              <a:gd name="connsiteX40" fmla="*/ 436377 w 587316"/>
              <a:gd name="connsiteY40" fmla="*/ 262806 h 606722"/>
              <a:gd name="connsiteX41" fmla="*/ 436377 w 587316"/>
              <a:gd name="connsiteY41" fmla="*/ 212170 h 606722"/>
              <a:gd name="connsiteX42" fmla="*/ 445913 w 587316"/>
              <a:gd name="connsiteY42" fmla="*/ 202664 h 606722"/>
              <a:gd name="connsiteX43" fmla="*/ 544502 w 587316"/>
              <a:gd name="connsiteY43" fmla="*/ 178654 h 606722"/>
              <a:gd name="connsiteX44" fmla="*/ 557497 w 587316"/>
              <a:gd name="connsiteY44" fmla="*/ 182116 h 606722"/>
              <a:gd name="connsiteX45" fmla="*/ 553937 w 587316"/>
              <a:gd name="connsiteY45" fmla="*/ 195079 h 606722"/>
              <a:gd name="connsiteX46" fmla="*/ 518778 w 587316"/>
              <a:gd name="connsiteY46" fmla="*/ 215322 h 606722"/>
              <a:gd name="connsiteX47" fmla="*/ 514061 w 587316"/>
              <a:gd name="connsiteY47" fmla="*/ 216565 h 606722"/>
              <a:gd name="connsiteX48" fmla="*/ 505783 w 587316"/>
              <a:gd name="connsiteY48" fmla="*/ 211859 h 606722"/>
              <a:gd name="connsiteX49" fmla="*/ 509344 w 587316"/>
              <a:gd name="connsiteY49" fmla="*/ 198897 h 606722"/>
              <a:gd name="connsiteX50" fmla="*/ 375499 w 587316"/>
              <a:gd name="connsiteY50" fmla="*/ 90026 h 606722"/>
              <a:gd name="connsiteX51" fmla="*/ 130655 w 587316"/>
              <a:gd name="connsiteY51" fmla="*/ 247683 h 606722"/>
              <a:gd name="connsiteX52" fmla="*/ 130655 w 587316"/>
              <a:gd name="connsiteY52" fmla="*/ 359128 h 606722"/>
              <a:gd name="connsiteX53" fmla="*/ 375499 w 587316"/>
              <a:gd name="connsiteY53" fmla="*/ 524694 h 606722"/>
              <a:gd name="connsiteX54" fmla="*/ 445913 w 587316"/>
              <a:gd name="connsiteY54" fmla="*/ 40505 h 606722"/>
              <a:gd name="connsiteX55" fmla="*/ 455359 w 587316"/>
              <a:gd name="connsiteY55" fmla="*/ 50017 h 606722"/>
              <a:gd name="connsiteX56" fmla="*/ 455359 w 587316"/>
              <a:gd name="connsiteY56" fmla="*/ 171630 h 606722"/>
              <a:gd name="connsiteX57" fmla="*/ 445913 w 587316"/>
              <a:gd name="connsiteY57" fmla="*/ 181142 h 606722"/>
              <a:gd name="connsiteX58" fmla="*/ 436377 w 587316"/>
              <a:gd name="connsiteY58" fmla="*/ 171630 h 606722"/>
              <a:gd name="connsiteX59" fmla="*/ 436377 w 587316"/>
              <a:gd name="connsiteY59" fmla="*/ 50017 h 606722"/>
              <a:gd name="connsiteX60" fmla="*/ 445913 w 587316"/>
              <a:gd name="connsiteY60" fmla="*/ 40505 h 606722"/>
              <a:gd name="connsiteX61" fmla="*/ 394456 w 587316"/>
              <a:gd name="connsiteY61" fmla="*/ 19018 h 606722"/>
              <a:gd name="connsiteX62" fmla="*/ 394456 w 587316"/>
              <a:gd name="connsiteY62" fmla="*/ 72608 h 606722"/>
              <a:gd name="connsiteX63" fmla="*/ 394456 w 587316"/>
              <a:gd name="connsiteY63" fmla="*/ 542646 h 606722"/>
              <a:gd name="connsiteX64" fmla="*/ 394456 w 587316"/>
              <a:gd name="connsiteY64" fmla="*/ 587704 h 606722"/>
              <a:gd name="connsiteX65" fmla="*/ 466815 w 587316"/>
              <a:gd name="connsiteY65" fmla="*/ 587704 h 606722"/>
              <a:gd name="connsiteX66" fmla="*/ 466815 w 587316"/>
              <a:gd name="connsiteY66" fmla="*/ 19018 h 606722"/>
              <a:gd name="connsiteX67" fmla="*/ 384933 w 587316"/>
              <a:gd name="connsiteY67" fmla="*/ 0 h 606722"/>
              <a:gd name="connsiteX68" fmla="*/ 476338 w 587316"/>
              <a:gd name="connsiteY68" fmla="*/ 0 h 606722"/>
              <a:gd name="connsiteX69" fmla="*/ 485772 w 587316"/>
              <a:gd name="connsiteY69" fmla="*/ 9509 h 606722"/>
              <a:gd name="connsiteX70" fmla="*/ 485772 w 587316"/>
              <a:gd name="connsiteY70" fmla="*/ 597213 h 606722"/>
              <a:gd name="connsiteX71" fmla="*/ 476338 w 587316"/>
              <a:gd name="connsiteY71" fmla="*/ 606722 h 606722"/>
              <a:gd name="connsiteX72" fmla="*/ 384933 w 587316"/>
              <a:gd name="connsiteY72" fmla="*/ 606722 h 606722"/>
              <a:gd name="connsiteX73" fmla="*/ 375499 w 587316"/>
              <a:gd name="connsiteY73" fmla="*/ 597213 h 606722"/>
              <a:gd name="connsiteX74" fmla="*/ 375499 w 587316"/>
              <a:gd name="connsiteY74" fmla="*/ 547623 h 606722"/>
              <a:gd name="connsiteX75" fmla="*/ 130655 w 587316"/>
              <a:gd name="connsiteY75" fmla="*/ 382056 h 606722"/>
              <a:gd name="connsiteX76" fmla="*/ 130655 w 587316"/>
              <a:gd name="connsiteY76" fmla="*/ 415472 h 606722"/>
              <a:gd name="connsiteX77" fmla="*/ 151570 w 587316"/>
              <a:gd name="connsiteY77" fmla="*/ 415472 h 606722"/>
              <a:gd name="connsiteX78" fmla="*/ 161093 w 587316"/>
              <a:gd name="connsiteY78" fmla="*/ 424981 h 606722"/>
              <a:gd name="connsiteX79" fmla="*/ 161093 w 587316"/>
              <a:gd name="connsiteY79" fmla="*/ 475637 h 606722"/>
              <a:gd name="connsiteX80" fmla="*/ 151570 w 587316"/>
              <a:gd name="connsiteY80" fmla="*/ 485147 h 606722"/>
              <a:gd name="connsiteX81" fmla="*/ 130655 w 587316"/>
              <a:gd name="connsiteY81" fmla="*/ 485147 h 606722"/>
              <a:gd name="connsiteX82" fmla="*/ 130655 w 587316"/>
              <a:gd name="connsiteY82" fmla="*/ 556688 h 606722"/>
              <a:gd name="connsiteX83" fmla="*/ 121131 w 587316"/>
              <a:gd name="connsiteY83" fmla="*/ 566197 h 606722"/>
              <a:gd name="connsiteX84" fmla="*/ 39962 w 587316"/>
              <a:gd name="connsiteY84" fmla="*/ 566197 h 606722"/>
              <a:gd name="connsiteX85" fmla="*/ 30528 w 587316"/>
              <a:gd name="connsiteY85" fmla="*/ 558110 h 606722"/>
              <a:gd name="connsiteX86" fmla="*/ 89 w 587316"/>
              <a:gd name="connsiteY86" fmla="*/ 365615 h 606722"/>
              <a:gd name="connsiteX87" fmla="*/ 89 w 587316"/>
              <a:gd name="connsiteY87" fmla="*/ 365437 h 606722"/>
              <a:gd name="connsiteX88" fmla="*/ 0 w 587316"/>
              <a:gd name="connsiteY88" fmla="*/ 364904 h 606722"/>
              <a:gd name="connsiteX89" fmla="*/ 0 w 587316"/>
              <a:gd name="connsiteY89" fmla="*/ 364371 h 606722"/>
              <a:gd name="connsiteX90" fmla="*/ 0 w 587316"/>
              <a:gd name="connsiteY90" fmla="*/ 364104 h 606722"/>
              <a:gd name="connsiteX91" fmla="*/ 0 w 587316"/>
              <a:gd name="connsiteY91" fmla="*/ 242529 h 606722"/>
              <a:gd name="connsiteX92" fmla="*/ 9523 w 587316"/>
              <a:gd name="connsiteY92" fmla="*/ 233020 h 606722"/>
              <a:gd name="connsiteX93" fmla="*/ 118372 w 587316"/>
              <a:gd name="connsiteY93" fmla="*/ 233020 h 606722"/>
              <a:gd name="connsiteX94" fmla="*/ 375499 w 587316"/>
              <a:gd name="connsiteY94" fmla="*/ 67364 h 606722"/>
              <a:gd name="connsiteX95" fmla="*/ 375499 w 587316"/>
              <a:gd name="connsiteY95" fmla="*/ 9509 h 606722"/>
              <a:gd name="connsiteX96" fmla="*/ 384933 w 587316"/>
              <a:gd name="connsiteY9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87316" h="606722">
                <a:moveTo>
                  <a:pt x="130655" y="434401"/>
                </a:moveTo>
                <a:lnTo>
                  <a:pt x="130655" y="466128"/>
                </a:lnTo>
                <a:lnTo>
                  <a:pt x="142047" y="466128"/>
                </a:lnTo>
                <a:lnTo>
                  <a:pt x="142047" y="434401"/>
                </a:lnTo>
                <a:close/>
                <a:moveTo>
                  <a:pt x="20648" y="373614"/>
                </a:moveTo>
                <a:lnTo>
                  <a:pt x="48061" y="547178"/>
                </a:lnTo>
                <a:lnTo>
                  <a:pt x="111608" y="547178"/>
                </a:lnTo>
                <a:lnTo>
                  <a:pt x="111608" y="475637"/>
                </a:lnTo>
                <a:lnTo>
                  <a:pt x="111608" y="424981"/>
                </a:lnTo>
                <a:lnTo>
                  <a:pt x="111608" y="373614"/>
                </a:lnTo>
                <a:close/>
                <a:moveTo>
                  <a:pt x="518778" y="371157"/>
                </a:moveTo>
                <a:lnTo>
                  <a:pt x="553937" y="391400"/>
                </a:lnTo>
                <a:cubicBezTo>
                  <a:pt x="558565" y="393974"/>
                  <a:pt x="560078" y="399834"/>
                  <a:pt x="557497" y="404362"/>
                </a:cubicBezTo>
                <a:cubicBezTo>
                  <a:pt x="555717" y="407381"/>
                  <a:pt x="552512" y="409068"/>
                  <a:pt x="549219" y="409068"/>
                </a:cubicBezTo>
                <a:cubicBezTo>
                  <a:pt x="547617" y="409068"/>
                  <a:pt x="545926" y="408713"/>
                  <a:pt x="544502" y="407825"/>
                </a:cubicBezTo>
                <a:lnTo>
                  <a:pt x="509344" y="387582"/>
                </a:lnTo>
                <a:cubicBezTo>
                  <a:pt x="504715" y="384918"/>
                  <a:pt x="503202" y="379147"/>
                  <a:pt x="505783" y="374619"/>
                </a:cubicBezTo>
                <a:cubicBezTo>
                  <a:pt x="508454" y="370091"/>
                  <a:pt x="514239" y="368493"/>
                  <a:pt x="518778" y="371157"/>
                </a:cubicBezTo>
                <a:close/>
                <a:moveTo>
                  <a:pt x="537211" y="283673"/>
                </a:moveTo>
                <a:lnTo>
                  <a:pt x="577793" y="283673"/>
                </a:lnTo>
                <a:cubicBezTo>
                  <a:pt x="583044" y="283673"/>
                  <a:pt x="587316" y="287947"/>
                  <a:pt x="587316" y="293200"/>
                </a:cubicBezTo>
                <a:cubicBezTo>
                  <a:pt x="587316" y="298452"/>
                  <a:pt x="583044" y="302726"/>
                  <a:pt x="577793" y="302726"/>
                </a:cubicBezTo>
                <a:lnTo>
                  <a:pt x="537211" y="302726"/>
                </a:lnTo>
                <a:cubicBezTo>
                  <a:pt x="531960" y="302726"/>
                  <a:pt x="527688" y="298452"/>
                  <a:pt x="527688" y="293200"/>
                </a:cubicBezTo>
                <a:cubicBezTo>
                  <a:pt x="527688" y="287947"/>
                  <a:pt x="531960" y="283673"/>
                  <a:pt x="537211" y="283673"/>
                </a:cubicBezTo>
                <a:close/>
                <a:moveTo>
                  <a:pt x="50098" y="273582"/>
                </a:moveTo>
                <a:lnTo>
                  <a:pt x="90680" y="273582"/>
                </a:lnTo>
                <a:cubicBezTo>
                  <a:pt x="95931" y="273582"/>
                  <a:pt x="100203" y="277840"/>
                  <a:pt x="100203" y="283073"/>
                </a:cubicBezTo>
                <a:cubicBezTo>
                  <a:pt x="100203" y="288306"/>
                  <a:pt x="95931" y="292564"/>
                  <a:pt x="90680" y="292564"/>
                </a:cubicBezTo>
                <a:lnTo>
                  <a:pt x="50098" y="292564"/>
                </a:lnTo>
                <a:cubicBezTo>
                  <a:pt x="44847" y="292564"/>
                  <a:pt x="40575" y="288306"/>
                  <a:pt x="40575" y="283073"/>
                </a:cubicBezTo>
                <a:cubicBezTo>
                  <a:pt x="40575" y="277840"/>
                  <a:pt x="44847" y="273582"/>
                  <a:pt x="50098" y="273582"/>
                </a:cubicBezTo>
                <a:close/>
                <a:moveTo>
                  <a:pt x="19046" y="252038"/>
                </a:moveTo>
                <a:lnTo>
                  <a:pt x="19046" y="354684"/>
                </a:lnTo>
                <a:lnTo>
                  <a:pt x="111608" y="354684"/>
                </a:lnTo>
                <a:lnTo>
                  <a:pt x="111608" y="252038"/>
                </a:lnTo>
                <a:close/>
                <a:moveTo>
                  <a:pt x="445913" y="202664"/>
                </a:moveTo>
                <a:cubicBezTo>
                  <a:pt x="451171" y="202664"/>
                  <a:pt x="455359" y="206928"/>
                  <a:pt x="455359" y="212170"/>
                </a:cubicBezTo>
                <a:lnTo>
                  <a:pt x="455359" y="262806"/>
                </a:lnTo>
                <a:cubicBezTo>
                  <a:pt x="455359" y="268048"/>
                  <a:pt x="451171" y="272312"/>
                  <a:pt x="445913" y="272312"/>
                </a:cubicBezTo>
                <a:cubicBezTo>
                  <a:pt x="440655" y="272312"/>
                  <a:pt x="436377" y="268048"/>
                  <a:pt x="436377" y="262806"/>
                </a:cubicBezTo>
                <a:lnTo>
                  <a:pt x="436377" y="212170"/>
                </a:lnTo>
                <a:cubicBezTo>
                  <a:pt x="436377" y="206928"/>
                  <a:pt x="440655" y="202664"/>
                  <a:pt x="445913" y="202664"/>
                </a:cubicBezTo>
                <a:close/>
                <a:moveTo>
                  <a:pt x="544502" y="178654"/>
                </a:moveTo>
                <a:cubicBezTo>
                  <a:pt x="549041" y="175990"/>
                  <a:pt x="554827" y="177588"/>
                  <a:pt x="557497" y="182116"/>
                </a:cubicBezTo>
                <a:cubicBezTo>
                  <a:pt x="560078" y="186644"/>
                  <a:pt x="558565" y="192415"/>
                  <a:pt x="553937" y="195079"/>
                </a:cubicBezTo>
                <a:lnTo>
                  <a:pt x="518778" y="215322"/>
                </a:lnTo>
                <a:cubicBezTo>
                  <a:pt x="517354" y="216121"/>
                  <a:pt x="515663" y="216565"/>
                  <a:pt x="514061" y="216565"/>
                </a:cubicBezTo>
                <a:cubicBezTo>
                  <a:pt x="510768" y="216565"/>
                  <a:pt x="507564" y="214878"/>
                  <a:pt x="505783" y="211859"/>
                </a:cubicBezTo>
                <a:cubicBezTo>
                  <a:pt x="503202" y="207331"/>
                  <a:pt x="504715" y="201471"/>
                  <a:pt x="509344" y="198897"/>
                </a:cubicBezTo>
                <a:close/>
                <a:moveTo>
                  <a:pt x="375499" y="90026"/>
                </a:moveTo>
                <a:lnTo>
                  <a:pt x="130655" y="247683"/>
                </a:lnTo>
                <a:lnTo>
                  <a:pt x="130655" y="359128"/>
                </a:lnTo>
                <a:lnTo>
                  <a:pt x="375499" y="524694"/>
                </a:lnTo>
                <a:close/>
                <a:moveTo>
                  <a:pt x="445913" y="40505"/>
                </a:moveTo>
                <a:cubicBezTo>
                  <a:pt x="451171" y="40505"/>
                  <a:pt x="455359" y="44772"/>
                  <a:pt x="455359" y="50017"/>
                </a:cubicBezTo>
                <a:lnTo>
                  <a:pt x="455359" y="171630"/>
                </a:lnTo>
                <a:cubicBezTo>
                  <a:pt x="455359" y="176875"/>
                  <a:pt x="451171" y="181142"/>
                  <a:pt x="445913" y="181142"/>
                </a:cubicBezTo>
                <a:cubicBezTo>
                  <a:pt x="440655" y="181142"/>
                  <a:pt x="436377" y="176875"/>
                  <a:pt x="436377" y="171630"/>
                </a:cubicBezTo>
                <a:lnTo>
                  <a:pt x="436377" y="50017"/>
                </a:lnTo>
                <a:cubicBezTo>
                  <a:pt x="436377" y="44772"/>
                  <a:pt x="440655" y="40505"/>
                  <a:pt x="445913" y="40505"/>
                </a:cubicBezTo>
                <a:close/>
                <a:moveTo>
                  <a:pt x="394456" y="19018"/>
                </a:moveTo>
                <a:lnTo>
                  <a:pt x="394456" y="72608"/>
                </a:lnTo>
                <a:lnTo>
                  <a:pt x="394456" y="542646"/>
                </a:lnTo>
                <a:lnTo>
                  <a:pt x="394456" y="587704"/>
                </a:lnTo>
                <a:lnTo>
                  <a:pt x="466815" y="587704"/>
                </a:lnTo>
                <a:lnTo>
                  <a:pt x="466815" y="19018"/>
                </a:lnTo>
                <a:close/>
                <a:moveTo>
                  <a:pt x="384933" y="0"/>
                </a:moveTo>
                <a:lnTo>
                  <a:pt x="476338" y="0"/>
                </a:lnTo>
                <a:cubicBezTo>
                  <a:pt x="481589" y="0"/>
                  <a:pt x="485772" y="4266"/>
                  <a:pt x="485772" y="9509"/>
                </a:cubicBezTo>
                <a:lnTo>
                  <a:pt x="485772" y="597213"/>
                </a:lnTo>
                <a:cubicBezTo>
                  <a:pt x="485772" y="602456"/>
                  <a:pt x="481589" y="606722"/>
                  <a:pt x="476338" y="606722"/>
                </a:cubicBezTo>
                <a:lnTo>
                  <a:pt x="384933" y="606722"/>
                </a:lnTo>
                <a:cubicBezTo>
                  <a:pt x="379682" y="606722"/>
                  <a:pt x="375499" y="602456"/>
                  <a:pt x="375499" y="597213"/>
                </a:cubicBezTo>
                <a:lnTo>
                  <a:pt x="375499" y="547623"/>
                </a:lnTo>
                <a:lnTo>
                  <a:pt x="130655" y="382056"/>
                </a:lnTo>
                <a:lnTo>
                  <a:pt x="130655" y="415472"/>
                </a:lnTo>
                <a:lnTo>
                  <a:pt x="151570" y="415472"/>
                </a:lnTo>
                <a:cubicBezTo>
                  <a:pt x="156821" y="415472"/>
                  <a:pt x="161093" y="419738"/>
                  <a:pt x="161093" y="424981"/>
                </a:cubicBezTo>
                <a:lnTo>
                  <a:pt x="161093" y="475637"/>
                </a:lnTo>
                <a:cubicBezTo>
                  <a:pt x="161093" y="480881"/>
                  <a:pt x="156821" y="485147"/>
                  <a:pt x="151570" y="485147"/>
                </a:cubicBezTo>
                <a:lnTo>
                  <a:pt x="130655" y="485147"/>
                </a:lnTo>
                <a:lnTo>
                  <a:pt x="130655" y="556688"/>
                </a:lnTo>
                <a:cubicBezTo>
                  <a:pt x="130655" y="561931"/>
                  <a:pt x="126382" y="566197"/>
                  <a:pt x="121131" y="566197"/>
                </a:cubicBezTo>
                <a:lnTo>
                  <a:pt x="39962" y="566197"/>
                </a:lnTo>
                <a:cubicBezTo>
                  <a:pt x="35245" y="566197"/>
                  <a:pt x="31329" y="562731"/>
                  <a:pt x="30528" y="558110"/>
                </a:cubicBezTo>
                <a:lnTo>
                  <a:pt x="89" y="365615"/>
                </a:lnTo>
                <a:cubicBezTo>
                  <a:pt x="89" y="365526"/>
                  <a:pt x="89" y="365437"/>
                  <a:pt x="89" y="365437"/>
                </a:cubicBezTo>
                <a:cubicBezTo>
                  <a:pt x="89" y="365260"/>
                  <a:pt x="89" y="365082"/>
                  <a:pt x="0" y="364904"/>
                </a:cubicBezTo>
                <a:cubicBezTo>
                  <a:pt x="0" y="364726"/>
                  <a:pt x="0" y="364549"/>
                  <a:pt x="0" y="364371"/>
                </a:cubicBezTo>
                <a:cubicBezTo>
                  <a:pt x="0" y="364282"/>
                  <a:pt x="0" y="364193"/>
                  <a:pt x="0" y="364104"/>
                </a:cubicBezTo>
                <a:lnTo>
                  <a:pt x="0" y="242529"/>
                </a:lnTo>
                <a:cubicBezTo>
                  <a:pt x="0" y="237285"/>
                  <a:pt x="4272" y="233020"/>
                  <a:pt x="9523" y="233020"/>
                </a:cubicBezTo>
                <a:lnTo>
                  <a:pt x="118372" y="233020"/>
                </a:lnTo>
                <a:lnTo>
                  <a:pt x="375499" y="67364"/>
                </a:lnTo>
                <a:lnTo>
                  <a:pt x="375499" y="9509"/>
                </a:lnTo>
                <a:cubicBezTo>
                  <a:pt x="375499" y="4266"/>
                  <a:pt x="379682" y="0"/>
                  <a:pt x="384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cxnSp>
        <p:nvCxnSpPr>
          <p:cNvPr id="5" name="直接连接符 4"/>
          <p:cNvCxnSpPr/>
          <p:nvPr/>
        </p:nvCxnSpPr>
        <p:spPr>
          <a:xfrm>
            <a:off x="5405310" y="2735052"/>
            <a:ext cx="528214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12"/>
          <p:cNvSpPr/>
          <p:nvPr/>
        </p:nvSpPr>
        <p:spPr>
          <a:xfrm>
            <a:off x="735064" y="1866880"/>
            <a:ext cx="3852428" cy="3915815"/>
          </a:xfrm>
          <a:prstGeom prst="roundRect">
            <a:avLst>
              <a:gd name="adj" fmla="val 5000"/>
            </a:avLst>
          </a:prstGeom>
          <a:blipFill dpi="0" rotWithShape="1">
            <a:blip r:embed="rId4"/>
            <a:srcRect/>
            <a:stretch>
              <a:fillRect l="-26234" r="-2623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圆角矩形 3"/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函数的作用域运算符“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::”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1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8" grpId="0" animBg="1"/>
      <p:bldP spid="17" grpId="0" animBg="1"/>
      <p:bldP spid="6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组合 1"/>
          <p:cNvGrpSpPr/>
          <p:nvPr>
            <p:custDataLst>
              <p:tags r:id="rId1"/>
            </p:custDataLst>
          </p:nvPr>
        </p:nvGrpSpPr>
        <p:grpSpPr>
          <a:xfrm>
            <a:off x="4383463" y="1242380"/>
            <a:ext cx="5693559" cy="4557731"/>
            <a:chOff x="8036657" y="1556792"/>
            <a:chExt cx="3209290" cy="4557731"/>
          </a:xfrm>
        </p:grpSpPr>
        <p:sp>
          <p:nvSpPr>
            <p:cNvPr id="12" name="Freeform: Shape 12"/>
            <p:cNvSpPr/>
            <p:nvPr/>
          </p:nvSpPr>
          <p:spPr bwMode="auto">
            <a:xfrm>
              <a:off x="8036657" y="1556792"/>
              <a:ext cx="3209290" cy="4557731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3"/>
            <p:cNvSpPr/>
            <p:nvPr/>
          </p:nvSpPr>
          <p:spPr bwMode="auto">
            <a:xfrm>
              <a:off x="8055922" y="1572203"/>
              <a:ext cx="3174615" cy="452305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14"/>
            <p:cNvSpPr/>
            <p:nvPr/>
          </p:nvSpPr>
          <p:spPr bwMode="auto">
            <a:xfrm>
              <a:off x="9612407" y="1741721"/>
              <a:ext cx="57792" cy="57792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15"/>
            <p:cNvSpPr/>
            <p:nvPr/>
          </p:nvSpPr>
          <p:spPr bwMode="auto">
            <a:xfrm>
              <a:off x="9612407" y="1737870"/>
              <a:ext cx="57792" cy="57792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16"/>
            <p:cNvSpPr/>
            <p:nvPr/>
          </p:nvSpPr>
          <p:spPr bwMode="auto">
            <a:xfrm>
              <a:off x="9623964" y="1749426"/>
              <a:ext cx="34675" cy="34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17"/>
            <p:cNvSpPr/>
            <p:nvPr/>
          </p:nvSpPr>
          <p:spPr bwMode="auto">
            <a:xfrm>
              <a:off x="9631670" y="1757132"/>
              <a:ext cx="19265" cy="1926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8"/>
            <p:cNvSpPr/>
            <p:nvPr/>
          </p:nvSpPr>
          <p:spPr bwMode="auto">
            <a:xfrm>
              <a:off x="9639375" y="1764837"/>
              <a:ext cx="3854" cy="3854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Rectangle 19"/>
            <p:cNvSpPr/>
            <p:nvPr/>
          </p:nvSpPr>
          <p:spPr bwMode="auto">
            <a:xfrm>
              <a:off x="9550764" y="1757132"/>
              <a:ext cx="26970" cy="2697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Rectangle 20"/>
            <p:cNvSpPr/>
            <p:nvPr/>
          </p:nvSpPr>
          <p:spPr bwMode="auto">
            <a:xfrm>
              <a:off x="8229291" y="1938209"/>
              <a:ext cx="2827873" cy="377178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Rectangle 21"/>
            <p:cNvSpPr/>
            <p:nvPr/>
          </p:nvSpPr>
          <p:spPr bwMode="auto">
            <a:xfrm>
              <a:off x="8244702" y="1953620"/>
              <a:ext cx="2797051" cy="3740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22"/>
            <p:cNvSpPr/>
            <p:nvPr/>
          </p:nvSpPr>
          <p:spPr bwMode="auto">
            <a:xfrm>
              <a:off x="9523794" y="5790897"/>
              <a:ext cx="238867" cy="24272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23"/>
            <p:cNvSpPr/>
            <p:nvPr/>
          </p:nvSpPr>
          <p:spPr bwMode="auto">
            <a:xfrm>
              <a:off x="9581586" y="5848686"/>
              <a:ext cx="123286" cy="123286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" name="千图PPT彼岸天：ID 8661124Freeform: Shape 9"/>
          <p:cNvSpPr/>
          <p:nvPr>
            <p:custDataLst>
              <p:tags r:id="rId2"/>
            </p:custDataLst>
          </p:nvPr>
        </p:nvSpPr>
        <p:spPr bwMode="auto">
          <a:xfrm>
            <a:off x="1447767" y="5424389"/>
            <a:ext cx="1511363" cy="690134"/>
          </a:xfrm>
          <a:custGeom>
            <a:avLst/>
            <a:gdLst/>
            <a:ahLst/>
            <a:cxnLst>
              <a:cxn ang="0">
                <a:pos x="23" y="32"/>
              </a:cxn>
              <a:cxn ang="0">
                <a:pos x="43" y="17"/>
              </a:cxn>
              <a:cxn ang="0">
                <a:pos x="52" y="19"/>
              </a:cxn>
              <a:cxn ang="0">
                <a:pos x="73" y="12"/>
              </a:cxn>
              <a:cxn ang="0">
                <a:pos x="73" y="12"/>
              </a:cxn>
              <a:cxn ang="0">
                <a:pos x="90" y="3"/>
              </a:cxn>
              <a:cxn ang="0">
                <a:pos x="100" y="6"/>
              </a:cxn>
              <a:cxn ang="0">
                <a:pos x="123" y="0"/>
              </a:cxn>
              <a:cxn ang="0">
                <a:pos x="164" y="26"/>
              </a:cxn>
              <a:cxn ang="0">
                <a:pos x="180" y="39"/>
              </a:cxn>
              <a:cxn ang="0">
                <a:pos x="196" y="68"/>
              </a:cxn>
              <a:cxn ang="0">
                <a:pos x="195" y="72"/>
              </a:cxn>
              <a:cxn ang="0">
                <a:pos x="1" y="72"/>
              </a:cxn>
              <a:cxn ang="0">
                <a:pos x="0" y="65"/>
              </a:cxn>
              <a:cxn ang="0">
                <a:pos x="23" y="32"/>
              </a:cxn>
            </a:cxnLst>
            <a:rect l="0" t="0" r="r" b="b"/>
            <a:pathLst>
              <a:path w="196" h="72">
                <a:moveTo>
                  <a:pt x="23" y="32"/>
                </a:moveTo>
                <a:cubicBezTo>
                  <a:pt x="25" y="24"/>
                  <a:pt x="33" y="17"/>
                  <a:pt x="43" y="17"/>
                </a:cubicBezTo>
                <a:cubicBezTo>
                  <a:pt x="46" y="17"/>
                  <a:pt x="49" y="18"/>
                  <a:pt x="52" y="19"/>
                </a:cubicBezTo>
                <a:cubicBezTo>
                  <a:pt x="58" y="15"/>
                  <a:pt x="65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6" y="7"/>
                  <a:pt x="82" y="3"/>
                  <a:pt x="90" y="3"/>
                </a:cubicBezTo>
                <a:cubicBezTo>
                  <a:pt x="94" y="3"/>
                  <a:pt x="97" y="4"/>
                  <a:pt x="100" y="6"/>
                </a:cubicBezTo>
                <a:cubicBezTo>
                  <a:pt x="107" y="2"/>
                  <a:pt x="115" y="0"/>
                  <a:pt x="123" y="0"/>
                </a:cubicBezTo>
                <a:cubicBezTo>
                  <a:pt x="142" y="0"/>
                  <a:pt x="159" y="11"/>
                  <a:pt x="164" y="26"/>
                </a:cubicBezTo>
                <a:cubicBezTo>
                  <a:pt x="172" y="27"/>
                  <a:pt x="179" y="32"/>
                  <a:pt x="180" y="39"/>
                </a:cubicBezTo>
                <a:cubicBezTo>
                  <a:pt x="189" y="45"/>
                  <a:pt x="196" y="56"/>
                  <a:pt x="196" y="68"/>
                </a:cubicBezTo>
                <a:cubicBezTo>
                  <a:pt x="196" y="70"/>
                  <a:pt x="195" y="71"/>
                  <a:pt x="195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1" y="70"/>
                  <a:pt x="0" y="68"/>
                  <a:pt x="0" y="65"/>
                </a:cubicBezTo>
                <a:cubicBezTo>
                  <a:pt x="0" y="50"/>
                  <a:pt x="10" y="37"/>
                  <a:pt x="23" y="3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千图PPT彼岸天：ID 8661124Freeform: Shape 10"/>
          <p:cNvSpPr/>
          <p:nvPr>
            <p:custDataLst>
              <p:tags r:id="rId3"/>
            </p:custDataLst>
          </p:nvPr>
        </p:nvSpPr>
        <p:spPr bwMode="auto">
          <a:xfrm>
            <a:off x="1421329" y="3129416"/>
            <a:ext cx="1709645" cy="2284018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千图PPT彼岸天：ID 8661124矩形 1"/>
          <p:cNvSpPr/>
          <p:nvPr>
            <p:custDataLst>
              <p:tags r:id="rId4"/>
            </p:custDataLst>
          </p:nvPr>
        </p:nvSpPr>
        <p:spPr>
          <a:xfrm>
            <a:off x="4707699" y="1639208"/>
            <a:ext cx="5147617" cy="375637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圆角矩形 3">
            <a:extLst>
              <a:ext uri="{FF2B5EF4-FFF2-40B4-BE49-F238E27FC236}">
                <a16:creationId xmlns:a16="http://schemas.microsoft.com/office/drawing/2014/main" id="{1AB0294B-3500-4B3C-BA1E-CAA177F132A0}"/>
              </a:ext>
            </a:extLst>
          </p:cNvPr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函数的作用域运算符“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::”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31F98D-13BD-4DFE-A5CA-DEDE776D4839}"/>
              </a:ext>
            </a:extLst>
          </p:cNvPr>
          <p:cNvSpPr txBox="1"/>
          <p:nvPr/>
        </p:nvSpPr>
        <p:spPr>
          <a:xfrm>
            <a:off x="4730518" y="5843789"/>
            <a:ext cx="4493538" cy="6998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输出结果：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avar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25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0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4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组合 1"/>
          <p:cNvGrpSpPr/>
          <p:nvPr>
            <p:custDataLst>
              <p:tags r:id="rId1"/>
            </p:custDataLst>
          </p:nvPr>
        </p:nvGrpSpPr>
        <p:grpSpPr>
          <a:xfrm>
            <a:off x="4383463" y="1556792"/>
            <a:ext cx="5693559" cy="4557731"/>
            <a:chOff x="8036657" y="1556792"/>
            <a:chExt cx="3209290" cy="4557731"/>
          </a:xfrm>
        </p:grpSpPr>
        <p:sp>
          <p:nvSpPr>
            <p:cNvPr id="12" name="Freeform: Shape 12"/>
            <p:cNvSpPr/>
            <p:nvPr/>
          </p:nvSpPr>
          <p:spPr bwMode="auto">
            <a:xfrm>
              <a:off x="8036657" y="1556792"/>
              <a:ext cx="3209290" cy="4557731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3"/>
            <p:cNvSpPr/>
            <p:nvPr/>
          </p:nvSpPr>
          <p:spPr bwMode="auto">
            <a:xfrm>
              <a:off x="8055922" y="1572203"/>
              <a:ext cx="3174615" cy="452305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14"/>
            <p:cNvSpPr/>
            <p:nvPr/>
          </p:nvSpPr>
          <p:spPr bwMode="auto">
            <a:xfrm>
              <a:off x="9612407" y="1741721"/>
              <a:ext cx="57792" cy="57792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15"/>
            <p:cNvSpPr/>
            <p:nvPr/>
          </p:nvSpPr>
          <p:spPr bwMode="auto">
            <a:xfrm>
              <a:off x="9612407" y="1737870"/>
              <a:ext cx="57792" cy="57792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16"/>
            <p:cNvSpPr/>
            <p:nvPr/>
          </p:nvSpPr>
          <p:spPr bwMode="auto">
            <a:xfrm>
              <a:off x="9623964" y="1749426"/>
              <a:ext cx="34675" cy="34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17"/>
            <p:cNvSpPr/>
            <p:nvPr/>
          </p:nvSpPr>
          <p:spPr bwMode="auto">
            <a:xfrm>
              <a:off x="9631670" y="1757132"/>
              <a:ext cx="19265" cy="1926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8"/>
            <p:cNvSpPr/>
            <p:nvPr/>
          </p:nvSpPr>
          <p:spPr bwMode="auto">
            <a:xfrm>
              <a:off x="9639375" y="1764837"/>
              <a:ext cx="3854" cy="3854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Rectangle 19"/>
            <p:cNvSpPr/>
            <p:nvPr/>
          </p:nvSpPr>
          <p:spPr bwMode="auto">
            <a:xfrm>
              <a:off x="9550764" y="1757132"/>
              <a:ext cx="26970" cy="2697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Rectangle 20"/>
            <p:cNvSpPr/>
            <p:nvPr/>
          </p:nvSpPr>
          <p:spPr bwMode="auto">
            <a:xfrm>
              <a:off x="8229291" y="1938209"/>
              <a:ext cx="2827873" cy="377178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Rectangle 21"/>
            <p:cNvSpPr/>
            <p:nvPr/>
          </p:nvSpPr>
          <p:spPr bwMode="auto">
            <a:xfrm>
              <a:off x="8244702" y="1953620"/>
              <a:ext cx="2797051" cy="3740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22"/>
            <p:cNvSpPr/>
            <p:nvPr/>
          </p:nvSpPr>
          <p:spPr bwMode="auto">
            <a:xfrm>
              <a:off x="9523794" y="5790897"/>
              <a:ext cx="238867" cy="24272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23"/>
            <p:cNvSpPr/>
            <p:nvPr/>
          </p:nvSpPr>
          <p:spPr bwMode="auto">
            <a:xfrm>
              <a:off x="9581586" y="5848686"/>
              <a:ext cx="123286" cy="123286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" name="千图PPT彼岸天：ID 8661124Freeform: Shape 9"/>
          <p:cNvSpPr/>
          <p:nvPr>
            <p:custDataLst>
              <p:tags r:id="rId2"/>
            </p:custDataLst>
          </p:nvPr>
        </p:nvSpPr>
        <p:spPr bwMode="auto">
          <a:xfrm>
            <a:off x="1447767" y="5424389"/>
            <a:ext cx="1511363" cy="690134"/>
          </a:xfrm>
          <a:custGeom>
            <a:avLst/>
            <a:gdLst/>
            <a:ahLst/>
            <a:cxnLst>
              <a:cxn ang="0">
                <a:pos x="23" y="32"/>
              </a:cxn>
              <a:cxn ang="0">
                <a:pos x="43" y="17"/>
              </a:cxn>
              <a:cxn ang="0">
                <a:pos x="52" y="19"/>
              </a:cxn>
              <a:cxn ang="0">
                <a:pos x="73" y="12"/>
              </a:cxn>
              <a:cxn ang="0">
                <a:pos x="73" y="12"/>
              </a:cxn>
              <a:cxn ang="0">
                <a:pos x="90" y="3"/>
              </a:cxn>
              <a:cxn ang="0">
                <a:pos x="100" y="6"/>
              </a:cxn>
              <a:cxn ang="0">
                <a:pos x="123" y="0"/>
              </a:cxn>
              <a:cxn ang="0">
                <a:pos x="164" y="26"/>
              </a:cxn>
              <a:cxn ang="0">
                <a:pos x="180" y="39"/>
              </a:cxn>
              <a:cxn ang="0">
                <a:pos x="196" y="68"/>
              </a:cxn>
              <a:cxn ang="0">
                <a:pos x="195" y="72"/>
              </a:cxn>
              <a:cxn ang="0">
                <a:pos x="1" y="72"/>
              </a:cxn>
              <a:cxn ang="0">
                <a:pos x="0" y="65"/>
              </a:cxn>
              <a:cxn ang="0">
                <a:pos x="23" y="32"/>
              </a:cxn>
            </a:cxnLst>
            <a:rect l="0" t="0" r="r" b="b"/>
            <a:pathLst>
              <a:path w="196" h="72">
                <a:moveTo>
                  <a:pt x="23" y="32"/>
                </a:moveTo>
                <a:cubicBezTo>
                  <a:pt x="25" y="24"/>
                  <a:pt x="33" y="17"/>
                  <a:pt x="43" y="17"/>
                </a:cubicBezTo>
                <a:cubicBezTo>
                  <a:pt x="46" y="17"/>
                  <a:pt x="49" y="18"/>
                  <a:pt x="52" y="19"/>
                </a:cubicBezTo>
                <a:cubicBezTo>
                  <a:pt x="58" y="15"/>
                  <a:pt x="65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6" y="7"/>
                  <a:pt x="82" y="3"/>
                  <a:pt x="90" y="3"/>
                </a:cubicBezTo>
                <a:cubicBezTo>
                  <a:pt x="94" y="3"/>
                  <a:pt x="97" y="4"/>
                  <a:pt x="100" y="6"/>
                </a:cubicBezTo>
                <a:cubicBezTo>
                  <a:pt x="107" y="2"/>
                  <a:pt x="115" y="0"/>
                  <a:pt x="123" y="0"/>
                </a:cubicBezTo>
                <a:cubicBezTo>
                  <a:pt x="142" y="0"/>
                  <a:pt x="159" y="11"/>
                  <a:pt x="164" y="26"/>
                </a:cubicBezTo>
                <a:cubicBezTo>
                  <a:pt x="172" y="27"/>
                  <a:pt x="179" y="32"/>
                  <a:pt x="180" y="39"/>
                </a:cubicBezTo>
                <a:cubicBezTo>
                  <a:pt x="189" y="45"/>
                  <a:pt x="196" y="56"/>
                  <a:pt x="196" y="68"/>
                </a:cubicBezTo>
                <a:cubicBezTo>
                  <a:pt x="196" y="70"/>
                  <a:pt x="195" y="71"/>
                  <a:pt x="195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1" y="70"/>
                  <a:pt x="0" y="68"/>
                  <a:pt x="0" y="65"/>
                </a:cubicBezTo>
                <a:cubicBezTo>
                  <a:pt x="0" y="50"/>
                  <a:pt x="10" y="37"/>
                  <a:pt x="23" y="3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千图PPT彼岸天：ID 8661124Freeform: Shape 10"/>
          <p:cNvSpPr/>
          <p:nvPr>
            <p:custDataLst>
              <p:tags r:id="rId3"/>
            </p:custDataLst>
          </p:nvPr>
        </p:nvSpPr>
        <p:spPr bwMode="auto">
          <a:xfrm>
            <a:off x="1421329" y="3129416"/>
            <a:ext cx="1709645" cy="2284018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千图PPT彼岸天：ID 8661124矩形 1"/>
          <p:cNvSpPr/>
          <p:nvPr>
            <p:custDataLst>
              <p:tags r:id="rId4"/>
            </p:custDataLst>
          </p:nvPr>
        </p:nvSpPr>
        <p:spPr>
          <a:xfrm>
            <a:off x="4725212" y="1938209"/>
            <a:ext cx="5147617" cy="375637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圆角矩形 3">
            <a:extLst>
              <a:ext uri="{FF2B5EF4-FFF2-40B4-BE49-F238E27FC236}">
                <a16:creationId xmlns:a16="http://schemas.microsoft.com/office/drawing/2014/main" id="{1AB0294B-3500-4B3C-BA1E-CAA177F132A0}"/>
              </a:ext>
            </a:extLst>
          </p:cNvPr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函数的作用域运算符“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::”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C7F6CE-2F1B-4336-B7BE-312F585D0C98}"/>
              </a:ext>
            </a:extLst>
          </p:cNvPr>
          <p:cNvSpPr txBox="1"/>
          <p:nvPr/>
        </p:nvSpPr>
        <p:spPr>
          <a:xfrm>
            <a:off x="4725212" y="6041855"/>
            <a:ext cx="4493538" cy="6998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输出结果：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avar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10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0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4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组合 1"/>
          <p:cNvGrpSpPr/>
          <p:nvPr>
            <p:custDataLst>
              <p:tags r:id="rId1"/>
            </p:custDataLst>
          </p:nvPr>
        </p:nvGrpSpPr>
        <p:grpSpPr>
          <a:xfrm>
            <a:off x="8036657" y="1556792"/>
            <a:ext cx="3209290" cy="4557731"/>
            <a:chOff x="8036657" y="1556792"/>
            <a:chExt cx="3209290" cy="4557731"/>
          </a:xfrm>
        </p:grpSpPr>
        <p:sp>
          <p:nvSpPr>
            <p:cNvPr id="12" name="Freeform: Shape 12"/>
            <p:cNvSpPr/>
            <p:nvPr/>
          </p:nvSpPr>
          <p:spPr bwMode="auto">
            <a:xfrm>
              <a:off x="8036657" y="1556792"/>
              <a:ext cx="3209290" cy="4557731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3"/>
            <p:cNvSpPr/>
            <p:nvPr/>
          </p:nvSpPr>
          <p:spPr bwMode="auto">
            <a:xfrm>
              <a:off x="8055922" y="1572203"/>
              <a:ext cx="3174615" cy="452305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14"/>
            <p:cNvSpPr/>
            <p:nvPr/>
          </p:nvSpPr>
          <p:spPr bwMode="auto">
            <a:xfrm>
              <a:off x="9612407" y="1741721"/>
              <a:ext cx="57792" cy="57792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15"/>
            <p:cNvSpPr/>
            <p:nvPr/>
          </p:nvSpPr>
          <p:spPr bwMode="auto">
            <a:xfrm>
              <a:off x="9612407" y="1737870"/>
              <a:ext cx="57792" cy="57792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16"/>
            <p:cNvSpPr/>
            <p:nvPr/>
          </p:nvSpPr>
          <p:spPr bwMode="auto">
            <a:xfrm>
              <a:off x="9623964" y="1749426"/>
              <a:ext cx="34675" cy="34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17"/>
            <p:cNvSpPr/>
            <p:nvPr/>
          </p:nvSpPr>
          <p:spPr bwMode="auto">
            <a:xfrm>
              <a:off x="9631670" y="1757132"/>
              <a:ext cx="19265" cy="1926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8"/>
            <p:cNvSpPr/>
            <p:nvPr/>
          </p:nvSpPr>
          <p:spPr bwMode="auto">
            <a:xfrm>
              <a:off x="9639375" y="1764837"/>
              <a:ext cx="3854" cy="3854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Rectangle 19"/>
            <p:cNvSpPr/>
            <p:nvPr/>
          </p:nvSpPr>
          <p:spPr bwMode="auto">
            <a:xfrm>
              <a:off x="9550764" y="1757132"/>
              <a:ext cx="26970" cy="2697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Rectangle 20"/>
            <p:cNvSpPr/>
            <p:nvPr/>
          </p:nvSpPr>
          <p:spPr bwMode="auto">
            <a:xfrm>
              <a:off x="8229291" y="1938209"/>
              <a:ext cx="2827873" cy="377178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Rectangle 21"/>
            <p:cNvSpPr/>
            <p:nvPr/>
          </p:nvSpPr>
          <p:spPr bwMode="auto">
            <a:xfrm>
              <a:off x="8244702" y="1953620"/>
              <a:ext cx="2797051" cy="3740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22"/>
            <p:cNvSpPr/>
            <p:nvPr/>
          </p:nvSpPr>
          <p:spPr bwMode="auto">
            <a:xfrm>
              <a:off x="9523794" y="5790897"/>
              <a:ext cx="238867" cy="24272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23"/>
            <p:cNvSpPr/>
            <p:nvPr/>
          </p:nvSpPr>
          <p:spPr bwMode="auto">
            <a:xfrm>
              <a:off x="9581586" y="5848686"/>
              <a:ext cx="123286" cy="123286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4" name="千图PPT彼岸天：ID 8661124文本框 2"/>
          <p:cNvSpPr txBox="1"/>
          <p:nvPr>
            <p:custDataLst>
              <p:tags r:id="rId2"/>
            </p:custDataLst>
          </p:nvPr>
        </p:nvSpPr>
        <p:spPr>
          <a:xfrm>
            <a:off x="3706874" y="3722911"/>
            <a:ext cx="4135059" cy="85460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楷体" panose="02010609060101010101" pitchFamily="49" charset="-122"/>
              </a:rPr>
              <a:t>int </a:t>
            </a:r>
            <a:r>
              <a:rPr lang="en-US" altLang="zh-CN" dirty="0" err="1">
                <a:ea typeface="楷体" panose="02010609060101010101" pitchFamily="49" charset="-122"/>
              </a:rPr>
              <a:t>i</a:t>
            </a:r>
            <a:r>
              <a:rPr lang="en-US" altLang="zh-CN" dirty="0">
                <a:ea typeface="楷体" panose="02010609060101010101" pitchFamily="49" charset="-122"/>
              </a:rPr>
              <a:t> = 5;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ea typeface="楷体" panose="02010609060101010101" pitchFamily="49" charset="-122"/>
              </a:rPr>
              <a:t>int &amp;j = </a:t>
            </a:r>
            <a:r>
              <a:rPr lang="en-US" altLang="zh-CN" sz="2000" b="1" dirty="0" err="1">
                <a:ea typeface="楷体" panose="02010609060101010101" pitchFamily="49" charset="-122"/>
              </a:rPr>
              <a:t>i</a:t>
            </a:r>
            <a:r>
              <a:rPr lang="en-US" altLang="zh-CN" sz="2000" b="1" dirty="0">
                <a:ea typeface="楷体" panose="02010609060101010101" pitchFamily="49" charset="-122"/>
              </a:rPr>
              <a:t>;</a:t>
            </a:r>
            <a:r>
              <a:rPr lang="en-US" altLang="zh-CN" dirty="0"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6" name="千图PPT彼岸天：ID 8661124文本框 4"/>
          <p:cNvSpPr txBox="1"/>
          <p:nvPr>
            <p:custDataLst>
              <p:tags r:id="rId3"/>
            </p:custDataLst>
          </p:nvPr>
        </p:nvSpPr>
        <p:spPr>
          <a:xfrm>
            <a:off x="3632661" y="5694581"/>
            <a:ext cx="4115794" cy="512233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no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“</a:t>
            </a:r>
            <a:r>
              <a:rPr lang="en-US" altLang="zh-CN" dirty="0">
                <a:solidFill>
                  <a:schemeClr val="bg1"/>
                </a:solidFill>
              </a:rPr>
              <a:t>&amp;”</a:t>
            </a:r>
            <a:r>
              <a:rPr lang="zh-CN" altLang="en-US" dirty="0">
                <a:solidFill>
                  <a:schemeClr val="bg1"/>
                </a:solidFill>
              </a:rPr>
              <a:t>作为引用声明符，此时不代表地址</a:t>
            </a:r>
          </a:p>
        </p:txBody>
      </p:sp>
      <p:sp>
        <p:nvSpPr>
          <p:cNvPr id="10" name="千图PPT彼岸天：ID 8661124Freeform: Shape 9"/>
          <p:cNvSpPr/>
          <p:nvPr>
            <p:custDataLst>
              <p:tags r:id="rId4"/>
            </p:custDataLst>
          </p:nvPr>
        </p:nvSpPr>
        <p:spPr bwMode="auto">
          <a:xfrm>
            <a:off x="1447767" y="5424389"/>
            <a:ext cx="1511363" cy="690134"/>
          </a:xfrm>
          <a:custGeom>
            <a:avLst/>
            <a:gdLst/>
            <a:ahLst/>
            <a:cxnLst>
              <a:cxn ang="0">
                <a:pos x="23" y="32"/>
              </a:cxn>
              <a:cxn ang="0">
                <a:pos x="43" y="17"/>
              </a:cxn>
              <a:cxn ang="0">
                <a:pos x="52" y="19"/>
              </a:cxn>
              <a:cxn ang="0">
                <a:pos x="73" y="12"/>
              </a:cxn>
              <a:cxn ang="0">
                <a:pos x="73" y="12"/>
              </a:cxn>
              <a:cxn ang="0">
                <a:pos x="90" y="3"/>
              </a:cxn>
              <a:cxn ang="0">
                <a:pos x="100" y="6"/>
              </a:cxn>
              <a:cxn ang="0">
                <a:pos x="123" y="0"/>
              </a:cxn>
              <a:cxn ang="0">
                <a:pos x="164" y="26"/>
              </a:cxn>
              <a:cxn ang="0">
                <a:pos x="180" y="39"/>
              </a:cxn>
              <a:cxn ang="0">
                <a:pos x="196" y="68"/>
              </a:cxn>
              <a:cxn ang="0">
                <a:pos x="195" y="72"/>
              </a:cxn>
              <a:cxn ang="0">
                <a:pos x="1" y="72"/>
              </a:cxn>
              <a:cxn ang="0">
                <a:pos x="0" y="65"/>
              </a:cxn>
              <a:cxn ang="0">
                <a:pos x="23" y="32"/>
              </a:cxn>
            </a:cxnLst>
            <a:rect l="0" t="0" r="r" b="b"/>
            <a:pathLst>
              <a:path w="196" h="72">
                <a:moveTo>
                  <a:pt x="23" y="32"/>
                </a:moveTo>
                <a:cubicBezTo>
                  <a:pt x="25" y="24"/>
                  <a:pt x="33" y="17"/>
                  <a:pt x="43" y="17"/>
                </a:cubicBezTo>
                <a:cubicBezTo>
                  <a:pt x="46" y="17"/>
                  <a:pt x="49" y="18"/>
                  <a:pt x="52" y="19"/>
                </a:cubicBezTo>
                <a:cubicBezTo>
                  <a:pt x="58" y="15"/>
                  <a:pt x="65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6" y="7"/>
                  <a:pt x="82" y="3"/>
                  <a:pt x="90" y="3"/>
                </a:cubicBezTo>
                <a:cubicBezTo>
                  <a:pt x="94" y="3"/>
                  <a:pt x="97" y="4"/>
                  <a:pt x="100" y="6"/>
                </a:cubicBezTo>
                <a:cubicBezTo>
                  <a:pt x="107" y="2"/>
                  <a:pt x="115" y="0"/>
                  <a:pt x="123" y="0"/>
                </a:cubicBezTo>
                <a:cubicBezTo>
                  <a:pt x="142" y="0"/>
                  <a:pt x="159" y="11"/>
                  <a:pt x="164" y="26"/>
                </a:cubicBezTo>
                <a:cubicBezTo>
                  <a:pt x="172" y="27"/>
                  <a:pt x="179" y="32"/>
                  <a:pt x="180" y="39"/>
                </a:cubicBezTo>
                <a:cubicBezTo>
                  <a:pt x="189" y="45"/>
                  <a:pt x="196" y="56"/>
                  <a:pt x="196" y="68"/>
                </a:cubicBezTo>
                <a:cubicBezTo>
                  <a:pt x="196" y="70"/>
                  <a:pt x="195" y="71"/>
                  <a:pt x="195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1" y="70"/>
                  <a:pt x="0" y="68"/>
                  <a:pt x="0" y="65"/>
                </a:cubicBezTo>
                <a:cubicBezTo>
                  <a:pt x="0" y="50"/>
                  <a:pt x="10" y="37"/>
                  <a:pt x="23" y="3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千图PPT彼岸天：ID 8661124Freeform: Shape 10"/>
          <p:cNvSpPr/>
          <p:nvPr>
            <p:custDataLst>
              <p:tags r:id="rId5"/>
            </p:custDataLst>
          </p:nvPr>
        </p:nvSpPr>
        <p:spPr bwMode="auto">
          <a:xfrm>
            <a:off x="1421329" y="3129416"/>
            <a:ext cx="1709645" cy="2284018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千图PPT彼岸天：ID 8661124矩形 1"/>
          <p:cNvSpPr/>
          <p:nvPr>
            <p:custDataLst>
              <p:tags r:id="rId6"/>
            </p:custDataLst>
          </p:nvPr>
        </p:nvSpPr>
        <p:spPr>
          <a:xfrm>
            <a:off x="8244702" y="1938209"/>
            <a:ext cx="2797051" cy="3756372"/>
          </a:xfrm>
          <a:prstGeom prst="rect">
            <a:avLst/>
          </a:prstGeom>
          <a:blipFill dpi="0" rotWithShape="1">
            <a:blip r:embed="rId11"/>
            <a:srcRect/>
            <a:stretch>
              <a:fillRect l="-50454" r="-5045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千图PPT彼岸天：ID 8661124矩形 27"/>
          <p:cNvSpPr/>
          <p:nvPr>
            <p:custDataLst>
              <p:tags r:id="rId7"/>
            </p:custDataLst>
          </p:nvPr>
        </p:nvSpPr>
        <p:spPr>
          <a:xfrm>
            <a:off x="1244376" y="1562933"/>
            <a:ext cx="5251782" cy="854603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/>
            <a:r>
              <a:rPr lang="zh-CN" altLang="en-US" b="1" dirty="0">
                <a:solidFill>
                  <a:schemeClr val="accent1"/>
                </a:solidFill>
              </a:rPr>
              <a:t> 什么是引用？</a:t>
            </a:r>
          </a:p>
        </p:txBody>
      </p:sp>
      <p:sp>
        <p:nvSpPr>
          <p:cNvPr id="27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变量的引用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千图PPT彼岸天：ID 8661124矩形 27">
            <a:extLst>
              <a:ext uri="{FF2B5EF4-FFF2-40B4-BE49-F238E27FC236}">
                <a16:creationId xmlns:a16="http://schemas.microsoft.com/office/drawing/2014/main" id="{8AB1750C-4255-4096-9EE8-041AC2DAA4C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44376" y="2274812"/>
            <a:ext cx="5251782" cy="854603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/>
            <a:r>
              <a:rPr lang="zh-CN" altLang="en-US" b="1" dirty="0">
                <a:solidFill>
                  <a:schemeClr val="accent1"/>
                </a:solidFill>
              </a:rPr>
              <a:t>引用 </a:t>
            </a:r>
            <a:r>
              <a:rPr lang="en-US" altLang="zh-CN" b="1" dirty="0">
                <a:solidFill>
                  <a:schemeClr val="accent1"/>
                </a:solidFill>
              </a:rPr>
              <a:t>= </a:t>
            </a:r>
            <a:r>
              <a:rPr lang="zh-CN" altLang="en-US" b="1" dirty="0">
                <a:solidFill>
                  <a:schemeClr val="accent1"/>
                </a:solidFill>
              </a:rPr>
              <a:t>变量的别名</a:t>
            </a:r>
            <a:r>
              <a:rPr lang="en-US" altLang="zh-CN" b="1" dirty="0">
                <a:solidFill>
                  <a:schemeClr val="accent1"/>
                </a:solidFill>
              </a:rPr>
              <a:t>/</a:t>
            </a:r>
            <a:r>
              <a:rPr lang="zh-CN" altLang="en-US" b="1" dirty="0">
                <a:solidFill>
                  <a:schemeClr val="accent1"/>
                </a:solidFill>
              </a:rPr>
              <a:t>外号</a:t>
            </a:r>
          </a:p>
        </p:txBody>
      </p:sp>
      <p:grpSp>
        <p:nvGrpSpPr>
          <p:cNvPr id="26" name="Group 22">
            <a:extLst>
              <a:ext uri="{FF2B5EF4-FFF2-40B4-BE49-F238E27FC236}">
                <a16:creationId xmlns:a16="http://schemas.microsoft.com/office/drawing/2014/main" id="{5026EF31-B9A6-4400-B46F-BB06D5066165}"/>
              </a:ext>
            </a:extLst>
          </p:cNvPr>
          <p:cNvGrpSpPr>
            <a:grpSpLocks/>
          </p:cNvGrpSpPr>
          <p:nvPr/>
        </p:nvGrpSpPr>
        <p:grpSpPr bwMode="auto">
          <a:xfrm>
            <a:off x="3512150" y="2848906"/>
            <a:ext cx="2555875" cy="1655763"/>
            <a:chOff x="4150" y="482"/>
            <a:chExt cx="1610" cy="1043"/>
          </a:xfrm>
        </p:grpSpPr>
        <p:sp>
          <p:nvSpPr>
            <p:cNvPr id="29" name="Text Box 19">
              <a:extLst>
                <a:ext uri="{FF2B5EF4-FFF2-40B4-BE49-F238E27FC236}">
                  <a16:creationId xmlns:a16="http://schemas.microsoft.com/office/drawing/2014/main" id="{8BFF5574-DBD0-40B0-A2CB-DEB7C0952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482"/>
              <a:ext cx="16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ea typeface="微软雅黑" panose="020B0503020204020204" pitchFamily="34" charset="-122"/>
                </a:rPr>
                <a:t>已定义的变量名</a:t>
              </a:r>
            </a:p>
          </p:txBody>
        </p:sp>
        <p:sp>
          <p:nvSpPr>
            <p:cNvPr id="31" name="Oval 20">
              <a:extLst>
                <a:ext uri="{FF2B5EF4-FFF2-40B4-BE49-F238E27FC236}">
                  <a16:creationId xmlns:a16="http://schemas.microsoft.com/office/drawing/2014/main" id="{5CFB7C6C-E61E-4800-8242-04BB4243C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5" y="1162"/>
              <a:ext cx="136" cy="363"/>
            </a:xfrm>
            <a:prstGeom prst="ellips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1">
              <a:extLst>
                <a:ext uri="{FF2B5EF4-FFF2-40B4-BE49-F238E27FC236}">
                  <a16:creationId xmlns:a16="http://schemas.microsoft.com/office/drawing/2014/main" id="{10662FB2-6307-4DA3-A7F8-920099540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6" y="709"/>
              <a:ext cx="0" cy="45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Group 23">
            <a:extLst>
              <a:ext uri="{FF2B5EF4-FFF2-40B4-BE49-F238E27FC236}">
                <a16:creationId xmlns:a16="http://schemas.microsoft.com/office/drawing/2014/main" id="{3201294E-EBAD-4E1D-A484-B7FE33ED8E4C}"/>
              </a:ext>
            </a:extLst>
          </p:cNvPr>
          <p:cNvGrpSpPr>
            <a:grpSpLocks/>
          </p:cNvGrpSpPr>
          <p:nvPr/>
        </p:nvGrpSpPr>
        <p:grpSpPr bwMode="auto">
          <a:xfrm>
            <a:off x="4111550" y="4043414"/>
            <a:ext cx="1081087" cy="1333500"/>
            <a:chOff x="4195" y="1162"/>
            <a:chExt cx="681" cy="840"/>
          </a:xfrm>
        </p:grpSpPr>
        <p:grpSp>
          <p:nvGrpSpPr>
            <p:cNvPr id="35" name="Group 15">
              <a:extLst>
                <a:ext uri="{FF2B5EF4-FFF2-40B4-BE49-F238E27FC236}">
                  <a16:creationId xmlns:a16="http://schemas.microsoft.com/office/drawing/2014/main" id="{BD24441E-7C33-4272-94E0-22067AE940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162"/>
              <a:ext cx="136" cy="590"/>
              <a:chOff x="4332" y="1162"/>
              <a:chExt cx="136" cy="590"/>
            </a:xfrm>
          </p:grpSpPr>
          <p:sp>
            <p:nvSpPr>
              <p:cNvPr id="37" name="Oval 7">
                <a:extLst>
                  <a:ext uri="{FF2B5EF4-FFF2-40B4-BE49-F238E27FC236}">
                    <a16:creationId xmlns:a16="http://schemas.microsoft.com/office/drawing/2014/main" id="{E1A8201C-5C4C-4457-A5DE-AB5F5929C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" y="1162"/>
                <a:ext cx="136" cy="363"/>
              </a:xfrm>
              <a:prstGeom prst="ellipse">
                <a:avLst/>
              </a:prstGeom>
              <a:noFill/>
              <a:ln w="28575" algn="ctr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12">
                <a:extLst>
                  <a:ext uri="{FF2B5EF4-FFF2-40B4-BE49-F238E27FC236}">
                    <a16:creationId xmlns:a16="http://schemas.microsoft.com/office/drawing/2014/main" id="{6B6F97E5-8A3C-4726-912A-8ECDE7DD2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1525"/>
                <a:ext cx="0" cy="22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Text Box 13">
              <a:extLst>
                <a:ext uri="{FF2B5EF4-FFF2-40B4-BE49-F238E27FC236}">
                  <a16:creationId xmlns:a16="http://schemas.microsoft.com/office/drawing/2014/main" id="{DCE64422-157E-4F83-9317-5B4CEDEF4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752"/>
              <a:ext cx="6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微软雅黑" panose="020B0503020204020204" pitchFamily="34" charset="-122"/>
                </a:rPr>
                <a:t>引用名</a:t>
              </a:r>
            </a:p>
          </p:txBody>
        </p:sp>
      </p:grpSp>
      <p:grpSp>
        <p:nvGrpSpPr>
          <p:cNvPr id="39" name="Group 28">
            <a:extLst>
              <a:ext uri="{FF2B5EF4-FFF2-40B4-BE49-F238E27FC236}">
                <a16:creationId xmlns:a16="http://schemas.microsoft.com/office/drawing/2014/main" id="{54065498-0CAA-45BD-A796-20B473198D38}"/>
              </a:ext>
            </a:extLst>
          </p:cNvPr>
          <p:cNvGrpSpPr>
            <a:grpSpLocks/>
          </p:cNvGrpSpPr>
          <p:nvPr/>
        </p:nvGrpSpPr>
        <p:grpSpPr bwMode="auto">
          <a:xfrm>
            <a:off x="3482286" y="4000866"/>
            <a:ext cx="722313" cy="1333500"/>
            <a:chOff x="1927" y="2341"/>
            <a:chExt cx="455" cy="840"/>
          </a:xfrm>
        </p:grpSpPr>
        <p:grpSp>
          <p:nvGrpSpPr>
            <p:cNvPr id="40" name="Group 24">
              <a:extLst>
                <a:ext uri="{FF2B5EF4-FFF2-40B4-BE49-F238E27FC236}">
                  <a16:creationId xmlns:a16="http://schemas.microsoft.com/office/drawing/2014/main" id="{6366D829-9DBB-4EB3-AF5D-31216776D2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2341"/>
              <a:ext cx="454" cy="590"/>
              <a:chOff x="3742" y="1162"/>
              <a:chExt cx="454" cy="590"/>
            </a:xfrm>
          </p:grpSpPr>
          <p:sp>
            <p:nvSpPr>
              <p:cNvPr id="42" name="Oval 25">
                <a:extLst>
                  <a:ext uri="{FF2B5EF4-FFF2-40B4-BE49-F238E27FC236}">
                    <a16:creationId xmlns:a16="http://schemas.microsoft.com/office/drawing/2014/main" id="{6AFAF404-C38D-47C7-9EC3-E787BA982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1162"/>
                <a:ext cx="454" cy="363"/>
              </a:xfrm>
              <a:prstGeom prst="ellipse">
                <a:avLst/>
              </a:prstGeom>
              <a:noFill/>
              <a:ln w="28575" algn="ctr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26">
                <a:extLst>
                  <a:ext uri="{FF2B5EF4-FFF2-40B4-BE49-F238E27FC236}">
                    <a16:creationId xmlns:a16="http://schemas.microsoft.com/office/drawing/2014/main" id="{0D60E58B-0D82-471A-9F66-CF1B465291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525"/>
                <a:ext cx="0" cy="22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" name="Text Box 27">
              <a:extLst>
                <a:ext uri="{FF2B5EF4-FFF2-40B4-BE49-F238E27FC236}">
                  <a16:creationId xmlns:a16="http://schemas.microsoft.com/office/drawing/2014/main" id="{437C1A2C-147F-44C1-89FB-BD170E76B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" y="2931"/>
              <a:ext cx="4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微软雅黑" panose="020B0503020204020204" pitchFamily="34" charset="-122"/>
                </a:rPr>
                <a:t>类型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09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1" grpId="0" animBg="1"/>
      <p:bldP spid="24" grpId="0" animBg="1"/>
      <p:bldP spid="25" grpId="0"/>
      <p:bldP spid="27" grpId="0" animBg="1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组合 1"/>
          <p:cNvGrpSpPr/>
          <p:nvPr>
            <p:custDataLst>
              <p:tags r:id="rId1"/>
            </p:custDataLst>
          </p:nvPr>
        </p:nvGrpSpPr>
        <p:grpSpPr>
          <a:xfrm>
            <a:off x="4383463" y="1556792"/>
            <a:ext cx="5693559" cy="4557731"/>
            <a:chOff x="8036657" y="1556792"/>
            <a:chExt cx="3209290" cy="4557731"/>
          </a:xfrm>
        </p:grpSpPr>
        <p:sp>
          <p:nvSpPr>
            <p:cNvPr id="12" name="Freeform: Shape 12"/>
            <p:cNvSpPr/>
            <p:nvPr/>
          </p:nvSpPr>
          <p:spPr bwMode="auto">
            <a:xfrm>
              <a:off x="8036657" y="1556792"/>
              <a:ext cx="3209290" cy="4557731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3"/>
            <p:cNvSpPr/>
            <p:nvPr/>
          </p:nvSpPr>
          <p:spPr bwMode="auto">
            <a:xfrm>
              <a:off x="8055922" y="1572203"/>
              <a:ext cx="3174615" cy="452305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14"/>
            <p:cNvSpPr/>
            <p:nvPr/>
          </p:nvSpPr>
          <p:spPr bwMode="auto">
            <a:xfrm>
              <a:off x="9612407" y="1741721"/>
              <a:ext cx="57792" cy="57792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15"/>
            <p:cNvSpPr/>
            <p:nvPr/>
          </p:nvSpPr>
          <p:spPr bwMode="auto">
            <a:xfrm>
              <a:off x="9612407" y="1737870"/>
              <a:ext cx="57792" cy="57792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16"/>
            <p:cNvSpPr/>
            <p:nvPr/>
          </p:nvSpPr>
          <p:spPr bwMode="auto">
            <a:xfrm>
              <a:off x="9623964" y="1749426"/>
              <a:ext cx="34675" cy="34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17"/>
            <p:cNvSpPr/>
            <p:nvPr/>
          </p:nvSpPr>
          <p:spPr bwMode="auto">
            <a:xfrm>
              <a:off x="9631670" y="1757132"/>
              <a:ext cx="19265" cy="1926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8"/>
            <p:cNvSpPr/>
            <p:nvPr/>
          </p:nvSpPr>
          <p:spPr bwMode="auto">
            <a:xfrm>
              <a:off x="9639375" y="1764837"/>
              <a:ext cx="3854" cy="3854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Rectangle 19"/>
            <p:cNvSpPr/>
            <p:nvPr/>
          </p:nvSpPr>
          <p:spPr bwMode="auto">
            <a:xfrm>
              <a:off x="9550764" y="1757132"/>
              <a:ext cx="26970" cy="2697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Rectangle 20"/>
            <p:cNvSpPr/>
            <p:nvPr/>
          </p:nvSpPr>
          <p:spPr bwMode="auto">
            <a:xfrm>
              <a:off x="8229291" y="1938209"/>
              <a:ext cx="2827873" cy="377178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Rectangle 21"/>
            <p:cNvSpPr/>
            <p:nvPr/>
          </p:nvSpPr>
          <p:spPr bwMode="auto">
            <a:xfrm>
              <a:off x="8244702" y="1953620"/>
              <a:ext cx="2797051" cy="3740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22"/>
            <p:cNvSpPr/>
            <p:nvPr/>
          </p:nvSpPr>
          <p:spPr bwMode="auto">
            <a:xfrm>
              <a:off x="9523794" y="5790897"/>
              <a:ext cx="238867" cy="24272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23"/>
            <p:cNvSpPr/>
            <p:nvPr/>
          </p:nvSpPr>
          <p:spPr bwMode="auto">
            <a:xfrm>
              <a:off x="9581586" y="5848686"/>
              <a:ext cx="123286" cy="123286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" name="千图PPT彼岸天：ID 8661124Freeform: Shape 9"/>
          <p:cNvSpPr/>
          <p:nvPr>
            <p:custDataLst>
              <p:tags r:id="rId2"/>
            </p:custDataLst>
          </p:nvPr>
        </p:nvSpPr>
        <p:spPr bwMode="auto">
          <a:xfrm>
            <a:off x="1447767" y="5424389"/>
            <a:ext cx="1511363" cy="690134"/>
          </a:xfrm>
          <a:custGeom>
            <a:avLst/>
            <a:gdLst/>
            <a:ahLst/>
            <a:cxnLst>
              <a:cxn ang="0">
                <a:pos x="23" y="32"/>
              </a:cxn>
              <a:cxn ang="0">
                <a:pos x="43" y="17"/>
              </a:cxn>
              <a:cxn ang="0">
                <a:pos x="52" y="19"/>
              </a:cxn>
              <a:cxn ang="0">
                <a:pos x="73" y="12"/>
              </a:cxn>
              <a:cxn ang="0">
                <a:pos x="73" y="12"/>
              </a:cxn>
              <a:cxn ang="0">
                <a:pos x="90" y="3"/>
              </a:cxn>
              <a:cxn ang="0">
                <a:pos x="100" y="6"/>
              </a:cxn>
              <a:cxn ang="0">
                <a:pos x="123" y="0"/>
              </a:cxn>
              <a:cxn ang="0">
                <a:pos x="164" y="26"/>
              </a:cxn>
              <a:cxn ang="0">
                <a:pos x="180" y="39"/>
              </a:cxn>
              <a:cxn ang="0">
                <a:pos x="196" y="68"/>
              </a:cxn>
              <a:cxn ang="0">
                <a:pos x="195" y="72"/>
              </a:cxn>
              <a:cxn ang="0">
                <a:pos x="1" y="72"/>
              </a:cxn>
              <a:cxn ang="0">
                <a:pos x="0" y="65"/>
              </a:cxn>
              <a:cxn ang="0">
                <a:pos x="23" y="32"/>
              </a:cxn>
            </a:cxnLst>
            <a:rect l="0" t="0" r="r" b="b"/>
            <a:pathLst>
              <a:path w="196" h="72">
                <a:moveTo>
                  <a:pt x="23" y="32"/>
                </a:moveTo>
                <a:cubicBezTo>
                  <a:pt x="25" y="24"/>
                  <a:pt x="33" y="17"/>
                  <a:pt x="43" y="17"/>
                </a:cubicBezTo>
                <a:cubicBezTo>
                  <a:pt x="46" y="17"/>
                  <a:pt x="49" y="18"/>
                  <a:pt x="52" y="19"/>
                </a:cubicBezTo>
                <a:cubicBezTo>
                  <a:pt x="58" y="15"/>
                  <a:pt x="65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6" y="7"/>
                  <a:pt x="82" y="3"/>
                  <a:pt x="90" y="3"/>
                </a:cubicBezTo>
                <a:cubicBezTo>
                  <a:pt x="94" y="3"/>
                  <a:pt x="97" y="4"/>
                  <a:pt x="100" y="6"/>
                </a:cubicBezTo>
                <a:cubicBezTo>
                  <a:pt x="107" y="2"/>
                  <a:pt x="115" y="0"/>
                  <a:pt x="123" y="0"/>
                </a:cubicBezTo>
                <a:cubicBezTo>
                  <a:pt x="142" y="0"/>
                  <a:pt x="159" y="11"/>
                  <a:pt x="164" y="26"/>
                </a:cubicBezTo>
                <a:cubicBezTo>
                  <a:pt x="172" y="27"/>
                  <a:pt x="179" y="32"/>
                  <a:pt x="180" y="39"/>
                </a:cubicBezTo>
                <a:cubicBezTo>
                  <a:pt x="189" y="45"/>
                  <a:pt x="196" y="56"/>
                  <a:pt x="196" y="68"/>
                </a:cubicBezTo>
                <a:cubicBezTo>
                  <a:pt x="196" y="70"/>
                  <a:pt x="195" y="71"/>
                  <a:pt x="195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1" y="70"/>
                  <a:pt x="0" y="68"/>
                  <a:pt x="0" y="65"/>
                </a:cubicBezTo>
                <a:cubicBezTo>
                  <a:pt x="0" y="50"/>
                  <a:pt x="10" y="37"/>
                  <a:pt x="23" y="3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千图PPT彼岸天：ID 8661124Freeform: Shape 10"/>
          <p:cNvSpPr/>
          <p:nvPr>
            <p:custDataLst>
              <p:tags r:id="rId3"/>
            </p:custDataLst>
          </p:nvPr>
        </p:nvSpPr>
        <p:spPr bwMode="auto">
          <a:xfrm>
            <a:off x="1421329" y="3129416"/>
            <a:ext cx="1709645" cy="2284018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千图PPT彼岸天：ID 8661124矩形 1"/>
          <p:cNvSpPr/>
          <p:nvPr>
            <p:custDataLst>
              <p:tags r:id="rId4"/>
            </p:custDataLst>
          </p:nvPr>
        </p:nvSpPr>
        <p:spPr>
          <a:xfrm>
            <a:off x="4725213" y="1938208"/>
            <a:ext cx="5051070" cy="3891213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圆角矩形 3">
            <a:extLst>
              <a:ext uri="{FF2B5EF4-FFF2-40B4-BE49-F238E27FC236}">
                <a16:creationId xmlns:a16="http://schemas.microsoft.com/office/drawing/2014/main" id="{1AB0294B-3500-4B3C-BA1E-CAA177F132A0}"/>
              </a:ext>
            </a:extLst>
          </p:cNvPr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变量的引用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04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s_1"/>
          <p:cNvSpPr txBox="1"/>
          <p:nvPr>
            <p:custDataLst>
              <p:tags r:id="rId2"/>
            </p:custDataLst>
          </p:nvPr>
        </p:nvSpPr>
        <p:spPr>
          <a:xfrm>
            <a:off x="3310455" y="1887165"/>
            <a:ext cx="2918308" cy="16824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0935" b="1" dirty="0">
                <a:solidFill>
                  <a:srgbClr val="197BC8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5" name="MH_Others_2"/>
          <p:cNvSpPr txBox="1"/>
          <p:nvPr>
            <p:custDataLst>
              <p:tags r:id="rId3"/>
            </p:custDataLst>
          </p:nvPr>
        </p:nvSpPr>
        <p:spPr>
          <a:xfrm>
            <a:off x="3205585" y="3649338"/>
            <a:ext cx="3128049" cy="6360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135" b="1" dirty="0">
                <a:solidFill>
                  <a:srgbClr val="197BC8"/>
                </a:solidFill>
                <a:cs typeface="+mn-ea"/>
                <a:sym typeface="+mn-lt"/>
              </a:rPr>
              <a:t>CONTENTS</a:t>
            </a:r>
            <a:endParaRPr lang="zh-CN" altLang="en-US" sz="4135" b="1" dirty="0">
              <a:solidFill>
                <a:srgbClr val="197BC8"/>
              </a:solidFill>
              <a:cs typeface="+mn-ea"/>
              <a:sym typeface="+mn-lt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7465040" y="1969270"/>
            <a:ext cx="4211356" cy="34887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265" dirty="0">
                <a:solidFill>
                  <a:srgbClr val="404040"/>
                </a:solidFill>
                <a:cs typeface="+mn-ea"/>
                <a:sym typeface="+mn-lt"/>
              </a:rPr>
              <a:t>函数的原型声明</a:t>
            </a:r>
          </a:p>
        </p:txBody>
      </p:sp>
      <p:sp>
        <p:nvSpPr>
          <p:cNvPr id="7" name="MH_Entry_2"/>
          <p:cNvSpPr/>
          <p:nvPr>
            <p:custDataLst>
              <p:tags r:id="rId5"/>
            </p:custDataLst>
          </p:nvPr>
        </p:nvSpPr>
        <p:spPr>
          <a:xfrm>
            <a:off x="7465040" y="2793703"/>
            <a:ext cx="4211356" cy="34887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265" dirty="0">
                <a:solidFill>
                  <a:srgbClr val="404040"/>
                </a:solidFill>
                <a:cs typeface="+mn-ea"/>
                <a:sym typeface="+mn-lt"/>
              </a:rPr>
              <a:t>内联函数</a:t>
            </a:r>
          </a:p>
        </p:txBody>
      </p:sp>
      <p:sp>
        <p:nvSpPr>
          <p:cNvPr id="8" name="MH_Entry_3"/>
          <p:cNvSpPr/>
          <p:nvPr>
            <p:custDataLst>
              <p:tags r:id="rId6"/>
            </p:custDataLst>
          </p:nvPr>
        </p:nvSpPr>
        <p:spPr>
          <a:xfrm>
            <a:off x="7465040" y="3618134"/>
            <a:ext cx="4211356" cy="34887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265" dirty="0">
                <a:solidFill>
                  <a:srgbClr val="404040"/>
                </a:solidFill>
                <a:cs typeface="+mn-ea"/>
                <a:sym typeface="+mn-lt"/>
              </a:rPr>
              <a:t>函数的重载</a:t>
            </a:r>
          </a:p>
        </p:txBody>
      </p:sp>
      <p:sp>
        <p:nvSpPr>
          <p:cNvPr id="9" name="MH_Entry_4"/>
          <p:cNvSpPr/>
          <p:nvPr>
            <p:custDataLst>
              <p:tags r:id="rId7"/>
            </p:custDataLst>
          </p:nvPr>
        </p:nvSpPr>
        <p:spPr>
          <a:xfrm>
            <a:off x="7465040" y="4442562"/>
            <a:ext cx="4211356" cy="34887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265" dirty="0">
                <a:solidFill>
                  <a:srgbClr val="404040"/>
                </a:solidFill>
                <a:cs typeface="+mn-ea"/>
                <a:sym typeface="+mn-lt"/>
              </a:rPr>
              <a:t>函数的作用域符号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2545184" y="5185128"/>
            <a:ext cx="9646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326" y="2400254"/>
            <a:ext cx="2956345" cy="45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3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1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6000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6000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/>
          <p:bldP spid="7" grpId="0"/>
          <p:bldP spid="8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3700"/>
                                </p:stCondLst>
                                <p:childTnLst>
                                  <p:par>
                                    <p:cTn id="3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/>
          <p:bldP spid="7" grpId="0"/>
          <p:bldP spid="8" grpId="0"/>
          <p:bldP spid="9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组合 1"/>
          <p:cNvGrpSpPr/>
          <p:nvPr>
            <p:custDataLst>
              <p:tags r:id="rId1"/>
            </p:custDataLst>
          </p:nvPr>
        </p:nvGrpSpPr>
        <p:grpSpPr>
          <a:xfrm>
            <a:off x="2045451" y="1204324"/>
            <a:ext cx="4778249" cy="4107161"/>
            <a:chOff x="8036657" y="1556792"/>
            <a:chExt cx="3209290" cy="4557731"/>
          </a:xfrm>
        </p:grpSpPr>
        <p:sp>
          <p:nvSpPr>
            <p:cNvPr id="12" name="Freeform: Shape 12"/>
            <p:cNvSpPr/>
            <p:nvPr/>
          </p:nvSpPr>
          <p:spPr bwMode="auto">
            <a:xfrm>
              <a:off x="8036657" y="1556792"/>
              <a:ext cx="3209290" cy="4557731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3"/>
            <p:cNvSpPr/>
            <p:nvPr/>
          </p:nvSpPr>
          <p:spPr bwMode="auto">
            <a:xfrm>
              <a:off x="8055922" y="1572203"/>
              <a:ext cx="3174615" cy="452305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14"/>
            <p:cNvSpPr/>
            <p:nvPr/>
          </p:nvSpPr>
          <p:spPr bwMode="auto">
            <a:xfrm>
              <a:off x="9612407" y="1741721"/>
              <a:ext cx="57792" cy="57792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15"/>
            <p:cNvSpPr/>
            <p:nvPr/>
          </p:nvSpPr>
          <p:spPr bwMode="auto">
            <a:xfrm>
              <a:off x="9612407" y="1737870"/>
              <a:ext cx="57792" cy="57792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16"/>
            <p:cNvSpPr/>
            <p:nvPr/>
          </p:nvSpPr>
          <p:spPr bwMode="auto">
            <a:xfrm>
              <a:off x="9623964" y="1749426"/>
              <a:ext cx="34675" cy="34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17"/>
            <p:cNvSpPr/>
            <p:nvPr/>
          </p:nvSpPr>
          <p:spPr bwMode="auto">
            <a:xfrm>
              <a:off x="9631670" y="1757132"/>
              <a:ext cx="19265" cy="1926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8"/>
            <p:cNvSpPr/>
            <p:nvPr/>
          </p:nvSpPr>
          <p:spPr bwMode="auto">
            <a:xfrm>
              <a:off x="9639375" y="1764837"/>
              <a:ext cx="3854" cy="3854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Rectangle 19"/>
            <p:cNvSpPr/>
            <p:nvPr/>
          </p:nvSpPr>
          <p:spPr bwMode="auto">
            <a:xfrm>
              <a:off x="9550764" y="1757132"/>
              <a:ext cx="26970" cy="2697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Rectangle 20"/>
            <p:cNvSpPr/>
            <p:nvPr/>
          </p:nvSpPr>
          <p:spPr bwMode="auto">
            <a:xfrm>
              <a:off x="8229291" y="1938209"/>
              <a:ext cx="2827873" cy="377178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Rectangle 21"/>
            <p:cNvSpPr/>
            <p:nvPr/>
          </p:nvSpPr>
          <p:spPr bwMode="auto">
            <a:xfrm>
              <a:off x="8244702" y="1953620"/>
              <a:ext cx="2797051" cy="3740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22"/>
            <p:cNvSpPr/>
            <p:nvPr/>
          </p:nvSpPr>
          <p:spPr bwMode="auto">
            <a:xfrm>
              <a:off x="9523794" y="5790897"/>
              <a:ext cx="238867" cy="24272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23"/>
            <p:cNvSpPr/>
            <p:nvPr/>
          </p:nvSpPr>
          <p:spPr bwMode="auto">
            <a:xfrm>
              <a:off x="9581586" y="5848686"/>
              <a:ext cx="123286" cy="123286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" name="千图PPT彼岸天：ID 8661124Freeform: Shape 9"/>
          <p:cNvSpPr/>
          <p:nvPr>
            <p:custDataLst>
              <p:tags r:id="rId2"/>
            </p:custDataLst>
          </p:nvPr>
        </p:nvSpPr>
        <p:spPr bwMode="auto">
          <a:xfrm>
            <a:off x="362244" y="5452380"/>
            <a:ext cx="1511363" cy="690134"/>
          </a:xfrm>
          <a:custGeom>
            <a:avLst/>
            <a:gdLst/>
            <a:ahLst/>
            <a:cxnLst>
              <a:cxn ang="0">
                <a:pos x="23" y="32"/>
              </a:cxn>
              <a:cxn ang="0">
                <a:pos x="43" y="17"/>
              </a:cxn>
              <a:cxn ang="0">
                <a:pos x="52" y="19"/>
              </a:cxn>
              <a:cxn ang="0">
                <a:pos x="73" y="12"/>
              </a:cxn>
              <a:cxn ang="0">
                <a:pos x="73" y="12"/>
              </a:cxn>
              <a:cxn ang="0">
                <a:pos x="90" y="3"/>
              </a:cxn>
              <a:cxn ang="0">
                <a:pos x="100" y="6"/>
              </a:cxn>
              <a:cxn ang="0">
                <a:pos x="123" y="0"/>
              </a:cxn>
              <a:cxn ang="0">
                <a:pos x="164" y="26"/>
              </a:cxn>
              <a:cxn ang="0">
                <a:pos x="180" y="39"/>
              </a:cxn>
              <a:cxn ang="0">
                <a:pos x="196" y="68"/>
              </a:cxn>
              <a:cxn ang="0">
                <a:pos x="195" y="72"/>
              </a:cxn>
              <a:cxn ang="0">
                <a:pos x="1" y="72"/>
              </a:cxn>
              <a:cxn ang="0">
                <a:pos x="0" y="65"/>
              </a:cxn>
              <a:cxn ang="0">
                <a:pos x="23" y="32"/>
              </a:cxn>
            </a:cxnLst>
            <a:rect l="0" t="0" r="r" b="b"/>
            <a:pathLst>
              <a:path w="196" h="72">
                <a:moveTo>
                  <a:pt x="23" y="32"/>
                </a:moveTo>
                <a:cubicBezTo>
                  <a:pt x="25" y="24"/>
                  <a:pt x="33" y="17"/>
                  <a:pt x="43" y="17"/>
                </a:cubicBezTo>
                <a:cubicBezTo>
                  <a:pt x="46" y="17"/>
                  <a:pt x="49" y="18"/>
                  <a:pt x="52" y="19"/>
                </a:cubicBezTo>
                <a:cubicBezTo>
                  <a:pt x="58" y="15"/>
                  <a:pt x="65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6" y="7"/>
                  <a:pt x="82" y="3"/>
                  <a:pt x="90" y="3"/>
                </a:cubicBezTo>
                <a:cubicBezTo>
                  <a:pt x="94" y="3"/>
                  <a:pt x="97" y="4"/>
                  <a:pt x="100" y="6"/>
                </a:cubicBezTo>
                <a:cubicBezTo>
                  <a:pt x="107" y="2"/>
                  <a:pt x="115" y="0"/>
                  <a:pt x="123" y="0"/>
                </a:cubicBezTo>
                <a:cubicBezTo>
                  <a:pt x="142" y="0"/>
                  <a:pt x="159" y="11"/>
                  <a:pt x="164" y="26"/>
                </a:cubicBezTo>
                <a:cubicBezTo>
                  <a:pt x="172" y="27"/>
                  <a:pt x="179" y="32"/>
                  <a:pt x="180" y="39"/>
                </a:cubicBezTo>
                <a:cubicBezTo>
                  <a:pt x="189" y="45"/>
                  <a:pt x="196" y="56"/>
                  <a:pt x="196" y="68"/>
                </a:cubicBezTo>
                <a:cubicBezTo>
                  <a:pt x="196" y="70"/>
                  <a:pt x="195" y="71"/>
                  <a:pt x="195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1" y="70"/>
                  <a:pt x="0" y="68"/>
                  <a:pt x="0" y="65"/>
                </a:cubicBezTo>
                <a:cubicBezTo>
                  <a:pt x="0" y="50"/>
                  <a:pt x="10" y="37"/>
                  <a:pt x="23" y="3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千图PPT彼岸天：ID 8661124Freeform: Shape 10"/>
          <p:cNvSpPr/>
          <p:nvPr>
            <p:custDataLst>
              <p:tags r:id="rId3"/>
            </p:custDataLst>
          </p:nvPr>
        </p:nvSpPr>
        <p:spPr bwMode="auto">
          <a:xfrm>
            <a:off x="335806" y="3157407"/>
            <a:ext cx="1709645" cy="2284018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千图PPT彼岸天：ID 8661124矩形 1"/>
          <p:cNvSpPr/>
          <p:nvPr>
            <p:custDataLst>
              <p:tags r:id="rId4"/>
            </p:custDataLst>
          </p:nvPr>
        </p:nvSpPr>
        <p:spPr>
          <a:xfrm>
            <a:off x="2262332" y="1567449"/>
            <a:ext cx="4257348" cy="3347318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圆角矩形 3">
            <a:extLst>
              <a:ext uri="{FF2B5EF4-FFF2-40B4-BE49-F238E27FC236}">
                <a16:creationId xmlns:a16="http://schemas.microsoft.com/office/drawing/2014/main" id="{1AB0294B-3500-4B3C-BA1E-CAA177F132A0}"/>
              </a:ext>
            </a:extLst>
          </p:cNvPr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变量的引用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3647FAF-C6EB-411E-970A-F6D698D5759E}"/>
              </a:ext>
            </a:extLst>
          </p:cNvPr>
          <p:cNvSpPr txBox="1"/>
          <p:nvPr/>
        </p:nvSpPr>
        <p:spPr>
          <a:xfrm>
            <a:off x="1494865" y="592403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i</a:t>
            </a:r>
            <a:r>
              <a:rPr lang="zh-CN" altLang="en-US" b="1" dirty="0"/>
              <a:t>和引用</a:t>
            </a:r>
            <a:r>
              <a:rPr lang="en-US" altLang="zh-CN" b="1" dirty="0"/>
              <a:t>j</a:t>
            </a:r>
            <a:r>
              <a:rPr lang="zh-CN" altLang="en-US" b="1" dirty="0"/>
              <a:t>同步更新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使用内存的同一地址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B465BD8-C3F4-45AB-B9D2-6C0A12FCC1AF}"/>
              </a:ext>
            </a:extLst>
          </p:cNvPr>
          <p:cNvSpPr txBox="1"/>
          <p:nvPr/>
        </p:nvSpPr>
        <p:spPr>
          <a:xfrm>
            <a:off x="6919872" y="3697560"/>
            <a:ext cx="5288627" cy="26941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输出结果：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30 j = 30</a:t>
            </a:r>
          </a:p>
          <a:p>
            <a:pPr>
              <a:lnSpc>
                <a:spcPct val="120000"/>
              </a:lnSpc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    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80 j = 80</a:t>
            </a:r>
          </a:p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的地址： 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00F7F984</a:t>
            </a:r>
          </a:p>
          <a:p>
            <a:pPr>
              <a:lnSpc>
                <a:spcPct val="120000"/>
              </a:lnSpc>
            </a:pP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的地址： 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00F7F984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4" grpId="0" animBg="1"/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2409382" y="1642570"/>
            <a:ext cx="3241256" cy="1915542"/>
            <a:chOff x="1295401" y="1411750"/>
            <a:chExt cx="2819400" cy="1915542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295401" y="1822737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Group 6"/>
            <p:cNvGrpSpPr/>
            <p:nvPr/>
          </p:nvGrpSpPr>
          <p:grpSpPr>
            <a:xfrm>
              <a:off x="2303165" y="1411750"/>
              <a:ext cx="803870" cy="803870"/>
              <a:chOff x="2247900" y="1225947"/>
              <a:chExt cx="914400" cy="914400"/>
            </a:xfrm>
          </p:grpSpPr>
          <p:sp>
            <p:nvSpPr>
              <p:cNvPr id="44" name="Rectangle: Rounded Corners 9"/>
              <p:cNvSpPr/>
              <p:nvPr/>
            </p:nvSpPr>
            <p:spPr>
              <a:xfrm>
                <a:off x="2247900" y="1225947"/>
                <a:ext cx="914400" cy="9144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10"/>
              <p:cNvSpPr/>
              <p:nvPr/>
            </p:nvSpPr>
            <p:spPr bwMode="auto">
              <a:xfrm>
                <a:off x="2458417" y="1467073"/>
                <a:ext cx="493366" cy="432146"/>
              </a:xfrm>
              <a:custGeom>
                <a:avLst/>
                <a:gdLst>
                  <a:gd name="T0" fmla="*/ 212060 w 602"/>
                  <a:gd name="T1" fmla="*/ 103681 h 531"/>
                  <a:gd name="T2" fmla="*/ 112352 w 602"/>
                  <a:gd name="T3" fmla="*/ 144579 h 531"/>
                  <a:gd name="T4" fmla="*/ 112352 w 602"/>
                  <a:gd name="T5" fmla="*/ 144579 h 531"/>
                  <a:gd name="T6" fmla="*/ 109823 w 602"/>
                  <a:gd name="T7" fmla="*/ 147090 h 531"/>
                  <a:gd name="T8" fmla="*/ 104766 w 602"/>
                  <a:gd name="T9" fmla="*/ 144579 h 531"/>
                  <a:gd name="T10" fmla="*/ 104766 w 602"/>
                  <a:gd name="T11" fmla="*/ 144579 h 531"/>
                  <a:gd name="T12" fmla="*/ 5419 w 602"/>
                  <a:gd name="T13" fmla="*/ 103681 h 531"/>
                  <a:gd name="T14" fmla="*/ 10477 w 602"/>
                  <a:gd name="T15" fmla="*/ 86102 h 531"/>
                  <a:gd name="T16" fmla="*/ 15534 w 602"/>
                  <a:gd name="T17" fmla="*/ 86102 h 531"/>
                  <a:gd name="T18" fmla="*/ 15534 w 602"/>
                  <a:gd name="T19" fmla="*/ 86102 h 531"/>
                  <a:gd name="T20" fmla="*/ 204474 w 602"/>
                  <a:gd name="T21" fmla="*/ 86102 h 531"/>
                  <a:gd name="T22" fmla="*/ 204474 w 602"/>
                  <a:gd name="T23" fmla="*/ 86102 h 531"/>
                  <a:gd name="T24" fmla="*/ 207002 w 602"/>
                  <a:gd name="T25" fmla="*/ 86102 h 531"/>
                  <a:gd name="T26" fmla="*/ 212060 w 602"/>
                  <a:gd name="T27" fmla="*/ 103681 h 531"/>
                  <a:gd name="T28" fmla="*/ 212060 w 602"/>
                  <a:gd name="T29" fmla="*/ 60630 h 531"/>
                  <a:gd name="T30" fmla="*/ 112352 w 602"/>
                  <a:gd name="T31" fmla="*/ 101169 h 531"/>
                  <a:gd name="T32" fmla="*/ 112352 w 602"/>
                  <a:gd name="T33" fmla="*/ 101169 h 531"/>
                  <a:gd name="T34" fmla="*/ 109823 w 602"/>
                  <a:gd name="T35" fmla="*/ 101169 h 531"/>
                  <a:gd name="T36" fmla="*/ 104766 w 602"/>
                  <a:gd name="T37" fmla="*/ 101169 h 531"/>
                  <a:gd name="T38" fmla="*/ 104766 w 602"/>
                  <a:gd name="T39" fmla="*/ 101169 h 531"/>
                  <a:gd name="T40" fmla="*/ 5419 w 602"/>
                  <a:gd name="T41" fmla="*/ 60630 h 531"/>
                  <a:gd name="T42" fmla="*/ 5419 w 602"/>
                  <a:gd name="T43" fmla="*/ 43051 h 531"/>
                  <a:gd name="T44" fmla="*/ 104766 w 602"/>
                  <a:gd name="T45" fmla="*/ 2511 h 531"/>
                  <a:gd name="T46" fmla="*/ 104766 w 602"/>
                  <a:gd name="T47" fmla="*/ 2511 h 531"/>
                  <a:gd name="T48" fmla="*/ 109823 w 602"/>
                  <a:gd name="T49" fmla="*/ 0 h 531"/>
                  <a:gd name="T50" fmla="*/ 112352 w 602"/>
                  <a:gd name="T51" fmla="*/ 2511 h 531"/>
                  <a:gd name="T52" fmla="*/ 112352 w 602"/>
                  <a:gd name="T53" fmla="*/ 2511 h 531"/>
                  <a:gd name="T54" fmla="*/ 212060 w 602"/>
                  <a:gd name="T55" fmla="*/ 43051 h 531"/>
                  <a:gd name="T56" fmla="*/ 212060 w 602"/>
                  <a:gd name="T57" fmla="*/ 60630 h 531"/>
                  <a:gd name="T58" fmla="*/ 10477 w 602"/>
                  <a:gd name="T59" fmla="*/ 129153 h 531"/>
                  <a:gd name="T60" fmla="*/ 15534 w 602"/>
                  <a:gd name="T61" fmla="*/ 129153 h 531"/>
                  <a:gd name="T62" fmla="*/ 15534 w 602"/>
                  <a:gd name="T63" fmla="*/ 129153 h 531"/>
                  <a:gd name="T64" fmla="*/ 204474 w 602"/>
                  <a:gd name="T65" fmla="*/ 129153 h 531"/>
                  <a:gd name="T66" fmla="*/ 204474 w 602"/>
                  <a:gd name="T67" fmla="*/ 129153 h 531"/>
                  <a:gd name="T68" fmla="*/ 207002 w 602"/>
                  <a:gd name="T69" fmla="*/ 129153 h 531"/>
                  <a:gd name="T70" fmla="*/ 212060 w 602"/>
                  <a:gd name="T71" fmla="*/ 149602 h 531"/>
                  <a:gd name="T72" fmla="*/ 112352 w 602"/>
                  <a:gd name="T73" fmla="*/ 190141 h 531"/>
                  <a:gd name="T74" fmla="*/ 112352 w 602"/>
                  <a:gd name="T75" fmla="*/ 190141 h 531"/>
                  <a:gd name="T76" fmla="*/ 109823 w 602"/>
                  <a:gd name="T77" fmla="*/ 190141 h 531"/>
                  <a:gd name="T78" fmla="*/ 104766 w 602"/>
                  <a:gd name="T79" fmla="*/ 190141 h 531"/>
                  <a:gd name="T80" fmla="*/ 104766 w 602"/>
                  <a:gd name="T81" fmla="*/ 190141 h 531"/>
                  <a:gd name="T82" fmla="*/ 5419 w 602"/>
                  <a:gd name="T83" fmla="*/ 149602 h 531"/>
                  <a:gd name="T84" fmla="*/ 10477 w 602"/>
                  <a:gd name="T85" fmla="*/ 129153 h 5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31">
                    <a:moveTo>
                      <a:pt x="587" y="289"/>
                    </a:moveTo>
                    <a:lnTo>
                      <a:pt x="587" y="289"/>
                    </a:lnTo>
                    <a:cubicBezTo>
                      <a:pt x="311" y="403"/>
                      <a:pt x="311" y="403"/>
                      <a:pt x="311" y="403"/>
                    </a:cubicBezTo>
                    <a:cubicBezTo>
                      <a:pt x="311" y="410"/>
                      <a:pt x="304" y="410"/>
                      <a:pt x="304" y="410"/>
                    </a:cubicBezTo>
                    <a:cubicBezTo>
                      <a:pt x="297" y="410"/>
                      <a:pt x="297" y="410"/>
                      <a:pt x="290" y="403"/>
                    </a:cubicBezTo>
                    <a:cubicBezTo>
                      <a:pt x="15" y="289"/>
                      <a:pt x="15" y="289"/>
                      <a:pt x="15" y="289"/>
                    </a:cubicBezTo>
                    <a:cubicBezTo>
                      <a:pt x="7" y="289"/>
                      <a:pt x="0" y="275"/>
                      <a:pt x="0" y="268"/>
                    </a:cubicBezTo>
                    <a:cubicBezTo>
                      <a:pt x="0" y="247"/>
                      <a:pt x="15" y="240"/>
                      <a:pt x="29" y="240"/>
                    </a:cubicBezTo>
                    <a:cubicBezTo>
                      <a:pt x="36" y="240"/>
                      <a:pt x="36" y="240"/>
                      <a:pt x="43" y="240"/>
                    </a:cubicBezTo>
                    <a:cubicBezTo>
                      <a:pt x="304" y="346"/>
                      <a:pt x="304" y="346"/>
                      <a:pt x="304" y="346"/>
                    </a:cubicBezTo>
                    <a:cubicBezTo>
                      <a:pt x="566" y="240"/>
                      <a:pt x="566" y="240"/>
                      <a:pt x="566" y="240"/>
                    </a:cubicBezTo>
                    <a:lnTo>
                      <a:pt x="573" y="240"/>
                    </a:lnTo>
                    <a:cubicBezTo>
                      <a:pt x="594" y="240"/>
                      <a:pt x="601" y="247"/>
                      <a:pt x="601" y="268"/>
                    </a:cubicBezTo>
                    <a:cubicBezTo>
                      <a:pt x="601" y="275"/>
                      <a:pt x="594" y="289"/>
                      <a:pt x="587" y="289"/>
                    </a:cubicBezTo>
                    <a:close/>
                    <a:moveTo>
                      <a:pt x="587" y="169"/>
                    </a:moveTo>
                    <a:lnTo>
                      <a:pt x="587" y="169"/>
                    </a:lnTo>
                    <a:cubicBezTo>
                      <a:pt x="311" y="282"/>
                      <a:pt x="311" y="282"/>
                      <a:pt x="311" y="282"/>
                    </a:cubicBezTo>
                    <a:lnTo>
                      <a:pt x="304" y="282"/>
                    </a:lnTo>
                    <a:cubicBezTo>
                      <a:pt x="297" y="282"/>
                      <a:pt x="297" y="282"/>
                      <a:pt x="290" y="282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7" y="162"/>
                      <a:pt x="0" y="155"/>
                      <a:pt x="0" y="141"/>
                    </a:cubicBezTo>
                    <a:cubicBezTo>
                      <a:pt x="0" y="134"/>
                      <a:pt x="7" y="120"/>
                      <a:pt x="15" y="120"/>
                    </a:cubicBezTo>
                    <a:cubicBezTo>
                      <a:pt x="290" y="7"/>
                      <a:pt x="290" y="7"/>
                      <a:pt x="290" y="7"/>
                    </a:cubicBezTo>
                    <a:cubicBezTo>
                      <a:pt x="297" y="0"/>
                      <a:pt x="297" y="0"/>
                      <a:pt x="304" y="0"/>
                    </a:cubicBezTo>
                    <a:cubicBezTo>
                      <a:pt x="304" y="0"/>
                      <a:pt x="311" y="0"/>
                      <a:pt x="311" y="7"/>
                    </a:cubicBezTo>
                    <a:cubicBezTo>
                      <a:pt x="587" y="120"/>
                      <a:pt x="587" y="120"/>
                      <a:pt x="587" y="120"/>
                    </a:cubicBezTo>
                    <a:cubicBezTo>
                      <a:pt x="594" y="120"/>
                      <a:pt x="601" y="134"/>
                      <a:pt x="601" y="141"/>
                    </a:cubicBezTo>
                    <a:cubicBezTo>
                      <a:pt x="601" y="155"/>
                      <a:pt x="594" y="162"/>
                      <a:pt x="587" y="169"/>
                    </a:cubicBezTo>
                    <a:close/>
                    <a:moveTo>
                      <a:pt x="29" y="360"/>
                    </a:moveTo>
                    <a:lnTo>
                      <a:pt x="29" y="360"/>
                    </a:lnTo>
                    <a:cubicBezTo>
                      <a:pt x="36" y="360"/>
                      <a:pt x="36" y="360"/>
                      <a:pt x="43" y="360"/>
                    </a:cubicBezTo>
                    <a:cubicBezTo>
                      <a:pt x="304" y="473"/>
                      <a:pt x="304" y="473"/>
                      <a:pt x="304" y="473"/>
                    </a:cubicBezTo>
                    <a:cubicBezTo>
                      <a:pt x="566" y="360"/>
                      <a:pt x="566" y="360"/>
                      <a:pt x="566" y="360"/>
                    </a:cubicBezTo>
                    <a:lnTo>
                      <a:pt x="573" y="360"/>
                    </a:lnTo>
                    <a:cubicBezTo>
                      <a:pt x="594" y="360"/>
                      <a:pt x="601" y="374"/>
                      <a:pt x="601" y="388"/>
                    </a:cubicBezTo>
                    <a:cubicBezTo>
                      <a:pt x="601" y="403"/>
                      <a:pt x="594" y="410"/>
                      <a:pt x="587" y="417"/>
                    </a:cubicBezTo>
                    <a:cubicBezTo>
                      <a:pt x="311" y="530"/>
                      <a:pt x="311" y="530"/>
                      <a:pt x="311" y="530"/>
                    </a:cubicBezTo>
                    <a:lnTo>
                      <a:pt x="304" y="530"/>
                    </a:lnTo>
                    <a:cubicBezTo>
                      <a:pt x="297" y="530"/>
                      <a:pt x="297" y="530"/>
                      <a:pt x="290" y="530"/>
                    </a:cubicBezTo>
                    <a:cubicBezTo>
                      <a:pt x="15" y="417"/>
                      <a:pt x="15" y="417"/>
                      <a:pt x="15" y="417"/>
                    </a:cubicBezTo>
                    <a:cubicBezTo>
                      <a:pt x="7" y="410"/>
                      <a:pt x="0" y="403"/>
                      <a:pt x="0" y="388"/>
                    </a:cubicBezTo>
                    <a:cubicBezTo>
                      <a:pt x="0" y="374"/>
                      <a:pt x="15" y="360"/>
                      <a:pt x="29" y="3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TextBox 7"/>
            <p:cNvSpPr txBox="1"/>
            <p:nvPr/>
          </p:nvSpPr>
          <p:spPr>
            <a:xfrm>
              <a:off x="1423338" y="2512479"/>
              <a:ext cx="2563521" cy="678127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</a:rPr>
                <a:t>在声明引用时，必须立即对其进行</a:t>
              </a:r>
              <a:endParaRPr lang="en-US" altLang="zh-CN" sz="1600" b="1" dirty="0">
                <a:solidFill>
                  <a:schemeClr val="accent1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</a:rPr>
                <a:t>初始化，不能声明完成后再赋值</a:t>
              </a:r>
            </a:p>
          </p:txBody>
        </p:sp>
      </p:grpSp>
      <p:grpSp>
        <p:nvGrpSpPr>
          <p:cNvPr id="46" name="千图PPT彼岸天：ID 8661124库_组合 45"/>
          <p:cNvGrpSpPr/>
          <p:nvPr>
            <p:custDataLst>
              <p:tags r:id="rId2"/>
            </p:custDataLst>
          </p:nvPr>
        </p:nvGrpSpPr>
        <p:grpSpPr>
          <a:xfrm>
            <a:off x="6222136" y="1642568"/>
            <a:ext cx="3729731" cy="1915544"/>
            <a:chOff x="4686300" y="1411748"/>
            <a:chExt cx="2819400" cy="1915544"/>
          </a:xfrm>
        </p:grpSpPr>
        <p:sp>
          <p:nvSpPr>
            <p:cNvPr id="7" name="Rectangle: Rounded Corners 12"/>
            <p:cNvSpPr/>
            <p:nvPr/>
          </p:nvSpPr>
          <p:spPr>
            <a:xfrm>
              <a:off x="4686300" y="1822737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Group 13"/>
            <p:cNvGrpSpPr/>
            <p:nvPr/>
          </p:nvGrpSpPr>
          <p:grpSpPr>
            <a:xfrm>
              <a:off x="5694065" y="1411748"/>
              <a:ext cx="803870" cy="803870"/>
              <a:chOff x="5638800" y="1225947"/>
              <a:chExt cx="914400" cy="914400"/>
            </a:xfrm>
          </p:grpSpPr>
          <p:sp>
            <p:nvSpPr>
              <p:cNvPr id="40" name="Rectangle: Rounded Corners 16"/>
              <p:cNvSpPr/>
              <p:nvPr/>
            </p:nvSpPr>
            <p:spPr>
              <a:xfrm>
                <a:off x="5638800" y="1225947"/>
                <a:ext cx="914400" cy="9144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17"/>
              <p:cNvSpPr/>
              <p:nvPr/>
            </p:nvSpPr>
            <p:spPr bwMode="auto">
              <a:xfrm>
                <a:off x="5852919" y="1449011"/>
                <a:ext cx="486162" cy="475360"/>
              </a:xfrm>
              <a:custGeom>
                <a:avLst/>
                <a:gdLst>
                  <a:gd name="T0" fmla="*/ 203841 w 594"/>
                  <a:gd name="T1" fmla="*/ 122628 h 581"/>
                  <a:gd name="T2" fmla="*/ 201316 w 594"/>
                  <a:gd name="T3" fmla="*/ 122628 h 581"/>
                  <a:gd name="T4" fmla="*/ 196265 w 594"/>
                  <a:gd name="T5" fmla="*/ 140301 h 581"/>
                  <a:gd name="T6" fmla="*/ 196265 w 594"/>
                  <a:gd name="T7" fmla="*/ 142826 h 581"/>
                  <a:gd name="T8" fmla="*/ 196265 w 594"/>
                  <a:gd name="T9" fmla="*/ 145351 h 581"/>
                  <a:gd name="T10" fmla="*/ 196265 w 594"/>
                  <a:gd name="T11" fmla="*/ 145351 h 581"/>
                  <a:gd name="T12" fmla="*/ 193739 w 594"/>
                  <a:gd name="T13" fmla="*/ 147875 h 581"/>
                  <a:gd name="T14" fmla="*/ 185802 w 594"/>
                  <a:gd name="T15" fmla="*/ 150400 h 581"/>
                  <a:gd name="T16" fmla="*/ 185802 w 594"/>
                  <a:gd name="T17" fmla="*/ 150400 h 581"/>
                  <a:gd name="T18" fmla="*/ 155497 w 594"/>
                  <a:gd name="T19" fmla="*/ 122628 h 581"/>
                  <a:gd name="T20" fmla="*/ 155497 w 594"/>
                  <a:gd name="T21" fmla="*/ 122628 h 581"/>
                  <a:gd name="T22" fmla="*/ 50870 w 594"/>
                  <a:gd name="T23" fmla="*/ 112169 h 581"/>
                  <a:gd name="T24" fmla="*/ 60972 w 594"/>
                  <a:gd name="T25" fmla="*/ 0 h 581"/>
                  <a:gd name="T26" fmla="*/ 213943 w 594"/>
                  <a:gd name="T27" fmla="*/ 10459 h 581"/>
                  <a:gd name="T28" fmla="*/ 203841 w 594"/>
                  <a:gd name="T29" fmla="*/ 122628 h 581"/>
                  <a:gd name="T30" fmla="*/ 150446 w 594"/>
                  <a:gd name="T31" fmla="*/ 132727 h 581"/>
                  <a:gd name="T32" fmla="*/ 173175 w 594"/>
                  <a:gd name="T33" fmla="*/ 155810 h 581"/>
                  <a:gd name="T34" fmla="*/ 185802 w 594"/>
                  <a:gd name="T35" fmla="*/ 168433 h 581"/>
                  <a:gd name="T36" fmla="*/ 175700 w 594"/>
                  <a:gd name="T37" fmla="*/ 178532 h 581"/>
                  <a:gd name="T38" fmla="*/ 104266 w 594"/>
                  <a:gd name="T39" fmla="*/ 178532 h 581"/>
                  <a:gd name="T40" fmla="*/ 81537 w 594"/>
                  <a:gd name="T41" fmla="*/ 178532 h 581"/>
                  <a:gd name="T42" fmla="*/ 71074 w 594"/>
                  <a:gd name="T43" fmla="*/ 178532 h 581"/>
                  <a:gd name="T44" fmla="*/ 40768 w 594"/>
                  <a:gd name="T45" fmla="*/ 204140 h 581"/>
                  <a:gd name="T46" fmla="*/ 32831 w 594"/>
                  <a:gd name="T47" fmla="*/ 209189 h 581"/>
                  <a:gd name="T48" fmla="*/ 32831 w 594"/>
                  <a:gd name="T49" fmla="*/ 209189 h 581"/>
                  <a:gd name="T50" fmla="*/ 25255 w 594"/>
                  <a:gd name="T51" fmla="*/ 204140 h 581"/>
                  <a:gd name="T52" fmla="*/ 25255 w 594"/>
                  <a:gd name="T53" fmla="*/ 204140 h 581"/>
                  <a:gd name="T54" fmla="*/ 25255 w 594"/>
                  <a:gd name="T55" fmla="*/ 201615 h 581"/>
                  <a:gd name="T56" fmla="*/ 22729 w 594"/>
                  <a:gd name="T57" fmla="*/ 199091 h 581"/>
                  <a:gd name="T58" fmla="*/ 22729 w 594"/>
                  <a:gd name="T59" fmla="*/ 178532 h 581"/>
                  <a:gd name="T60" fmla="*/ 22729 w 594"/>
                  <a:gd name="T61" fmla="*/ 178532 h 581"/>
                  <a:gd name="T62" fmla="*/ 0 w 594"/>
                  <a:gd name="T63" fmla="*/ 168433 h 581"/>
                  <a:gd name="T64" fmla="*/ 0 w 594"/>
                  <a:gd name="T65" fmla="*/ 51215 h 581"/>
                  <a:gd name="T66" fmla="*/ 40768 w 594"/>
                  <a:gd name="T67" fmla="*/ 40756 h 581"/>
                  <a:gd name="T68" fmla="*/ 60972 w 594"/>
                  <a:gd name="T69" fmla="*/ 132727 h 58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94" h="581">
                    <a:moveTo>
                      <a:pt x="565" y="340"/>
                    </a:moveTo>
                    <a:lnTo>
                      <a:pt x="565" y="340"/>
                    </a:lnTo>
                    <a:cubicBezTo>
                      <a:pt x="558" y="340"/>
                      <a:pt x="558" y="340"/>
                      <a:pt x="558" y="340"/>
                    </a:cubicBezTo>
                    <a:cubicBezTo>
                      <a:pt x="544" y="340"/>
                      <a:pt x="544" y="340"/>
                      <a:pt x="544" y="340"/>
                    </a:cubicBezTo>
                    <a:cubicBezTo>
                      <a:pt x="544" y="389"/>
                      <a:pt x="544" y="389"/>
                      <a:pt x="544" y="389"/>
                    </a:cubicBezTo>
                    <a:lnTo>
                      <a:pt x="544" y="396"/>
                    </a:lnTo>
                    <a:cubicBezTo>
                      <a:pt x="544" y="396"/>
                      <a:pt x="544" y="396"/>
                      <a:pt x="544" y="403"/>
                    </a:cubicBezTo>
                    <a:lnTo>
                      <a:pt x="537" y="410"/>
                    </a:lnTo>
                    <a:cubicBezTo>
                      <a:pt x="530" y="417"/>
                      <a:pt x="523" y="417"/>
                      <a:pt x="515" y="417"/>
                    </a:cubicBezTo>
                    <a:cubicBezTo>
                      <a:pt x="508" y="417"/>
                      <a:pt x="501" y="417"/>
                      <a:pt x="501" y="410"/>
                    </a:cubicBezTo>
                    <a:cubicBezTo>
                      <a:pt x="431" y="340"/>
                      <a:pt x="431" y="340"/>
                      <a:pt x="431" y="340"/>
                    </a:cubicBezTo>
                    <a:cubicBezTo>
                      <a:pt x="169" y="340"/>
                      <a:pt x="169" y="340"/>
                      <a:pt x="169" y="340"/>
                    </a:cubicBezTo>
                    <a:cubicBezTo>
                      <a:pt x="155" y="340"/>
                      <a:pt x="141" y="332"/>
                      <a:pt x="141" y="311"/>
                    </a:cubicBezTo>
                    <a:cubicBezTo>
                      <a:pt x="141" y="29"/>
                      <a:pt x="141" y="29"/>
                      <a:pt x="141" y="29"/>
                    </a:cubicBezTo>
                    <a:cubicBezTo>
                      <a:pt x="141" y="14"/>
                      <a:pt x="155" y="0"/>
                      <a:pt x="169" y="0"/>
                    </a:cubicBezTo>
                    <a:cubicBezTo>
                      <a:pt x="565" y="0"/>
                      <a:pt x="565" y="0"/>
                      <a:pt x="565" y="0"/>
                    </a:cubicBezTo>
                    <a:cubicBezTo>
                      <a:pt x="579" y="0"/>
                      <a:pt x="593" y="14"/>
                      <a:pt x="593" y="29"/>
                    </a:cubicBezTo>
                    <a:cubicBezTo>
                      <a:pt x="593" y="311"/>
                      <a:pt x="593" y="311"/>
                      <a:pt x="593" y="311"/>
                    </a:cubicBezTo>
                    <a:cubicBezTo>
                      <a:pt x="593" y="332"/>
                      <a:pt x="579" y="340"/>
                      <a:pt x="565" y="340"/>
                    </a:cubicBezTo>
                    <a:close/>
                    <a:moveTo>
                      <a:pt x="417" y="368"/>
                    </a:moveTo>
                    <a:lnTo>
                      <a:pt x="417" y="368"/>
                    </a:lnTo>
                    <a:cubicBezTo>
                      <a:pt x="480" y="432"/>
                      <a:pt x="480" y="432"/>
                      <a:pt x="480" y="432"/>
                    </a:cubicBezTo>
                    <a:cubicBezTo>
                      <a:pt x="487" y="439"/>
                      <a:pt x="501" y="446"/>
                      <a:pt x="515" y="446"/>
                    </a:cubicBezTo>
                    <a:cubicBezTo>
                      <a:pt x="515" y="467"/>
                      <a:pt x="515" y="467"/>
                      <a:pt x="515" y="467"/>
                    </a:cubicBezTo>
                    <a:cubicBezTo>
                      <a:pt x="515" y="481"/>
                      <a:pt x="508" y="495"/>
                      <a:pt x="487" y="495"/>
                    </a:cubicBezTo>
                    <a:cubicBezTo>
                      <a:pt x="289" y="495"/>
                      <a:pt x="289" y="495"/>
                      <a:pt x="289" y="495"/>
                    </a:cubicBezTo>
                    <a:cubicBezTo>
                      <a:pt x="226" y="495"/>
                      <a:pt x="226" y="495"/>
                      <a:pt x="226" y="495"/>
                    </a:cubicBezTo>
                    <a:cubicBezTo>
                      <a:pt x="197" y="495"/>
                      <a:pt x="197" y="495"/>
                      <a:pt x="197" y="495"/>
                    </a:cubicBezTo>
                    <a:cubicBezTo>
                      <a:pt x="190" y="495"/>
                      <a:pt x="190" y="495"/>
                      <a:pt x="190" y="495"/>
                    </a:cubicBezTo>
                    <a:cubicBezTo>
                      <a:pt x="113" y="566"/>
                      <a:pt x="113" y="566"/>
                      <a:pt x="113" y="566"/>
                    </a:cubicBezTo>
                    <a:cubicBezTo>
                      <a:pt x="106" y="573"/>
                      <a:pt x="99" y="580"/>
                      <a:pt x="91" y="580"/>
                    </a:cubicBezTo>
                    <a:cubicBezTo>
                      <a:pt x="84" y="580"/>
                      <a:pt x="77" y="573"/>
                      <a:pt x="77" y="566"/>
                    </a:cubicBezTo>
                    <a:cubicBezTo>
                      <a:pt x="70" y="566"/>
                      <a:pt x="70" y="566"/>
                      <a:pt x="70" y="566"/>
                    </a:cubicBezTo>
                    <a:lnTo>
                      <a:pt x="70" y="559"/>
                    </a:lnTo>
                    <a:cubicBezTo>
                      <a:pt x="70" y="559"/>
                      <a:pt x="63" y="559"/>
                      <a:pt x="63" y="552"/>
                    </a:cubicBezTo>
                    <a:cubicBezTo>
                      <a:pt x="63" y="495"/>
                      <a:pt x="63" y="495"/>
                      <a:pt x="63" y="495"/>
                    </a:cubicBezTo>
                    <a:cubicBezTo>
                      <a:pt x="28" y="495"/>
                      <a:pt x="28" y="495"/>
                      <a:pt x="28" y="495"/>
                    </a:cubicBezTo>
                    <a:cubicBezTo>
                      <a:pt x="14" y="495"/>
                      <a:pt x="0" y="481"/>
                      <a:pt x="0" y="46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28"/>
                      <a:pt x="14" y="113"/>
                      <a:pt x="28" y="113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13" y="311"/>
                      <a:pt x="113" y="311"/>
                      <a:pt x="113" y="311"/>
                    </a:cubicBezTo>
                    <a:cubicBezTo>
                      <a:pt x="113" y="347"/>
                      <a:pt x="141" y="368"/>
                      <a:pt x="169" y="368"/>
                    </a:cubicBezTo>
                    <a:lnTo>
                      <a:pt x="417" y="3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0" name="TextBox 47"/>
            <p:cNvSpPr txBox="1"/>
            <p:nvPr/>
          </p:nvSpPr>
          <p:spPr>
            <a:xfrm>
              <a:off x="4814239" y="2386736"/>
              <a:ext cx="2563521" cy="803870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指针是通过地址间接访问某个变量，</a:t>
              </a:r>
              <a:endParaRPr lang="en-US" altLang="zh-CN" sz="1600" b="1" dirty="0">
                <a:solidFill>
                  <a:schemeClr val="accent2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</a:rPr>
                <a:t>而引用是通过别名直接访问某个变量</a:t>
              </a:r>
            </a:p>
          </p:txBody>
        </p:sp>
      </p:grpSp>
      <p:grpSp>
        <p:nvGrpSpPr>
          <p:cNvPr id="50" name="千图PPT彼岸天：ID 8661124库_组合 49"/>
          <p:cNvGrpSpPr/>
          <p:nvPr>
            <p:custDataLst>
              <p:tags r:id="rId3"/>
            </p:custDataLst>
          </p:nvPr>
        </p:nvGrpSpPr>
        <p:grpSpPr>
          <a:xfrm>
            <a:off x="2409383" y="4171358"/>
            <a:ext cx="3241256" cy="1923696"/>
            <a:chOff x="1295400" y="3940538"/>
            <a:chExt cx="2819401" cy="1923696"/>
          </a:xfrm>
        </p:grpSpPr>
        <p:sp>
          <p:nvSpPr>
            <p:cNvPr id="11" name="Rectangle: Rounded Corners 26"/>
            <p:cNvSpPr/>
            <p:nvPr/>
          </p:nvSpPr>
          <p:spPr>
            <a:xfrm>
              <a:off x="1295401" y="4359679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Group 27"/>
            <p:cNvGrpSpPr/>
            <p:nvPr/>
          </p:nvGrpSpPr>
          <p:grpSpPr>
            <a:xfrm>
              <a:off x="2303165" y="3940538"/>
              <a:ext cx="803870" cy="803870"/>
              <a:chOff x="2247900" y="1225947"/>
              <a:chExt cx="914400" cy="914400"/>
            </a:xfrm>
          </p:grpSpPr>
          <p:sp>
            <p:nvSpPr>
              <p:cNvPr id="36" name="Rectangle: Rounded Corners 30"/>
              <p:cNvSpPr/>
              <p:nvPr/>
            </p:nvSpPr>
            <p:spPr>
              <a:xfrm>
                <a:off x="2247900" y="1225947"/>
                <a:ext cx="914400" cy="91440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31"/>
              <p:cNvSpPr/>
              <p:nvPr/>
            </p:nvSpPr>
            <p:spPr bwMode="auto">
              <a:xfrm>
                <a:off x="2458417" y="1467073"/>
                <a:ext cx="493366" cy="432146"/>
              </a:xfrm>
              <a:custGeom>
                <a:avLst/>
                <a:gdLst>
                  <a:gd name="T0" fmla="*/ 212060 w 602"/>
                  <a:gd name="T1" fmla="*/ 103681 h 531"/>
                  <a:gd name="T2" fmla="*/ 112352 w 602"/>
                  <a:gd name="T3" fmla="*/ 144579 h 531"/>
                  <a:gd name="T4" fmla="*/ 112352 w 602"/>
                  <a:gd name="T5" fmla="*/ 144579 h 531"/>
                  <a:gd name="T6" fmla="*/ 109823 w 602"/>
                  <a:gd name="T7" fmla="*/ 147090 h 531"/>
                  <a:gd name="T8" fmla="*/ 104766 w 602"/>
                  <a:gd name="T9" fmla="*/ 144579 h 531"/>
                  <a:gd name="T10" fmla="*/ 104766 w 602"/>
                  <a:gd name="T11" fmla="*/ 144579 h 531"/>
                  <a:gd name="T12" fmla="*/ 5419 w 602"/>
                  <a:gd name="T13" fmla="*/ 103681 h 531"/>
                  <a:gd name="T14" fmla="*/ 10477 w 602"/>
                  <a:gd name="T15" fmla="*/ 86102 h 531"/>
                  <a:gd name="T16" fmla="*/ 15534 w 602"/>
                  <a:gd name="T17" fmla="*/ 86102 h 531"/>
                  <a:gd name="T18" fmla="*/ 15534 w 602"/>
                  <a:gd name="T19" fmla="*/ 86102 h 531"/>
                  <a:gd name="T20" fmla="*/ 204474 w 602"/>
                  <a:gd name="T21" fmla="*/ 86102 h 531"/>
                  <a:gd name="T22" fmla="*/ 204474 w 602"/>
                  <a:gd name="T23" fmla="*/ 86102 h 531"/>
                  <a:gd name="T24" fmla="*/ 207002 w 602"/>
                  <a:gd name="T25" fmla="*/ 86102 h 531"/>
                  <a:gd name="T26" fmla="*/ 212060 w 602"/>
                  <a:gd name="T27" fmla="*/ 103681 h 531"/>
                  <a:gd name="T28" fmla="*/ 212060 w 602"/>
                  <a:gd name="T29" fmla="*/ 60630 h 531"/>
                  <a:gd name="T30" fmla="*/ 112352 w 602"/>
                  <a:gd name="T31" fmla="*/ 101169 h 531"/>
                  <a:gd name="T32" fmla="*/ 112352 w 602"/>
                  <a:gd name="T33" fmla="*/ 101169 h 531"/>
                  <a:gd name="T34" fmla="*/ 109823 w 602"/>
                  <a:gd name="T35" fmla="*/ 101169 h 531"/>
                  <a:gd name="T36" fmla="*/ 104766 w 602"/>
                  <a:gd name="T37" fmla="*/ 101169 h 531"/>
                  <a:gd name="T38" fmla="*/ 104766 w 602"/>
                  <a:gd name="T39" fmla="*/ 101169 h 531"/>
                  <a:gd name="T40" fmla="*/ 5419 w 602"/>
                  <a:gd name="T41" fmla="*/ 60630 h 531"/>
                  <a:gd name="T42" fmla="*/ 5419 w 602"/>
                  <a:gd name="T43" fmla="*/ 43051 h 531"/>
                  <a:gd name="T44" fmla="*/ 104766 w 602"/>
                  <a:gd name="T45" fmla="*/ 2511 h 531"/>
                  <a:gd name="T46" fmla="*/ 104766 w 602"/>
                  <a:gd name="T47" fmla="*/ 2511 h 531"/>
                  <a:gd name="T48" fmla="*/ 109823 w 602"/>
                  <a:gd name="T49" fmla="*/ 0 h 531"/>
                  <a:gd name="T50" fmla="*/ 112352 w 602"/>
                  <a:gd name="T51" fmla="*/ 2511 h 531"/>
                  <a:gd name="T52" fmla="*/ 112352 w 602"/>
                  <a:gd name="T53" fmla="*/ 2511 h 531"/>
                  <a:gd name="T54" fmla="*/ 212060 w 602"/>
                  <a:gd name="T55" fmla="*/ 43051 h 531"/>
                  <a:gd name="T56" fmla="*/ 212060 w 602"/>
                  <a:gd name="T57" fmla="*/ 60630 h 531"/>
                  <a:gd name="T58" fmla="*/ 10477 w 602"/>
                  <a:gd name="T59" fmla="*/ 129153 h 531"/>
                  <a:gd name="T60" fmla="*/ 15534 w 602"/>
                  <a:gd name="T61" fmla="*/ 129153 h 531"/>
                  <a:gd name="T62" fmla="*/ 15534 w 602"/>
                  <a:gd name="T63" fmla="*/ 129153 h 531"/>
                  <a:gd name="T64" fmla="*/ 204474 w 602"/>
                  <a:gd name="T65" fmla="*/ 129153 h 531"/>
                  <a:gd name="T66" fmla="*/ 204474 w 602"/>
                  <a:gd name="T67" fmla="*/ 129153 h 531"/>
                  <a:gd name="T68" fmla="*/ 207002 w 602"/>
                  <a:gd name="T69" fmla="*/ 129153 h 531"/>
                  <a:gd name="T70" fmla="*/ 212060 w 602"/>
                  <a:gd name="T71" fmla="*/ 149602 h 531"/>
                  <a:gd name="T72" fmla="*/ 112352 w 602"/>
                  <a:gd name="T73" fmla="*/ 190141 h 531"/>
                  <a:gd name="T74" fmla="*/ 112352 w 602"/>
                  <a:gd name="T75" fmla="*/ 190141 h 531"/>
                  <a:gd name="T76" fmla="*/ 109823 w 602"/>
                  <a:gd name="T77" fmla="*/ 190141 h 531"/>
                  <a:gd name="T78" fmla="*/ 104766 w 602"/>
                  <a:gd name="T79" fmla="*/ 190141 h 531"/>
                  <a:gd name="T80" fmla="*/ 104766 w 602"/>
                  <a:gd name="T81" fmla="*/ 190141 h 531"/>
                  <a:gd name="T82" fmla="*/ 5419 w 602"/>
                  <a:gd name="T83" fmla="*/ 149602 h 531"/>
                  <a:gd name="T84" fmla="*/ 10477 w 602"/>
                  <a:gd name="T85" fmla="*/ 129153 h 5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31">
                    <a:moveTo>
                      <a:pt x="587" y="289"/>
                    </a:moveTo>
                    <a:lnTo>
                      <a:pt x="587" y="289"/>
                    </a:lnTo>
                    <a:cubicBezTo>
                      <a:pt x="311" y="403"/>
                      <a:pt x="311" y="403"/>
                      <a:pt x="311" y="403"/>
                    </a:cubicBezTo>
                    <a:cubicBezTo>
                      <a:pt x="311" y="410"/>
                      <a:pt x="304" y="410"/>
                      <a:pt x="304" y="410"/>
                    </a:cubicBezTo>
                    <a:cubicBezTo>
                      <a:pt x="297" y="410"/>
                      <a:pt x="297" y="410"/>
                      <a:pt x="290" y="403"/>
                    </a:cubicBezTo>
                    <a:cubicBezTo>
                      <a:pt x="15" y="289"/>
                      <a:pt x="15" y="289"/>
                      <a:pt x="15" y="289"/>
                    </a:cubicBezTo>
                    <a:cubicBezTo>
                      <a:pt x="7" y="289"/>
                      <a:pt x="0" y="275"/>
                      <a:pt x="0" y="268"/>
                    </a:cubicBezTo>
                    <a:cubicBezTo>
                      <a:pt x="0" y="247"/>
                      <a:pt x="15" y="240"/>
                      <a:pt x="29" y="240"/>
                    </a:cubicBezTo>
                    <a:cubicBezTo>
                      <a:pt x="36" y="240"/>
                      <a:pt x="36" y="240"/>
                      <a:pt x="43" y="240"/>
                    </a:cubicBezTo>
                    <a:cubicBezTo>
                      <a:pt x="304" y="346"/>
                      <a:pt x="304" y="346"/>
                      <a:pt x="304" y="346"/>
                    </a:cubicBezTo>
                    <a:cubicBezTo>
                      <a:pt x="566" y="240"/>
                      <a:pt x="566" y="240"/>
                      <a:pt x="566" y="240"/>
                    </a:cubicBezTo>
                    <a:lnTo>
                      <a:pt x="573" y="240"/>
                    </a:lnTo>
                    <a:cubicBezTo>
                      <a:pt x="594" y="240"/>
                      <a:pt x="601" y="247"/>
                      <a:pt x="601" y="268"/>
                    </a:cubicBezTo>
                    <a:cubicBezTo>
                      <a:pt x="601" y="275"/>
                      <a:pt x="594" y="289"/>
                      <a:pt x="587" y="289"/>
                    </a:cubicBezTo>
                    <a:close/>
                    <a:moveTo>
                      <a:pt x="587" y="169"/>
                    </a:moveTo>
                    <a:lnTo>
                      <a:pt x="587" y="169"/>
                    </a:lnTo>
                    <a:cubicBezTo>
                      <a:pt x="311" y="282"/>
                      <a:pt x="311" y="282"/>
                      <a:pt x="311" y="282"/>
                    </a:cubicBezTo>
                    <a:lnTo>
                      <a:pt x="304" y="282"/>
                    </a:lnTo>
                    <a:cubicBezTo>
                      <a:pt x="297" y="282"/>
                      <a:pt x="297" y="282"/>
                      <a:pt x="290" y="282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7" y="162"/>
                      <a:pt x="0" y="155"/>
                      <a:pt x="0" y="141"/>
                    </a:cubicBezTo>
                    <a:cubicBezTo>
                      <a:pt x="0" y="134"/>
                      <a:pt x="7" y="120"/>
                      <a:pt x="15" y="120"/>
                    </a:cubicBezTo>
                    <a:cubicBezTo>
                      <a:pt x="290" y="7"/>
                      <a:pt x="290" y="7"/>
                      <a:pt x="290" y="7"/>
                    </a:cubicBezTo>
                    <a:cubicBezTo>
                      <a:pt x="297" y="0"/>
                      <a:pt x="297" y="0"/>
                      <a:pt x="304" y="0"/>
                    </a:cubicBezTo>
                    <a:cubicBezTo>
                      <a:pt x="304" y="0"/>
                      <a:pt x="311" y="0"/>
                      <a:pt x="311" y="7"/>
                    </a:cubicBezTo>
                    <a:cubicBezTo>
                      <a:pt x="587" y="120"/>
                      <a:pt x="587" y="120"/>
                      <a:pt x="587" y="120"/>
                    </a:cubicBezTo>
                    <a:cubicBezTo>
                      <a:pt x="594" y="120"/>
                      <a:pt x="601" y="134"/>
                      <a:pt x="601" y="141"/>
                    </a:cubicBezTo>
                    <a:cubicBezTo>
                      <a:pt x="601" y="155"/>
                      <a:pt x="594" y="162"/>
                      <a:pt x="587" y="169"/>
                    </a:cubicBezTo>
                    <a:close/>
                    <a:moveTo>
                      <a:pt x="29" y="360"/>
                    </a:moveTo>
                    <a:lnTo>
                      <a:pt x="29" y="360"/>
                    </a:lnTo>
                    <a:cubicBezTo>
                      <a:pt x="36" y="360"/>
                      <a:pt x="36" y="360"/>
                      <a:pt x="43" y="360"/>
                    </a:cubicBezTo>
                    <a:cubicBezTo>
                      <a:pt x="304" y="473"/>
                      <a:pt x="304" y="473"/>
                      <a:pt x="304" y="473"/>
                    </a:cubicBezTo>
                    <a:cubicBezTo>
                      <a:pt x="566" y="360"/>
                      <a:pt x="566" y="360"/>
                      <a:pt x="566" y="360"/>
                    </a:cubicBezTo>
                    <a:lnTo>
                      <a:pt x="573" y="360"/>
                    </a:lnTo>
                    <a:cubicBezTo>
                      <a:pt x="594" y="360"/>
                      <a:pt x="601" y="374"/>
                      <a:pt x="601" y="388"/>
                    </a:cubicBezTo>
                    <a:cubicBezTo>
                      <a:pt x="601" y="403"/>
                      <a:pt x="594" y="410"/>
                      <a:pt x="587" y="417"/>
                    </a:cubicBezTo>
                    <a:cubicBezTo>
                      <a:pt x="311" y="530"/>
                      <a:pt x="311" y="530"/>
                      <a:pt x="311" y="530"/>
                    </a:cubicBezTo>
                    <a:lnTo>
                      <a:pt x="304" y="530"/>
                    </a:lnTo>
                    <a:cubicBezTo>
                      <a:pt x="297" y="530"/>
                      <a:pt x="297" y="530"/>
                      <a:pt x="290" y="530"/>
                    </a:cubicBezTo>
                    <a:cubicBezTo>
                      <a:pt x="15" y="417"/>
                      <a:pt x="15" y="417"/>
                      <a:pt x="15" y="417"/>
                    </a:cubicBezTo>
                    <a:cubicBezTo>
                      <a:pt x="7" y="410"/>
                      <a:pt x="0" y="403"/>
                      <a:pt x="0" y="388"/>
                    </a:cubicBezTo>
                    <a:cubicBezTo>
                      <a:pt x="0" y="374"/>
                      <a:pt x="15" y="360"/>
                      <a:pt x="29" y="3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TextBox 53"/>
            <p:cNvSpPr txBox="1"/>
            <p:nvPr/>
          </p:nvSpPr>
          <p:spPr>
            <a:xfrm>
              <a:off x="1295400" y="5058099"/>
              <a:ext cx="2563521" cy="636398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引用在初始化后不能再被重新</a:t>
              </a:r>
              <a:endParaRPr lang="en-US" altLang="zh-CN" sz="1600" b="1" dirty="0">
                <a:solidFill>
                  <a:schemeClr val="accent4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声明为一个变量的引用；</a:t>
              </a:r>
            </a:p>
          </p:txBody>
        </p:sp>
      </p:grpSp>
      <p:grpSp>
        <p:nvGrpSpPr>
          <p:cNvPr id="49" name="千图PPT彼岸天：ID 8661124库_组合 48"/>
          <p:cNvGrpSpPr/>
          <p:nvPr>
            <p:custDataLst>
              <p:tags r:id="rId4"/>
            </p:custDataLst>
          </p:nvPr>
        </p:nvGrpSpPr>
        <p:grpSpPr>
          <a:xfrm>
            <a:off x="6222137" y="4171356"/>
            <a:ext cx="3729730" cy="1923698"/>
            <a:chOff x="4686300" y="3940536"/>
            <a:chExt cx="2819400" cy="1923698"/>
          </a:xfrm>
        </p:grpSpPr>
        <p:sp>
          <p:nvSpPr>
            <p:cNvPr id="13" name="Rectangle: Rounded Corners 33"/>
            <p:cNvSpPr/>
            <p:nvPr/>
          </p:nvSpPr>
          <p:spPr>
            <a:xfrm>
              <a:off x="4686300" y="4359679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4" name="Group 34"/>
            <p:cNvGrpSpPr/>
            <p:nvPr/>
          </p:nvGrpSpPr>
          <p:grpSpPr>
            <a:xfrm>
              <a:off x="5694065" y="3940536"/>
              <a:ext cx="803870" cy="803870"/>
              <a:chOff x="5638800" y="1225947"/>
              <a:chExt cx="914400" cy="914400"/>
            </a:xfrm>
          </p:grpSpPr>
          <p:sp>
            <p:nvSpPr>
              <p:cNvPr id="34" name="Rectangle: Rounded Corners 37"/>
              <p:cNvSpPr/>
              <p:nvPr/>
            </p:nvSpPr>
            <p:spPr>
              <a:xfrm>
                <a:off x="5638800" y="1225947"/>
                <a:ext cx="914400" cy="91440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Freeform: Shape 38"/>
              <p:cNvSpPr/>
              <p:nvPr/>
            </p:nvSpPr>
            <p:spPr bwMode="auto">
              <a:xfrm>
                <a:off x="5852919" y="1449011"/>
                <a:ext cx="486162" cy="475360"/>
              </a:xfrm>
              <a:custGeom>
                <a:avLst/>
                <a:gdLst>
                  <a:gd name="T0" fmla="*/ 203841 w 594"/>
                  <a:gd name="T1" fmla="*/ 122628 h 581"/>
                  <a:gd name="T2" fmla="*/ 201316 w 594"/>
                  <a:gd name="T3" fmla="*/ 122628 h 581"/>
                  <a:gd name="T4" fmla="*/ 196265 w 594"/>
                  <a:gd name="T5" fmla="*/ 140301 h 581"/>
                  <a:gd name="T6" fmla="*/ 196265 w 594"/>
                  <a:gd name="T7" fmla="*/ 142826 h 581"/>
                  <a:gd name="T8" fmla="*/ 196265 w 594"/>
                  <a:gd name="T9" fmla="*/ 145351 h 581"/>
                  <a:gd name="T10" fmla="*/ 196265 w 594"/>
                  <a:gd name="T11" fmla="*/ 145351 h 581"/>
                  <a:gd name="T12" fmla="*/ 193739 w 594"/>
                  <a:gd name="T13" fmla="*/ 147875 h 581"/>
                  <a:gd name="T14" fmla="*/ 185802 w 594"/>
                  <a:gd name="T15" fmla="*/ 150400 h 581"/>
                  <a:gd name="T16" fmla="*/ 185802 w 594"/>
                  <a:gd name="T17" fmla="*/ 150400 h 581"/>
                  <a:gd name="T18" fmla="*/ 155497 w 594"/>
                  <a:gd name="T19" fmla="*/ 122628 h 581"/>
                  <a:gd name="T20" fmla="*/ 155497 w 594"/>
                  <a:gd name="T21" fmla="*/ 122628 h 581"/>
                  <a:gd name="T22" fmla="*/ 50870 w 594"/>
                  <a:gd name="T23" fmla="*/ 112169 h 581"/>
                  <a:gd name="T24" fmla="*/ 60972 w 594"/>
                  <a:gd name="T25" fmla="*/ 0 h 581"/>
                  <a:gd name="T26" fmla="*/ 213943 w 594"/>
                  <a:gd name="T27" fmla="*/ 10459 h 581"/>
                  <a:gd name="T28" fmla="*/ 203841 w 594"/>
                  <a:gd name="T29" fmla="*/ 122628 h 581"/>
                  <a:gd name="T30" fmla="*/ 150446 w 594"/>
                  <a:gd name="T31" fmla="*/ 132727 h 581"/>
                  <a:gd name="T32" fmla="*/ 173175 w 594"/>
                  <a:gd name="T33" fmla="*/ 155810 h 581"/>
                  <a:gd name="T34" fmla="*/ 185802 w 594"/>
                  <a:gd name="T35" fmla="*/ 168433 h 581"/>
                  <a:gd name="T36" fmla="*/ 175700 w 594"/>
                  <a:gd name="T37" fmla="*/ 178532 h 581"/>
                  <a:gd name="T38" fmla="*/ 104266 w 594"/>
                  <a:gd name="T39" fmla="*/ 178532 h 581"/>
                  <a:gd name="T40" fmla="*/ 81537 w 594"/>
                  <a:gd name="T41" fmla="*/ 178532 h 581"/>
                  <a:gd name="T42" fmla="*/ 71074 w 594"/>
                  <a:gd name="T43" fmla="*/ 178532 h 581"/>
                  <a:gd name="T44" fmla="*/ 40768 w 594"/>
                  <a:gd name="T45" fmla="*/ 204140 h 581"/>
                  <a:gd name="T46" fmla="*/ 32831 w 594"/>
                  <a:gd name="T47" fmla="*/ 209189 h 581"/>
                  <a:gd name="T48" fmla="*/ 32831 w 594"/>
                  <a:gd name="T49" fmla="*/ 209189 h 581"/>
                  <a:gd name="T50" fmla="*/ 25255 w 594"/>
                  <a:gd name="T51" fmla="*/ 204140 h 581"/>
                  <a:gd name="T52" fmla="*/ 25255 w 594"/>
                  <a:gd name="T53" fmla="*/ 204140 h 581"/>
                  <a:gd name="T54" fmla="*/ 25255 w 594"/>
                  <a:gd name="T55" fmla="*/ 201615 h 581"/>
                  <a:gd name="T56" fmla="*/ 22729 w 594"/>
                  <a:gd name="T57" fmla="*/ 199091 h 581"/>
                  <a:gd name="T58" fmla="*/ 22729 w 594"/>
                  <a:gd name="T59" fmla="*/ 178532 h 581"/>
                  <a:gd name="T60" fmla="*/ 22729 w 594"/>
                  <a:gd name="T61" fmla="*/ 178532 h 581"/>
                  <a:gd name="T62" fmla="*/ 0 w 594"/>
                  <a:gd name="T63" fmla="*/ 168433 h 581"/>
                  <a:gd name="T64" fmla="*/ 0 w 594"/>
                  <a:gd name="T65" fmla="*/ 51215 h 581"/>
                  <a:gd name="T66" fmla="*/ 40768 w 594"/>
                  <a:gd name="T67" fmla="*/ 40756 h 581"/>
                  <a:gd name="T68" fmla="*/ 60972 w 594"/>
                  <a:gd name="T69" fmla="*/ 132727 h 58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94" h="581">
                    <a:moveTo>
                      <a:pt x="565" y="340"/>
                    </a:moveTo>
                    <a:lnTo>
                      <a:pt x="565" y="340"/>
                    </a:lnTo>
                    <a:cubicBezTo>
                      <a:pt x="558" y="340"/>
                      <a:pt x="558" y="340"/>
                      <a:pt x="558" y="340"/>
                    </a:cubicBezTo>
                    <a:cubicBezTo>
                      <a:pt x="544" y="340"/>
                      <a:pt x="544" y="340"/>
                      <a:pt x="544" y="340"/>
                    </a:cubicBezTo>
                    <a:cubicBezTo>
                      <a:pt x="544" y="389"/>
                      <a:pt x="544" y="389"/>
                      <a:pt x="544" y="389"/>
                    </a:cubicBezTo>
                    <a:lnTo>
                      <a:pt x="544" y="396"/>
                    </a:lnTo>
                    <a:cubicBezTo>
                      <a:pt x="544" y="396"/>
                      <a:pt x="544" y="396"/>
                      <a:pt x="544" y="403"/>
                    </a:cubicBezTo>
                    <a:lnTo>
                      <a:pt x="537" y="410"/>
                    </a:lnTo>
                    <a:cubicBezTo>
                      <a:pt x="530" y="417"/>
                      <a:pt x="523" y="417"/>
                      <a:pt x="515" y="417"/>
                    </a:cubicBezTo>
                    <a:cubicBezTo>
                      <a:pt x="508" y="417"/>
                      <a:pt x="501" y="417"/>
                      <a:pt x="501" y="410"/>
                    </a:cubicBezTo>
                    <a:cubicBezTo>
                      <a:pt x="431" y="340"/>
                      <a:pt x="431" y="340"/>
                      <a:pt x="431" y="340"/>
                    </a:cubicBezTo>
                    <a:cubicBezTo>
                      <a:pt x="169" y="340"/>
                      <a:pt x="169" y="340"/>
                      <a:pt x="169" y="340"/>
                    </a:cubicBezTo>
                    <a:cubicBezTo>
                      <a:pt x="155" y="340"/>
                      <a:pt x="141" y="332"/>
                      <a:pt x="141" y="311"/>
                    </a:cubicBezTo>
                    <a:cubicBezTo>
                      <a:pt x="141" y="29"/>
                      <a:pt x="141" y="29"/>
                      <a:pt x="141" y="29"/>
                    </a:cubicBezTo>
                    <a:cubicBezTo>
                      <a:pt x="141" y="14"/>
                      <a:pt x="155" y="0"/>
                      <a:pt x="169" y="0"/>
                    </a:cubicBezTo>
                    <a:cubicBezTo>
                      <a:pt x="565" y="0"/>
                      <a:pt x="565" y="0"/>
                      <a:pt x="565" y="0"/>
                    </a:cubicBezTo>
                    <a:cubicBezTo>
                      <a:pt x="579" y="0"/>
                      <a:pt x="593" y="14"/>
                      <a:pt x="593" y="29"/>
                    </a:cubicBezTo>
                    <a:cubicBezTo>
                      <a:pt x="593" y="311"/>
                      <a:pt x="593" y="311"/>
                      <a:pt x="593" y="311"/>
                    </a:cubicBezTo>
                    <a:cubicBezTo>
                      <a:pt x="593" y="332"/>
                      <a:pt x="579" y="340"/>
                      <a:pt x="565" y="340"/>
                    </a:cubicBezTo>
                    <a:close/>
                    <a:moveTo>
                      <a:pt x="417" y="368"/>
                    </a:moveTo>
                    <a:lnTo>
                      <a:pt x="417" y="368"/>
                    </a:lnTo>
                    <a:cubicBezTo>
                      <a:pt x="480" y="432"/>
                      <a:pt x="480" y="432"/>
                      <a:pt x="480" y="432"/>
                    </a:cubicBezTo>
                    <a:cubicBezTo>
                      <a:pt x="487" y="439"/>
                      <a:pt x="501" y="446"/>
                      <a:pt x="515" y="446"/>
                    </a:cubicBezTo>
                    <a:cubicBezTo>
                      <a:pt x="515" y="467"/>
                      <a:pt x="515" y="467"/>
                      <a:pt x="515" y="467"/>
                    </a:cubicBezTo>
                    <a:cubicBezTo>
                      <a:pt x="515" y="481"/>
                      <a:pt x="508" y="495"/>
                      <a:pt x="487" y="495"/>
                    </a:cubicBezTo>
                    <a:cubicBezTo>
                      <a:pt x="289" y="495"/>
                      <a:pt x="289" y="495"/>
                      <a:pt x="289" y="495"/>
                    </a:cubicBezTo>
                    <a:cubicBezTo>
                      <a:pt x="226" y="495"/>
                      <a:pt x="226" y="495"/>
                      <a:pt x="226" y="495"/>
                    </a:cubicBezTo>
                    <a:cubicBezTo>
                      <a:pt x="197" y="495"/>
                      <a:pt x="197" y="495"/>
                      <a:pt x="197" y="495"/>
                    </a:cubicBezTo>
                    <a:cubicBezTo>
                      <a:pt x="190" y="495"/>
                      <a:pt x="190" y="495"/>
                      <a:pt x="190" y="495"/>
                    </a:cubicBezTo>
                    <a:cubicBezTo>
                      <a:pt x="113" y="566"/>
                      <a:pt x="113" y="566"/>
                      <a:pt x="113" y="566"/>
                    </a:cubicBezTo>
                    <a:cubicBezTo>
                      <a:pt x="106" y="573"/>
                      <a:pt x="99" y="580"/>
                      <a:pt x="91" y="580"/>
                    </a:cubicBezTo>
                    <a:cubicBezTo>
                      <a:pt x="84" y="580"/>
                      <a:pt x="77" y="573"/>
                      <a:pt x="77" y="566"/>
                    </a:cubicBezTo>
                    <a:cubicBezTo>
                      <a:pt x="70" y="566"/>
                      <a:pt x="70" y="566"/>
                      <a:pt x="70" y="566"/>
                    </a:cubicBezTo>
                    <a:lnTo>
                      <a:pt x="70" y="559"/>
                    </a:lnTo>
                    <a:cubicBezTo>
                      <a:pt x="70" y="559"/>
                      <a:pt x="63" y="559"/>
                      <a:pt x="63" y="552"/>
                    </a:cubicBezTo>
                    <a:cubicBezTo>
                      <a:pt x="63" y="495"/>
                      <a:pt x="63" y="495"/>
                      <a:pt x="63" y="495"/>
                    </a:cubicBezTo>
                    <a:cubicBezTo>
                      <a:pt x="28" y="495"/>
                      <a:pt x="28" y="495"/>
                      <a:pt x="28" y="495"/>
                    </a:cubicBezTo>
                    <a:cubicBezTo>
                      <a:pt x="14" y="495"/>
                      <a:pt x="0" y="481"/>
                      <a:pt x="0" y="46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28"/>
                      <a:pt x="14" y="113"/>
                      <a:pt x="28" y="113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13" y="311"/>
                      <a:pt x="113" y="311"/>
                      <a:pt x="113" y="311"/>
                    </a:cubicBezTo>
                    <a:cubicBezTo>
                      <a:pt x="113" y="347"/>
                      <a:pt x="141" y="368"/>
                      <a:pt x="169" y="368"/>
                    </a:cubicBezTo>
                    <a:lnTo>
                      <a:pt x="417" y="3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4" name="TextBox 56"/>
            <p:cNvSpPr txBox="1"/>
            <p:nvPr/>
          </p:nvSpPr>
          <p:spPr>
            <a:xfrm>
              <a:off x="4814237" y="5058099"/>
              <a:ext cx="2563521" cy="246221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5">
                      <a:lumMod val="100000"/>
                    </a:schemeClr>
                  </a:solidFill>
                </a:rPr>
                <a:t>不能建立引用数组</a:t>
              </a:r>
              <a:endParaRPr lang="en-US" altLang="zh-CN" sz="1600" b="1" dirty="0">
                <a:solidFill>
                  <a:schemeClr val="accent5">
                    <a:lumMod val="100000"/>
                  </a:schemeClr>
                </a:solidFill>
              </a:endParaRPr>
            </a:p>
          </p:txBody>
        </p:sp>
      </p:grpSp>
      <p:sp>
        <p:nvSpPr>
          <p:cNvPr id="51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几点说明</a:t>
            </a:r>
          </a:p>
        </p:txBody>
      </p:sp>
    </p:spTree>
    <p:extLst>
      <p:ext uri="{BB962C8B-B14F-4D97-AF65-F5344CB8AC3E}">
        <p14:creationId xmlns:p14="http://schemas.microsoft.com/office/powerpoint/2010/main" val="336384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千图PPT彼岸天：ID 8661124椭圆 2"/>
          <p:cNvSpPr/>
          <p:nvPr>
            <p:custDataLst>
              <p:tags r:id="rId1"/>
            </p:custDataLst>
          </p:nvPr>
        </p:nvSpPr>
        <p:spPr>
          <a:xfrm>
            <a:off x="4852201" y="2387333"/>
            <a:ext cx="2487600" cy="2486773"/>
          </a:xfrm>
          <a:prstGeom prst="ellipse">
            <a:avLst/>
          </a:prstGeom>
          <a:blipFill dpi="0" rotWithShape="1">
            <a:blip r:embed="rId17"/>
            <a:srcRect/>
            <a:stretch>
              <a:fillRect l="-19352" r="-1935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5" name="千图PPT彼岸天：ID 8661124直接连接符 1"/>
          <p:cNvCxnSpPr/>
          <p:nvPr>
            <p:custDataLst>
              <p:tags r:id="rId2"/>
            </p:custDataLst>
          </p:nvPr>
        </p:nvCxnSpPr>
        <p:spPr>
          <a:xfrm>
            <a:off x="7617238" y="3609020"/>
            <a:ext cx="3706477" cy="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千图PPT彼岸天：ID 8661124组合 2"/>
          <p:cNvGrpSpPr/>
          <p:nvPr>
            <p:custDataLst>
              <p:tags r:id="rId3"/>
            </p:custDataLst>
          </p:nvPr>
        </p:nvGrpSpPr>
        <p:grpSpPr>
          <a:xfrm>
            <a:off x="4094595" y="1611764"/>
            <a:ext cx="3998015" cy="3998013"/>
            <a:chOff x="4094595" y="1611764"/>
            <a:chExt cx="3998015" cy="3998013"/>
          </a:xfrm>
        </p:grpSpPr>
        <p:sp>
          <p:nvSpPr>
            <p:cNvPr id="6" name="Block Arc 7"/>
            <p:cNvSpPr/>
            <p:nvPr/>
          </p:nvSpPr>
          <p:spPr>
            <a:xfrm flipH="1" flipV="1">
              <a:off x="4094595" y="1611764"/>
              <a:ext cx="3998015" cy="3998013"/>
            </a:xfrm>
            <a:prstGeom prst="blockArc">
              <a:avLst>
                <a:gd name="adj1" fmla="val 21599999"/>
                <a:gd name="adj2" fmla="val 8180671"/>
                <a:gd name="adj3" fmla="val 1191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osceles Triangle 8"/>
            <p:cNvSpPr/>
            <p:nvPr/>
          </p:nvSpPr>
          <p:spPr>
            <a:xfrm rot="18900000" flipH="1" flipV="1">
              <a:off x="7188463" y="2267181"/>
              <a:ext cx="821422" cy="70812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千图PPT彼岸天：ID 8661124组合 1"/>
          <p:cNvGrpSpPr/>
          <p:nvPr>
            <p:custDataLst>
              <p:tags r:id="rId4"/>
            </p:custDataLst>
          </p:nvPr>
        </p:nvGrpSpPr>
        <p:grpSpPr>
          <a:xfrm>
            <a:off x="4094595" y="1611764"/>
            <a:ext cx="3998015" cy="3998013"/>
            <a:chOff x="4094595" y="1611764"/>
            <a:chExt cx="3998015" cy="3998013"/>
          </a:xfrm>
        </p:grpSpPr>
        <p:sp>
          <p:nvSpPr>
            <p:cNvPr id="23" name="Block Arc 10"/>
            <p:cNvSpPr/>
            <p:nvPr/>
          </p:nvSpPr>
          <p:spPr>
            <a:xfrm>
              <a:off x="4094595" y="1611764"/>
              <a:ext cx="3998015" cy="3998013"/>
            </a:xfrm>
            <a:prstGeom prst="blockArc">
              <a:avLst>
                <a:gd name="adj1" fmla="val 21599999"/>
                <a:gd name="adj2" fmla="val 8180671"/>
                <a:gd name="adj3" fmla="val 1191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sosceles Triangle 11"/>
            <p:cNvSpPr/>
            <p:nvPr/>
          </p:nvSpPr>
          <p:spPr>
            <a:xfrm rot="8100000" flipV="1">
              <a:off x="4187398" y="4266807"/>
              <a:ext cx="821421" cy="70812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9" name="千图PPT彼岸天：ID 8661124直接连接符 12"/>
          <p:cNvCxnSpPr/>
          <p:nvPr>
            <p:custDataLst>
              <p:tags r:id="rId5"/>
            </p:custDataLst>
          </p:nvPr>
        </p:nvCxnSpPr>
        <p:spPr>
          <a:xfrm flipH="1">
            <a:off x="879330" y="3595748"/>
            <a:ext cx="3678364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千图PPT彼岸天：ID 8661124文本框 15"/>
          <p:cNvSpPr txBox="1"/>
          <p:nvPr>
            <p:custDataLst>
              <p:tags r:id="rId6"/>
            </p:custDataLst>
          </p:nvPr>
        </p:nvSpPr>
        <p:spPr>
          <a:xfrm>
            <a:off x="7865120" y="3921716"/>
            <a:ext cx="4326880" cy="952390"/>
          </a:xfrm>
          <a:prstGeom prst="rect">
            <a:avLst/>
          </a:prstGeom>
          <a:noFill/>
          <a:effectLst/>
        </p:spPr>
        <p:txBody>
          <a:bodyPr wrap="none" lIns="0" tIns="0" rIns="0" bIns="0" anchor="ctr">
            <a:normAutofit lnSpcReduction="1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1"/>
            <a:r>
              <a:rPr lang="en-US" altLang="zh-CN" sz="2135" dirty="0">
                <a:solidFill>
                  <a:schemeClr val="accent2"/>
                </a:solidFill>
              </a:rPr>
              <a:t>C++</a:t>
            </a:r>
            <a:r>
              <a:rPr lang="zh-CN" altLang="en-US" sz="2135" dirty="0">
                <a:solidFill>
                  <a:schemeClr val="accent2"/>
                </a:solidFill>
              </a:rPr>
              <a:t>中使用</a:t>
            </a:r>
            <a:r>
              <a:rPr lang="en-US" altLang="zh-CN" sz="2135" dirty="0">
                <a:solidFill>
                  <a:schemeClr val="accent2"/>
                </a:solidFill>
              </a:rPr>
              <a:t>new/delete</a:t>
            </a:r>
          </a:p>
          <a:p>
            <a:pPr lvl="1"/>
            <a:r>
              <a:rPr lang="zh-CN" altLang="en-US" sz="2135" dirty="0">
                <a:solidFill>
                  <a:schemeClr val="accent2"/>
                </a:solidFill>
              </a:rPr>
              <a:t>两个函数更好的、</a:t>
            </a:r>
            <a:endParaRPr lang="en-US" altLang="zh-CN" sz="2135" dirty="0">
              <a:solidFill>
                <a:schemeClr val="accent2"/>
              </a:solidFill>
            </a:endParaRPr>
          </a:p>
          <a:p>
            <a:pPr lvl="1"/>
            <a:r>
              <a:rPr lang="zh-CN" altLang="en-US" sz="2135" dirty="0">
                <a:solidFill>
                  <a:schemeClr val="accent2"/>
                </a:solidFill>
              </a:rPr>
              <a:t>更简单的进行内存的分配和释放</a:t>
            </a:r>
          </a:p>
        </p:txBody>
      </p:sp>
      <p:sp>
        <p:nvSpPr>
          <p:cNvPr id="22" name="千图PPT彼岸天：ID 8661124文本框 28"/>
          <p:cNvSpPr txBox="1"/>
          <p:nvPr>
            <p:custDataLst>
              <p:tags r:id="rId7"/>
            </p:custDataLst>
          </p:nvPr>
        </p:nvSpPr>
        <p:spPr bwMode="auto">
          <a:xfrm>
            <a:off x="719138" y="2596872"/>
            <a:ext cx="3108170" cy="832128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/>
              <a:t>必须预先指定需要开辟的内存空间的大小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/>
              <a:t> 返回为* </a:t>
            </a:r>
            <a:r>
              <a:rPr lang="en-US" altLang="zh-CN" sz="1400" dirty="0"/>
              <a:t>void</a:t>
            </a:r>
            <a:r>
              <a:rPr lang="zh-CN" altLang="en-US" sz="1400" dirty="0"/>
              <a:t>型，必须在程序中进行类型强制转换</a:t>
            </a:r>
          </a:p>
          <a:p>
            <a: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br>
              <a:rPr lang="zh-CN" altLang="en-US" sz="1400" dirty="0"/>
            </a:br>
            <a:endParaRPr lang="zh-CN" altLang="en-US" sz="1400" dirty="0"/>
          </a:p>
        </p:txBody>
      </p:sp>
      <p:sp>
        <p:nvSpPr>
          <p:cNvPr id="11" name="千图PPT彼岸天：ID 8661124文本框 18"/>
          <p:cNvSpPr txBox="1"/>
          <p:nvPr>
            <p:custDataLst>
              <p:tags r:id="rId8"/>
            </p:custDataLst>
          </p:nvPr>
        </p:nvSpPr>
        <p:spPr>
          <a:xfrm>
            <a:off x="1199932" y="1517081"/>
            <a:ext cx="3108170" cy="904084"/>
          </a:xfrm>
          <a:prstGeom prst="rect">
            <a:avLst/>
          </a:prstGeom>
          <a:noFill/>
          <a:effectLst/>
        </p:spPr>
        <p:txBody>
          <a:bodyPr wrap="none" lIns="0" tIns="0" rIns="0" bIns="0" anchor="ctr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1" algn="r"/>
            <a:r>
              <a:rPr lang="en-US" altLang="zh-CN" sz="2135" dirty="0">
                <a:solidFill>
                  <a:schemeClr val="accent1"/>
                </a:solidFill>
              </a:rPr>
              <a:t>C </a:t>
            </a:r>
            <a:r>
              <a:rPr lang="zh-CN" altLang="en-US" sz="2135" dirty="0">
                <a:solidFill>
                  <a:schemeClr val="accent1"/>
                </a:solidFill>
              </a:rPr>
              <a:t>中常用</a:t>
            </a:r>
            <a:r>
              <a:rPr lang="en-US" altLang="zh-CN" sz="2135" dirty="0">
                <a:solidFill>
                  <a:schemeClr val="accent1"/>
                </a:solidFill>
              </a:rPr>
              <a:t>malloc/free</a:t>
            </a:r>
            <a:r>
              <a:rPr lang="zh-CN" altLang="en-US" sz="2135" dirty="0">
                <a:solidFill>
                  <a:schemeClr val="accent1"/>
                </a:solidFill>
              </a:rPr>
              <a:t>两个函数</a:t>
            </a:r>
            <a:endParaRPr lang="en-US" altLang="zh-CN" sz="2135" dirty="0">
              <a:solidFill>
                <a:schemeClr val="accent1"/>
              </a:solidFill>
            </a:endParaRPr>
          </a:p>
          <a:p>
            <a:pPr lvl="1" algn="r"/>
            <a:r>
              <a:rPr lang="zh-CN" altLang="en-US" sz="2135" dirty="0">
                <a:solidFill>
                  <a:schemeClr val="accent1"/>
                </a:solidFill>
              </a:rPr>
              <a:t>分配</a:t>
            </a:r>
            <a:r>
              <a:rPr lang="en-US" altLang="zh-CN" sz="2135" dirty="0">
                <a:solidFill>
                  <a:schemeClr val="accent1"/>
                </a:solidFill>
              </a:rPr>
              <a:t>/</a:t>
            </a:r>
            <a:r>
              <a:rPr lang="zh-CN" altLang="en-US" sz="2135" dirty="0">
                <a:solidFill>
                  <a:schemeClr val="accent1"/>
                </a:solidFill>
              </a:rPr>
              <a:t>撤销内存，</a:t>
            </a:r>
            <a:r>
              <a:rPr lang="en-US" altLang="zh-CN" sz="2135" dirty="0">
                <a:solidFill>
                  <a:schemeClr val="accent1"/>
                </a:solidFill>
              </a:rPr>
              <a:t>but...</a:t>
            </a:r>
            <a:endParaRPr lang="zh-CN" altLang="en-US" sz="2135" dirty="0">
              <a:solidFill>
                <a:schemeClr val="accent1"/>
              </a:solidFill>
            </a:endParaRPr>
          </a:p>
        </p:txBody>
      </p:sp>
      <p:sp>
        <p:nvSpPr>
          <p:cNvPr id="17" name="千图PPT彼岸天：ID 8661124Freeform: Shape 20"/>
          <p:cNvSpPr/>
          <p:nvPr>
            <p:custDataLst>
              <p:tags r:id="rId9"/>
            </p:custDataLst>
          </p:nvPr>
        </p:nvSpPr>
        <p:spPr bwMode="auto">
          <a:xfrm>
            <a:off x="2027486" y="3815008"/>
            <a:ext cx="357709" cy="517963"/>
          </a:xfrm>
          <a:custGeom>
            <a:avLst/>
            <a:gdLst>
              <a:gd name="T0" fmla="*/ 47 w 250"/>
              <a:gd name="T1" fmla="*/ 0 h 362"/>
              <a:gd name="T2" fmla="*/ 36 w 250"/>
              <a:gd name="T3" fmla="*/ 2 h 362"/>
              <a:gd name="T4" fmla="*/ 20 w 250"/>
              <a:gd name="T5" fmla="*/ 9 h 362"/>
              <a:gd name="T6" fmla="*/ 9 w 250"/>
              <a:gd name="T7" fmla="*/ 21 h 362"/>
              <a:gd name="T8" fmla="*/ 1 w 250"/>
              <a:gd name="T9" fmla="*/ 37 h 362"/>
              <a:gd name="T10" fmla="*/ 0 w 250"/>
              <a:gd name="T11" fmla="*/ 317 h 362"/>
              <a:gd name="T12" fmla="*/ 1 w 250"/>
              <a:gd name="T13" fmla="*/ 327 h 362"/>
              <a:gd name="T14" fmla="*/ 9 w 250"/>
              <a:gd name="T15" fmla="*/ 343 h 362"/>
              <a:gd name="T16" fmla="*/ 20 w 250"/>
              <a:gd name="T17" fmla="*/ 355 h 362"/>
              <a:gd name="T18" fmla="*/ 36 w 250"/>
              <a:gd name="T19" fmla="*/ 362 h 362"/>
              <a:gd name="T20" fmla="*/ 204 w 250"/>
              <a:gd name="T21" fmla="*/ 362 h 362"/>
              <a:gd name="T22" fmla="*/ 214 w 250"/>
              <a:gd name="T23" fmla="*/ 362 h 362"/>
              <a:gd name="T24" fmla="*/ 230 w 250"/>
              <a:gd name="T25" fmla="*/ 355 h 362"/>
              <a:gd name="T26" fmla="*/ 242 w 250"/>
              <a:gd name="T27" fmla="*/ 343 h 362"/>
              <a:gd name="T28" fmla="*/ 249 w 250"/>
              <a:gd name="T29" fmla="*/ 327 h 362"/>
              <a:gd name="T30" fmla="*/ 250 w 250"/>
              <a:gd name="T31" fmla="*/ 45 h 362"/>
              <a:gd name="T32" fmla="*/ 249 w 250"/>
              <a:gd name="T33" fmla="*/ 37 h 362"/>
              <a:gd name="T34" fmla="*/ 242 w 250"/>
              <a:gd name="T35" fmla="*/ 21 h 362"/>
              <a:gd name="T36" fmla="*/ 230 w 250"/>
              <a:gd name="T37" fmla="*/ 9 h 362"/>
              <a:gd name="T38" fmla="*/ 214 w 250"/>
              <a:gd name="T39" fmla="*/ 2 h 362"/>
              <a:gd name="T40" fmla="*/ 204 w 250"/>
              <a:gd name="T41" fmla="*/ 0 h 362"/>
              <a:gd name="T42" fmla="*/ 159 w 250"/>
              <a:gd name="T43" fmla="*/ 24 h 362"/>
              <a:gd name="T44" fmla="*/ 163 w 250"/>
              <a:gd name="T45" fmla="*/ 25 h 362"/>
              <a:gd name="T46" fmla="*/ 170 w 250"/>
              <a:gd name="T47" fmla="*/ 31 h 362"/>
              <a:gd name="T48" fmla="*/ 170 w 250"/>
              <a:gd name="T49" fmla="*/ 35 h 362"/>
              <a:gd name="T50" fmla="*/ 167 w 250"/>
              <a:gd name="T51" fmla="*/ 42 h 362"/>
              <a:gd name="T52" fmla="*/ 159 w 250"/>
              <a:gd name="T53" fmla="*/ 45 h 362"/>
              <a:gd name="T54" fmla="*/ 92 w 250"/>
              <a:gd name="T55" fmla="*/ 45 h 362"/>
              <a:gd name="T56" fmla="*/ 83 w 250"/>
              <a:gd name="T57" fmla="*/ 42 h 362"/>
              <a:gd name="T58" fmla="*/ 80 w 250"/>
              <a:gd name="T59" fmla="*/ 35 h 362"/>
              <a:gd name="T60" fmla="*/ 80 w 250"/>
              <a:gd name="T61" fmla="*/ 31 h 362"/>
              <a:gd name="T62" fmla="*/ 87 w 250"/>
              <a:gd name="T63" fmla="*/ 25 h 362"/>
              <a:gd name="T64" fmla="*/ 92 w 250"/>
              <a:gd name="T65" fmla="*/ 24 h 362"/>
              <a:gd name="T66" fmla="*/ 125 w 250"/>
              <a:gd name="T67" fmla="*/ 346 h 362"/>
              <a:gd name="T68" fmla="*/ 112 w 250"/>
              <a:gd name="T69" fmla="*/ 342 h 362"/>
              <a:gd name="T70" fmla="*/ 108 w 250"/>
              <a:gd name="T71" fmla="*/ 329 h 362"/>
              <a:gd name="T72" fmla="*/ 109 w 250"/>
              <a:gd name="T73" fmla="*/ 322 h 362"/>
              <a:gd name="T74" fmla="*/ 118 w 250"/>
              <a:gd name="T75" fmla="*/ 313 h 362"/>
              <a:gd name="T76" fmla="*/ 125 w 250"/>
              <a:gd name="T77" fmla="*/ 311 h 362"/>
              <a:gd name="T78" fmla="*/ 138 w 250"/>
              <a:gd name="T79" fmla="*/ 316 h 362"/>
              <a:gd name="T80" fmla="*/ 143 w 250"/>
              <a:gd name="T81" fmla="*/ 329 h 362"/>
              <a:gd name="T82" fmla="*/ 141 w 250"/>
              <a:gd name="T83" fmla="*/ 336 h 362"/>
              <a:gd name="T84" fmla="*/ 132 w 250"/>
              <a:gd name="T85" fmla="*/ 345 h 362"/>
              <a:gd name="T86" fmla="*/ 125 w 250"/>
              <a:gd name="T87" fmla="*/ 346 h 362"/>
              <a:gd name="T88" fmla="*/ 47 w 250"/>
              <a:gd name="T89" fmla="*/ 295 h 362"/>
              <a:gd name="T90" fmla="*/ 204 w 250"/>
              <a:gd name="T91" fmla="*/ 69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50" h="362">
                <a:moveTo>
                  <a:pt x="204" y="0"/>
                </a:moveTo>
                <a:lnTo>
                  <a:pt x="47" y="0"/>
                </a:lnTo>
                <a:lnTo>
                  <a:pt x="47" y="0"/>
                </a:lnTo>
                <a:lnTo>
                  <a:pt x="36" y="2"/>
                </a:lnTo>
                <a:lnTo>
                  <a:pt x="28" y="5"/>
                </a:lnTo>
                <a:lnTo>
                  <a:pt x="20" y="9"/>
                </a:lnTo>
                <a:lnTo>
                  <a:pt x="15" y="13"/>
                </a:lnTo>
                <a:lnTo>
                  <a:pt x="9" y="21"/>
                </a:lnTo>
                <a:lnTo>
                  <a:pt x="4" y="28"/>
                </a:lnTo>
                <a:lnTo>
                  <a:pt x="1" y="37"/>
                </a:lnTo>
                <a:lnTo>
                  <a:pt x="0" y="45"/>
                </a:lnTo>
                <a:lnTo>
                  <a:pt x="0" y="317"/>
                </a:lnTo>
                <a:lnTo>
                  <a:pt x="0" y="317"/>
                </a:lnTo>
                <a:lnTo>
                  <a:pt x="1" y="327"/>
                </a:lnTo>
                <a:lnTo>
                  <a:pt x="4" y="335"/>
                </a:lnTo>
                <a:lnTo>
                  <a:pt x="9" y="343"/>
                </a:lnTo>
                <a:lnTo>
                  <a:pt x="15" y="349"/>
                </a:lnTo>
                <a:lnTo>
                  <a:pt x="20" y="355"/>
                </a:lnTo>
                <a:lnTo>
                  <a:pt x="28" y="359"/>
                </a:lnTo>
                <a:lnTo>
                  <a:pt x="36" y="362"/>
                </a:lnTo>
                <a:lnTo>
                  <a:pt x="47" y="362"/>
                </a:lnTo>
                <a:lnTo>
                  <a:pt x="204" y="362"/>
                </a:lnTo>
                <a:lnTo>
                  <a:pt x="204" y="362"/>
                </a:lnTo>
                <a:lnTo>
                  <a:pt x="214" y="362"/>
                </a:lnTo>
                <a:lnTo>
                  <a:pt x="223" y="359"/>
                </a:lnTo>
                <a:lnTo>
                  <a:pt x="230" y="355"/>
                </a:lnTo>
                <a:lnTo>
                  <a:pt x="236" y="349"/>
                </a:lnTo>
                <a:lnTo>
                  <a:pt x="242" y="343"/>
                </a:lnTo>
                <a:lnTo>
                  <a:pt x="246" y="335"/>
                </a:lnTo>
                <a:lnTo>
                  <a:pt x="249" y="327"/>
                </a:lnTo>
                <a:lnTo>
                  <a:pt x="250" y="317"/>
                </a:lnTo>
                <a:lnTo>
                  <a:pt x="250" y="45"/>
                </a:lnTo>
                <a:lnTo>
                  <a:pt x="250" y="45"/>
                </a:lnTo>
                <a:lnTo>
                  <a:pt x="249" y="37"/>
                </a:lnTo>
                <a:lnTo>
                  <a:pt x="246" y="28"/>
                </a:lnTo>
                <a:lnTo>
                  <a:pt x="242" y="21"/>
                </a:lnTo>
                <a:lnTo>
                  <a:pt x="236" y="13"/>
                </a:lnTo>
                <a:lnTo>
                  <a:pt x="230" y="9"/>
                </a:lnTo>
                <a:lnTo>
                  <a:pt x="223" y="5"/>
                </a:lnTo>
                <a:lnTo>
                  <a:pt x="214" y="2"/>
                </a:lnTo>
                <a:lnTo>
                  <a:pt x="204" y="0"/>
                </a:lnTo>
                <a:lnTo>
                  <a:pt x="204" y="0"/>
                </a:lnTo>
                <a:close/>
                <a:moveTo>
                  <a:pt x="92" y="24"/>
                </a:moveTo>
                <a:lnTo>
                  <a:pt x="159" y="24"/>
                </a:lnTo>
                <a:lnTo>
                  <a:pt x="159" y="24"/>
                </a:lnTo>
                <a:lnTo>
                  <a:pt x="163" y="25"/>
                </a:lnTo>
                <a:lnTo>
                  <a:pt x="167" y="26"/>
                </a:lnTo>
                <a:lnTo>
                  <a:pt x="170" y="31"/>
                </a:lnTo>
                <a:lnTo>
                  <a:pt x="170" y="35"/>
                </a:lnTo>
                <a:lnTo>
                  <a:pt x="170" y="35"/>
                </a:lnTo>
                <a:lnTo>
                  <a:pt x="170" y="40"/>
                </a:lnTo>
                <a:lnTo>
                  <a:pt x="167" y="42"/>
                </a:lnTo>
                <a:lnTo>
                  <a:pt x="163" y="45"/>
                </a:lnTo>
                <a:lnTo>
                  <a:pt x="159" y="45"/>
                </a:lnTo>
                <a:lnTo>
                  <a:pt x="92" y="45"/>
                </a:lnTo>
                <a:lnTo>
                  <a:pt x="92" y="45"/>
                </a:lnTo>
                <a:lnTo>
                  <a:pt x="87" y="45"/>
                </a:lnTo>
                <a:lnTo>
                  <a:pt x="83" y="42"/>
                </a:lnTo>
                <a:lnTo>
                  <a:pt x="80" y="40"/>
                </a:lnTo>
                <a:lnTo>
                  <a:pt x="80" y="35"/>
                </a:lnTo>
                <a:lnTo>
                  <a:pt x="80" y="35"/>
                </a:lnTo>
                <a:lnTo>
                  <a:pt x="80" y="31"/>
                </a:lnTo>
                <a:lnTo>
                  <a:pt x="83" y="26"/>
                </a:lnTo>
                <a:lnTo>
                  <a:pt x="87" y="25"/>
                </a:lnTo>
                <a:lnTo>
                  <a:pt x="92" y="24"/>
                </a:lnTo>
                <a:lnTo>
                  <a:pt x="92" y="24"/>
                </a:lnTo>
                <a:close/>
                <a:moveTo>
                  <a:pt x="125" y="346"/>
                </a:moveTo>
                <a:lnTo>
                  <a:pt x="125" y="346"/>
                </a:lnTo>
                <a:lnTo>
                  <a:pt x="118" y="345"/>
                </a:lnTo>
                <a:lnTo>
                  <a:pt x="112" y="342"/>
                </a:lnTo>
                <a:lnTo>
                  <a:pt x="109" y="336"/>
                </a:lnTo>
                <a:lnTo>
                  <a:pt x="108" y="329"/>
                </a:lnTo>
                <a:lnTo>
                  <a:pt x="108" y="329"/>
                </a:lnTo>
                <a:lnTo>
                  <a:pt x="109" y="322"/>
                </a:lnTo>
                <a:lnTo>
                  <a:pt x="112" y="316"/>
                </a:lnTo>
                <a:lnTo>
                  <a:pt x="118" y="313"/>
                </a:lnTo>
                <a:lnTo>
                  <a:pt x="125" y="311"/>
                </a:lnTo>
                <a:lnTo>
                  <a:pt x="125" y="311"/>
                </a:lnTo>
                <a:lnTo>
                  <a:pt x="132" y="313"/>
                </a:lnTo>
                <a:lnTo>
                  <a:pt x="138" y="316"/>
                </a:lnTo>
                <a:lnTo>
                  <a:pt x="141" y="322"/>
                </a:lnTo>
                <a:lnTo>
                  <a:pt x="143" y="329"/>
                </a:lnTo>
                <a:lnTo>
                  <a:pt x="143" y="329"/>
                </a:lnTo>
                <a:lnTo>
                  <a:pt x="141" y="336"/>
                </a:lnTo>
                <a:lnTo>
                  <a:pt x="138" y="342"/>
                </a:lnTo>
                <a:lnTo>
                  <a:pt x="132" y="345"/>
                </a:lnTo>
                <a:lnTo>
                  <a:pt x="125" y="346"/>
                </a:lnTo>
                <a:lnTo>
                  <a:pt x="125" y="346"/>
                </a:lnTo>
                <a:close/>
                <a:moveTo>
                  <a:pt x="204" y="295"/>
                </a:moveTo>
                <a:lnTo>
                  <a:pt x="47" y="295"/>
                </a:lnTo>
                <a:lnTo>
                  <a:pt x="47" y="69"/>
                </a:lnTo>
                <a:lnTo>
                  <a:pt x="204" y="69"/>
                </a:lnTo>
                <a:lnTo>
                  <a:pt x="204" y="2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千图PPT彼岸天：ID 8661124Freeform: Shape 21"/>
          <p:cNvSpPr/>
          <p:nvPr>
            <p:custDataLst>
              <p:tags r:id="rId10"/>
            </p:custDataLst>
          </p:nvPr>
        </p:nvSpPr>
        <p:spPr bwMode="auto">
          <a:xfrm>
            <a:off x="2664066" y="3922538"/>
            <a:ext cx="493826" cy="307976"/>
          </a:xfrm>
          <a:custGeom>
            <a:avLst/>
            <a:gdLst>
              <a:gd name="T0" fmla="*/ 326 w 372"/>
              <a:gd name="T1" fmla="*/ 232 h 232"/>
              <a:gd name="T2" fmla="*/ 334 w 372"/>
              <a:gd name="T3" fmla="*/ 231 h 232"/>
              <a:gd name="T4" fmla="*/ 348 w 372"/>
              <a:gd name="T5" fmla="*/ 226 h 232"/>
              <a:gd name="T6" fmla="*/ 358 w 372"/>
              <a:gd name="T7" fmla="*/ 216 h 232"/>
              <a:gd name="T8" fmla="*/ 367 w 372"/>
              <a:gd name="T9" fmla="*/ 199 h 232"/>
              <a:gd name="T10" fmla="*/ 371 w 372"/>
              <a:gd name="T11" fmla="*/ 174 h 232"/>
              <a:gd name="T12" fmla="*/ 372 w 372"/>
              <a:gd name="T13" fmla="*/ 161 h 232"/>
              <a:gd name="T14" fmla="*/ 368 w 372"/>
              <a:gd name="T15" fmla="*/ 144 h 232"/>
              <a:gd name="T16" fmla="*/ 361 w 372"/>
              <a:gd name="T17" fmla="*/ 129 h 232"/>
              <a:gd name="T18" fmla="*/ 349 w 372"/>
              <a:gd name="T19" fmla="*/ 119 h 232"/>
              <a:gd name="T20" fmla="*/ 326 w 372"/>
              <a:gd name="T21" fmla="*/ 107 h 232"/>
              <a:gd name="T22" fmla="*/ 304 w 372"/>
              <a:gd name="T23" fmla="*/ 103 h 232"/>
              <a:gd name="T24" fmla="*/ 307 w 372"/>
              <a:gd name="T25" fmla="*/ 91 h 232"/>
              <a:gd name="T26" fmla="*/ 308 w 372"/>
              <a:gd name="T27" fmla="*/ 62 h 232"/>
              <a:gd name="T28" fmla="*/ 302 w 372"/>
              <a:gd name="T29" fmla="*/ 46 h 232"/>
              <a:gd name="T30" fmla="*/ 292 w 372"/>
              <a:gd name="T31" fmla="*/ 30 h 232"/>
              <a:gd name="T32" fmla="*/ 273 w 372"/>
              <a:gd name="T33" fmla="*/ 14 h 232"/>
              <a:gd name="T34" fmla="*/ 246 w 372"/>
              <a:gd name="T35" fmla="*/ 3 h 232"/>
              <a:gd name="T36" fmla="*/ 234 w 372"/>
              <a:gd name="T37" fmla="*/ 0 h 232"/>
              <a:gd name="T38" fmla="*/ 212 w 372"/>
              <a:gd name="T39" fmla="*/ 0 h 232"/>
              <a:gd name="T40" fmla="*/ 195 w 372"/>
              <a:gd name="T41" fmla="*/ 6 h 232"/>
              <a:gd name="T42" fmla="*/ 180 w 372"/>
              <a:gd name="T43" fmla="*/ 16 h 232"/>
              <a:gd name="T44" fmla="*/ 164 w 372"/>
              <a:gd name="T45" fmla="*/ 32 h 232"/>
              <a:gd name="T46" fmla="*/ 152 w 372"/>
              <a:gd name="T47" fmla="*/ 53 h 232"/>
              <a:gd name="T48" fmla="*/ 148 w 372"/>
              <a:gd name="T49" fmla="*/ 48 h 232"/>
              <a:gd name="T50" fmla="*/ 138 w 372"/>
              <a:gd name="T51" fmla="*/ 35 h 232"/>
              <a:gd name="T52" fmla="*/ 118 w 372"/>
              <a:gd name="T53" fmla="*/ 26 h 232"/>
              <a:gd name="T54" fmla="*/ 103 w 372"/>
              <a:gd name="T55" fmla="*/ 24 h 232"/>
              <a:gd name="T56" fmla="*/ 87 w 372"/>
              <a:gd name="T57" fmla="*/ 29 h 232"/>
              <a:gd name="T58" fmla="*/ 77 w 372"/>
              <a:gd name="T59" fmla="*/ 32 h 232"/>
              <a:gd name="T60" fmla="*/ 64 w 372"/>
              <a:gd name="T61" fmla="*/ 42 h 232"/>
              <a:gd name="T62" fmla="*/ 53 w 372"/>
              <a:gd name="T63" fmla="*/ 53 h 232"/>
              <a:gd name="T64" fmla="*/ 45 w 372"/>
              <a:gd name="T65" fmla="*/ 72 h 232"/>
              <a:gd name="T66" fmla="*/ 42 w 372"/>
              <a:gd name="T67" fmla="*/ 94 h 232"/>
              <a:gd name="T68" fmla="*/ 43 w 372"/>
              <a:gd name="T69" fmla="*/ 104 h 232"/>
              <a:gd name="T70" fmla="*/ 29 w 372"/>
              <a:gd name="T71" fmla="*/ 109 h 232"/>
              <a:gd name="T72" fmla="*/ 13 w 372"/>
              <a:gd name="T73" fmla="*/ 120 h 232"/>
              <a:gd name="T74" fmla="*/ 3 w 372"/>
              <a:gd name="T75" fmla="*/ 135 h 232"/>
              <a:gd name="T76" fmla="*/ 0 w 372"/>
              <a:gd name="T77" fmla="*/ 148 h 232"/>
              <a:gd name="T78" fmla="*/ 0 w 372"/>
              <a:gd name="T79" fmla="*/ 155 h 232"/>
              <a:gd name="T80" fmla="*/ 1 w 372"/>
              <a:gd name="T81" fmla="*/ 177 h 232"/>
              <a:gd name="T82" fmla="*/ 5 w 372"/>
              <a:gd name="T83" fmla="*/ 195 h 232"/>
              <a:gd name="T84" fmla="*/ 21 w 372"/>
              <a:gd name="T85" fmla="*/ 218 h 232"/>
              <a:gd name="T86" fmla="*/ 36 w 372"/>
              <a:gd name="T87" fmla="*/ 229 h 232"/>
              <a:gd name="T88" fmla="*/ 43 w 372"/>
              <a:gd name="T89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2" h="232">
                <a:moveTo>
                  <a:pt x="43" y="232"/>
                </a:moveTo>
                <a:lnTo>
                  <a:pt x="326" y="232"/>
                </a:lnTo>
                <a:lnTo>
                  <a:pt x="326" y="232"/>
                </a:lnTo>
                <a:lnTo>
                  <a:pt x="334" y="231"/>
                </a:lnTo>
                <a:lnTo>
                  <a:pt x="342" y="229"/>
                </a:lnTo>
                <a:lnTo>
                  <a:pt x="348" y="226"/>
                </a:lnTo>
                <a:lnTo>
                  <a:pt x="353" y="222"/>
                </a:lnTo>
                <a:lnTo>
                  <a:pt x="358" y="216"/>
                </a:lnTo>
                <a:lnTo>
                  <a:pt x="361" y="211"/>
                </a:lnTo>
                <a:lnTo>
                  <a:pt x="367" y="199"/>
                </a:lnTo>
                <a:lnTo>
                  <a:pt x="369" y="186"/>
                </a:lnTo>
                <a:lnTo>
                  <a:pt x="371" y="174"/>
                </a:lnTo>
                <a:lnTo>
                  <a:pt x="372" y="161"/>
                </a:lnTo>
                <a:lnTo>
                  <a:pt x="372" y="161"/>
                </a:lnTo>
                <a:lnTo>
                  <a:pt x="371" y="152"/>
                </a:lnTo>
                <a:lnTo>
                  <a:pt x="368" y="144"/>
                </a:lnTo>
                <a:lnTo>
                  <a:pt x="365" y="136"/>
                </a:lnTo>
                <a:lnTo>
                  <a:pt x="361" y="129"/>
                </a:lnTo>
                <a:lnTo>
                  <a:pt x="355" y="123"/>
                </a:lnTo>
                <a:lnTo>
                  <a:pt x="349" y="119"/>
                </a:lnTo>
                <a:lnTo>
                  <a:pt x="337" y="112"/>
                </a:lnTo>
                <a:lnTo>
                  <a:pt x="326" y="107"/>
                </a:lnTo>
                <a:lnTo>
                  <a:pt x="314" y="104"/>
                </a:lnTo>
                <a:lnTo>
                  <a:pt x="304" y="103"/>
                </a:lnTo>
                <a:lnTo>
                  <a:pt x="304" y="103"/>
                </a:lnTo>
                <a:lnTo>
                  <a:pt x="307" y="91"/>
                </a:lnTo>
                <a:lnTo>
                  <a:pt x="308" y="78"/>
                </a:lnTo>
                <a:lnTo>
                  <a:pt x="308" y="62"/>
                </a:lnTo>
                <a:lnTo>
                  <a:pt x="305" y="55"/>
                </a:lnTo>
                <a:lnTo>
                  <a:pt x="302" y="46"/>
                </a:lnTo>
                <a:lnTo>
                  <a:pt x="298" y="37"/>
                </a:lnTo>
                <a:lnTo>
                  <a:pt x="292" y="30"/>
                </a:lnTo>
                <a:lnTo>
                  <a:pt x="284" y="22"/>
                </a:lnTo>
                <a:lnTo>
                  <a:pt x="273" y="14"/>
                </a:lnTo>
                <a:lnTo>
                  <a:pt x="260" y="8"/>
                </a:lnTo>
                <a:lnTo>
                  <a:pt x="246" y="3"/>
                </a:lnTo>
                <a:lnTo>
                  <a:pt x="246" y="3"/>
                </a:lnTo>
                <a:lnTo>
                  <a:pt x="234" y="0"/>
                </a:lnTo>
                <a:lnTo>
                  <a:pt x="222" y="0"/>
                </a:lnTo>
                <a:lnTo>
                  <a:pt x="212" y="0"/>
                </a:lnTo>
                <a:lnTo>
                  <a:pt x="203" y="3"/>
                </a:lnTo>
                <a:lnTo>
                  <a:pt x="195" y="6"/>
                </a:lnTo>
                <a:lnTo>
                  <a:pt x="187" y="10"/>
                </a:lnTo>
                <a:lnTo>
                  <a:pt x="180" y="16"/>
                </a:lnTo>
                <a:lnTo>
                  <a:pt x="174" y="20"/>
                </a:lnTo>
                <a:lnTo>
                  <a:pt x="164" y="32"/>
                </a:lnTo>
                <a:lnTo>
                  <a:pt x="157" y="42"/>
                </a:lnTo>
                <a:lnTo>
                  <a:pt x="152" y="53"/>
                </a:lnTo>
                <a:lnTo>
                  <a:pt x="152" y="53"/>
                </a:lnTo>
                <a:lnTo>
                  <a:pt x="148" y="48"/>
                </a:lnTo>
                <a:lnTo>
                  <a:pt x="144" y="40"/>
                </a:lnTo>
                <a:lnTo>
                  <a:pt x="138" y="35"/>
                </a:lnTo>
                <a:lnTo>
                  <a:pt x="129" y="29"/>
                </a:lnTo>
                <a:lnTo>
                  <a:pt x="118" y="26"/>
                </a:lnTo>
                <a:lnTo>
                  <a:pt x="110" y="24"/>
                </a:lnTo>
                <a:lnTo>
                  <a:pt x="103" y="24"/>
                </a:lnTo>
                <a:lnTo>
                  <a:pt x="96" y="26"/>
                </a:lnTo>
                <a:lnTo>
                  <a:pt x="87" y="29"/>
                </a:lnTo>
                <a:lnTo>
                  <a:pt x="87" y="29"/>
                </a:lnTo>
                <a:lnTo>
                  <a:pt x="77" y="32"/>
                </a:lnTo>
                <a:lnTo>
                  <a:pt x="69" y="36"/>
                </a:lnTo>
                <a:lnTo>
                  <a:pt x="64" y="42"/>
                </a:lnTo>
                <a:lnTo>
                  <a:pt x="58" y="48"/>
                </a:lnTo>
                <a:lnTo>
                  <a:pt x="53" y="53"/>
                </a:lnTo>
                <a:lnTo>
                  <a:pt x="51" y="59"/>
                </a:lnTo>
                <a:lnTo>
                  <a:pt x="45" y="72"/>
                </a:lnTo>
                <a:lnTo>
                  <a:pt x="43" y="84"/>
                </a:lnTo>
                <a:lnTo>
                  <a:pt x="42" y="94"/>
                </a:lnTo>
                <a:lnTo>
                  <a:pt x="43" y="104"/>
                </a:lnTo>
                <a:lnTo>
                  <a:pt x="43" y="104"/>
                </a:lnTo>
                <a:lnTo>
                  <a:pt x="36" y="106"/>
                </a:lnTo>
                <a:lnTo>
                  <a:pt x="29" y="109"/>
                </a:lnTo>
                <a:lnTo>
                  <a:pt x="21" y="115"/>
                </a:lnTo>
                <a:lnTo>
                  <a:pt x="13" y="120"/>
                </a:lnTo>
                <a:lnTo>
                  <a:pt x="5" y="129"/>
                </a:lnTo>
                <a:lnTo>
                  <a:pt x="3" y="135"/>
                </a:lnTo>
                <a:lnTo>
                  <a:pt x="1" y="141"/>
                </a:lnTo>
                <a:lnTo>
                  <a:pt x="0" y="148"/>
                </a:lnTo>
                <a:lnTo>
                  <a:pt x="0" y="155"/>
                </a:lnTo>
                <a:lnTo>
                  <a:pt x="0" y="155"/>
                </a:lnTo>
                <a:lnTo>
                  <a:pt x="0" y="167"/>
                </a:lnTo>
                <a:lnTo>
                  <a:pt x="1" y="177"/>
                </a:lnTo>
                <a:lnTo>
                  <a:pt x="3" y="187"/>
                </a:lnTo>
                <a:lnTo>
                  <a:pt x="5" y="195"/>
                </a:lnTo>
                <a:lnTo>
                  <a:pt x="13" y="209"/>
                </a:lnTo>
                <a:lnTo>
                  <a:pt x="21" y="218"/>
                </a:lnTo>
                <a:lnTo>
                  <a:pt x="29" y="225"/>
                </a:lnTo>
                <a:lnTo>
                  <a:pt x="36" y="229"/>
                </a:lnTo>
                <a:lnTo>
                  <a:pt x="43" y="232"/>
                </a:lnTo>
                <a:lnTo>
                  <a:pt x="43" y="2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千图PPT彼岸天：ID 8661124Freeform: Shape 22"/>
          <p:cNvSpPr/>
          <p:nvPr>
            <p:custDataLst>
              <p:tags r:id="rId11"/>
            </p:custDataLst>
          </p:nvPr>
        </p:nvSpPr>
        <p:spPr bwMode="auto">
          <a:xfrm>
            <a:off x="3436763" y="3878639"/>
            <a:ext cx="390541" cy="395776"/>
          </a:xfrm>
          <a:custGeom>
            <a:avLst/>
            <a:gdLst>
              <a:gd name="T0" fmla="*/ 304 w 373"/>
              <a:gd name="T1" fmla="*/ 243 h 378"/>
              <a:gd name="T2" fmla="*/ 284 w 373"/>
              <a:gd name="T3" fmla="*/ 246 h 378"/>
              <a:gd name="T4" fmla="*/ 265 w 373"/>
              <a:gd name="T5" fmla="*/ 254 h 378"/>
              <a:gd name="T6" fmla="*/ 264 w 373"/>
              <a:gd name="T7" fmla="*/ 122 h 378"/>
              <a:gd name="T8" fmla="*/ 272 w 373"/>
              <a:gd name="T9" fmla="*/ 128 h 378"/>
              <a:gd name="T10" fmla="*/ 294 w 373"/>
              <a:gd name="T11" fmla="*/ 134 h 378"/>
              <a:gd name="T12" fmla="*/ 304 w 373"/>
              <a:gd name="T13" fmla="*/ 135 h 378"/>
              <a:gd name="T14" fmla="*/ 331 w 373"/>
              <a:gd name="T15" fmla="*/ 129 h 378"/>
              <a:gd name="T16" fmla="*/ 352 w 373"/>
              <a:gd name="T17" fmla="*/ 115 h 378"/>
              <a:gd name="T18" fmla="*/ 367 w 373"/>
              <a:gd name="T19" fmla="*/ 95 h 378"/>
              <a:gd name="T20" fmla="*/ 373 w 373"/>
              <a:gd name="T21" fmla="*/ 67 h 378"/>
              <a:gd name="T22" fmla="*/ 371 w 373"/>
              <a:gd name="T23" fmla="*/ 54 h 378"/>
              <a:gd name="T24" fmla="*/ 361 w 373"/>
              <a:gd name="T25" fmla="*/ 29 h 378"/>
              <a:gd name="T26" fmla="*/ 342 w 373"/>
              <a:gd name="T27" fmla="*/ 12 h 378"/>
              <a:gd name="T28" fmla="*/ 319 w 373"/>
              <a:gd name="T29" fmla="*/ 1 h 378"/>
              <a:gd name="T30" fmla="*/ 304 w 373"/>
              <a:gd name="T31" fmla="*/ 0 h 378"/>
              <a:gd name="T32" fmla="*/ 278 w 373"/>
              <a:gd name="T33" fmla="*/ 4 h 378"/>
              <a:gd name="T34" fmla="*/ 256 w 373"/>
              <a:gd name="T35" fmla="*/ 19 h 378"/>
              <a:gd name="T36" fmla="*/ 242 w 373"/>
              <a:gd name="T37" fmla="*/ 41 h 378"/>
              <a:gd name="T38" fmla="*/ 237 w 373"/>
              <a:gd name="T39" fmla="*/ 67 h 378"/>
              <a:gd name="T40" fmla="*/ 237 w 373"/>
              <a:gd name="T41" fmla="*/ 70 h 378"/>
              <a:gd name="T42" fmla="*/ 109 w 373"/>
              <a:gd name="T43" fmla="*/ 137 h 378"/>
              <a:gd name="T44" fmla="*/ 90 w 373"/>
              <a:gd name="T45" fmla="*/ 126 h 378"/>
              <a:gd name="T46" fmla="*/ 68 w 373"/>
              <a:gd name="T47" fmla="*/ 122 h 378"/>
              <a:gd name="T48" fmla="*/ 54 w 373"/>
              <a:gd name="T49" fmla="*/ 124 h 378"/>
              <a:gd name="T50" fmla="*/ 31 w 373"/>
              <a:gd name="T51" fmla="*/ 134 h 378"/>
              <a:gd name="T52" fmla="*/ 12 w 373"/>
              <a:gd name="T53" fmla="*/ 153 h 378"/>
              <a:gd name="T54" fmla="*/ 2 w 373"/>
              <a:gd name="T55" fmla="*/ 177 h 378"/>
              <a:gd name="T56" fmla="*/ 0 w 373"/>
              <a:gd name="T57" fmla="*/ 190 h 378"/>
              <a:gd name="T58" fmla="*/ 6 w 373"/>
              <a:gd name="T59" fmla="*/ 217 h 378"/>
              <a:gd name="T60" fmla="*/ 20 w 373"/>
              <a:gd name="T61" fmla="*/ 238 h 378"/>
              <a:gd name="T62" fmla="*/ 42 w 373"/>
              <a:gd name="T63" fmla="*/ 253 h 378"/>
              <a:gd name="T64" fmla="*/ 68 w 373"/>
              <a:gd name="T65" fmla="*/ 259 h 378"/>
              <a:gd name="T66" fmla="*/ 80 w 373"/>
              <a:gd name="T67" fmla="*/ 257 h 378"/>
              <a:gd name="T68" fmla="*/ 103 w 373"/>
              <a:gd name="T69" fmla="*/ 249 h 378"/>
              <a:gd name="T70" fmla="*/ 237 w 373"/>
              <a:gd name="T71" fmla="*/ 305 h 378"/>
              <a:gd name="T72" fmla="*/ 237 w 373"/>
              <a:gd name="T73" fmla="*/ 310 h 378"/>
              <a:gd name="T74" fmla="*/ 237 w 373"/>
              <a:gd name="T75" fmla="*/ 324 h 378"/>
              <a:gd name="T76" fmla="*/ 249 w 373"/>
              <a:gd name="T77" fmla="*/ 347 h 378"/>
              <a:gd name="T78" fmla="*/ 267 w 373"/>
              <a:gd name="T79" fmla="*/ 366 h 378"/>
              <a:gd name="T80" fmla="*/ 291 w 373"/>
              <a:gd name="T81" fmla="*/ 377 h 378"/>
              <a:gd name="T82" fmla="*/ 304 w 373"/>
              <a:gd name="T83" fmla="*/ 378 h 378"/>
              <a:gd name="T84" fmla="*/ 331 w 373"/>
              <a:gd name="T85" fmla="*/ 372 h 378"/>
              <a:gd name="T86" fmla="*/ 352 w 373"/>
              <a:gd name="T87" fmla="*/ 358 h 378"/>
              <a:gd name="T88" fmla="*/ 367 w 373"/>
              <a:gd name="T89" fmla="*/ 337 h 378"/>
              <a:gd name="T90" fmla="*/ 373 w 373"/>
              <a:gd name="T91" fmla="*/ 310 h 378"/>
              <a:gd name="T92" fmla="*/ 371 w 373"/>
              <a:gd name="T93" fmla="*/ 297 h 378"/>
              <a:gd name="T94" fmla="*/ 361 w 373"/>
              <a:gd name="T95" fmla="*/ 272 h 378"/>
              <a:gd name="T96" fmla="*/ 342 w 373"/>
              <a:gd name="T97" fmla="*/ 254 h 378"/>
              <a:gd name="T98" fmla="*/ 319 w 373"/>
              <a:gd name="T99" fmla="*/ 244 h 378"/>
              <a:gd name="T100" fmla="*/ 304 w 373"/>
              <a:gd name="T101" fmla="*/ 243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3" h="378">
                <a:moveTo>
                  <a:pt x="304" y="243"/>
                </a:moveTo>
                <a:lnTo>
                  <a:pt x="304" y="243"/>
                </a:lnTo>
                <a:lnTo>
                  <a:pt x="294" y="243"/>
                </a:lnTo>
                <a:lnTo>
                  <a:pt x="284" y="246"/>
                </a:lnTo>
                <a:lnTo>
                  <a:pt x="274" y="250"/>
                </a:lnTo>
                <a:lnTo>
                  <a:pt x="265" y="254"/>
                </a:lnTo>
                <a:lnTo>
                  <a:pt x="137" y="188"/>
                </a:lnTo>
                <a:lnTo>
                  <a:pt x="264" y="122"/>
                </a:lnTo>
                <a:lnTo>
                  <a:pt x="264" y="122"/>
                </a:lnTo>
                <a:lnTo>
                  <a:pt x="272" y="128"/>
                </a:lnTo>
                <a:lnTo>
                  <a:pt x="283" y="132"/>
                </a:lnTo>
                <a:lnTo>
                  <a:pt x="294" y="134"/>
                </a:lnTo>
                <a:lnTo>
                  <a:pt x="304" y="135"/>
                </a:lnTo>
                <a:lnTo>
                  <a:pt x="304" y="135"/>
                </a:lnTo>
                <a:lnTo>
                  <a:pt x="319" y="134"/>
                </a:lnTo>
                <a:lnTo>
                  <a:pt x="331" y="129"/>
                </a:lnTo>
                <a:lnTo>
                  <a:pt x="342" y="124"/>
                </a:lnTo>
                <a:lnTo>
                  <a:pt x="352" y="115"/>
                </a:lnTo>
                <a:lnTo>
                  <a:pt x="361" y="106"/>
                </a:lnTo>
                <a:lnTo>
                  <a:pt x="367" y="95"/>
                </a:lnTo>
                <a:lnTo>
                  <a:pt x="371" y="81"/>
                </a:lnTo>
                <a:lnTo>
                  <a:pt x="373" y="67"/>
                </a:lnTo>
                <a:lnTo>
                  <a:pt x="373" y="67"/>
                </a:lnTo>
                <a:lnTo>
                  <a:pt x="371" y="54"/>
                </a:lnTo>
                <a:lnTo>
                  <a:pt x="367" y="41"/>
                </a:lnTo>
                <a:lnTo>
                  <a:pt x="361" y="29"/>
                </a:lnTo>
                <a:lnTo>
                  <a:pt x="352" y="19"/>
                </a:lnTo>
                <a:lnTo>
                  <a:pt x="342" y="12"/>
                </a:lnTo>
                <a:lnTo>
                  <a:pt x="331" y="4"/>
                </a:lnTo>
                <a:lnTo>
                  <a:pt x="319" y="1"/>
                </a:lnTo>
                <a:lnTo>
                  <a:pt x="304" y="0"/>
                </a:lnTo>
                <a:lnTo>
                  <a:pt x="304" y="0"/>
                </a:lnTo>
                <a:lnTo>
                  <a:pt x="291" y="1"/>
                </a:lnTo>
                <a:lnTo>
                  <a:pt x="278" y="4"/>
                </a:lnTo>
                <a:lnTo>
                  <a:pt x="267" y="12"/>
                </a:lnTo>
                <a:lnTo>
                  <a:pt x="256" y="19"/>
                </a:lnTo>
                <a:lnTo>
                  <a:pt x="249" y="29"/>
                </a:lnTo>
                <a:lnTo>
                  <a:pt x="242" y="41"/>
                </a:lnTo>
                <a:lnTo>
                  <a:pt x="237" y="54"/>
                </a:lnTo>
                <a:lnTo>
                  <a:pt x="237" y="67"/>
                </a:lnTo>
                <a:lnTo>
                  <a:pt x="237" y="67"/>
                </a:lnTo>
                <a:lnTo>
                  <a:pt x="237" y="70"/>
                </a:lnTo>
                <a:lnTo>
                  <a:pt x="109" y="137"/>
                </a:lnTo>
                <a:lnTo>
                  <a:pt x="109" y="137"/>
                </a:lnTo>
                <a:lnTo>
                  <a:pt x="101" y="131"/>
                </a:lnTo>
                <a:lnTo>
                  <a:pt x="90" y="126"/>
                </a:lnTo>
                <a:lnTo>
                  <a:pt x="80" y="124"/>
                </a:lnTo>
                <a:lnTo>
                  <a:pt x="68" y="122"/>
                </a:lnTo>
                <a:lnTo>
                  <a:pt x="68" y="122"/>
                </a:lnTo>
                <a:lnTo>
                  <a:pt x="54" y="124"/>
                </a:lnTo>
                <a:lnTo>
                  <a:pt x="42" y="128"/>
                </a:lnTo>
                <a:lnTo>
                  <a:pt x="31" y="134"/>
                </a:lnTo>
                <a:lnTo>
                  <a:pt x="20" y="142"/>
                </a:lnTo>
                <a:lnTo>
                  <a:pt x="12" y="153"/>
                </a:lnTo>
                <a:lnTo>
                  <a:pt x="6" y="164"/>
                </a:lnTo>
                <a:lnTo>
                  <a:pt x="2" y="177"/>
                </a:lnTo>
                <a:lnTo>
                  <a:pt x="0" y="190"/>
                </a:lnTo>
                <a:lnTo>
                  <a:pt x="0" y="190"/>
                </a:lnTo>
                <a:lnTo>
                  <a:pt x="2" y="204"/>
                </a:lnTo>
                <a:lnTo>
                  <a:pt x="6" y="217"/>
                </a:lnTo>
                <a:lnTo>
                  <a:pt x="12" y="228"/>
                </a:lnTo>
                <a:lnTo>
                  <a:pt x="20" y="238"/>
                </a:lnTo>
                <a:lnTo>
                  <a:pt x="31" y="247"/>
                </a:lnTo>
                <a:lnTo>
                  <a:pt x="42" y="253"/>
                </a:lnTo>
                <a:lnTo>
                  <a:pt x="54" y="257"/>
                </a:lnTo>
                <a:lnTo>
                  <a:pt x="68" y="259"/>
                </a:lnTo>
                <a:lnTo>
                  <a:pt x="68" y="259"/>
                </a:lnTo>
                <a:lnTo>
                  <a:pt x="80" y="257"/>
                </a:lnTo>
                <a:lnTo>
                  <a:pt x="92" y="254"/>
                </a:lnTo>
                <a:lnTo>
                  <a:pt x="103" y="249"/>
                </a:lnTo>
                <a:lnTo>
                  <a:pt x="112" y="241"/>
                </a:lnTo>
                <a:lnTo>
                  <a:pt x="237" y="305"/>
                </a:lnTo>
                <a:lnTo>
                  <a:pt x="237" y="305"/>
                </a:lnTo>
                <a:lnTo>
                  <a:pt x="237" y="310"/>
                </a:lnTo>
                <a:lnTo>
                  <a:pt x="237" y="310"/>
                </a:lnTo>
                <a:lnTo>
                  <a:pt x="237" y="324"/>
                </a:lnTo>
                <a:lnTo>
                  <a:pt x="242" y="337"/>
                </a:lnTo>
                <a:lnTo>
                  <a:pt x="249" y="347"/>
                </a:lnTo>
                <a:lnTo>
                  <a:pt x="256" y="358"/>
                </a:lnTo>
                <a:lnTo>
                  <a:pt x="267" y="366"/>
                </a:lnTo>
                <a:lnTo>
                  <a:pt x="278" y="372"/>
                </a:lnTo>
                <a:lnTo>
                  <a:pt x="291" y="377"/>
                </a:lnTo>
                <a:lnTo>
                  <a:pt x="304" y="378"/>
                </a:lnTo>
                <a:lnTo>
                  <a:pt x="304" y="378"/>
                </a:lnTo>
                <a:lnTo>
                  <a:pt x="319" y="377"/>
                </a:lnTo>
                <a:lnTo>
                  <a:pt x="331" y="372"/>
                </a:lnTo>
                <a:lnTo>
                  <a:pt x="342" y="366"/>
                </a:lnTo>
                <a:lnTo>
                  <a:pt x="352" y="358"/>
                </a:lnTo>
                <a:lnTo>
                  <a:pt x="361" y="347"/>
                </a:lnTo>
                <a:lnTo>
                  <a:pt x="367" y="337"/>
                </a:lnTo>
                <a:lnTo>
                  <a:pt x="371" y="324"/>
                </a:lnTo>
                <a:lnTo>
                  <a:pt x="373" y="310"/>
                </a:lnTo>
                <a:lnTo>
                  <a:pt x="373" y="310"/>
                </a:lnTo>
                <a:lnTo>
                  <a:pt x="371" y="297"/>
                </a:lnTo>
                <a:lnTo>
                  <a:pt x="367" y="284"/>
                </a:lnTo>
                <a:lnTo>
                  <a:pt x="361" y="272"/>
                </a:lnTo>
                <a:lnTo>
                  <a:pt x="352" y="262"/>
                </a:lnTo>
                <a:lnTo>
                  <a:pt x="342" y="254"/>
                </a:lnTo>
                <a:lnTo>
                  <a:pt x="331" y="247"/>
                </a:lnTo>
                <a:lnTo>
                  <a:pt x="319" y="244"/>
                </a:lnTo>
                <a:lnTo>
                  <a:pt x="304" y="243"/>
                </a:lnTo>
                <a:lnTo>
                  <a:pt x="304" y="2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千图PPT彼岸天：ID 8661124Freeform: Shape 24"/>
          <p:cNvSpPr/>
          <p:nvPr>
            <p:custDataLst>
              <p:tags r:id="rId12"/>
            </p:custDataLst>
          </p:nvPr>
        </p:nvSpPr>
        <p:spPr bwMode="auto">
          <a:xfrm>
            <a:off x="8349536" y="2978872"/>
            <a:ext cx="399203" cy="366294"/>
          </a:xfrm>
          <a:custGeom>
            <a:avLst/>
            <a:gdLst>
              <a:gd name="T0" fmla="*/ 233 w 279"/>
              <a:gd name="T1" fmla="*/ 0 h 256"/>
              <a:gd name="T2" fmla="*/ 233 w 279"/>
              <a:gd name="T3" fmla="*/ 0 h 256"/>
              <a:gd name="T4" fmla="*/ 46 w 279"/>
              <a:gd name="T5" fmla="*/ 0 h 256"/>
              <a:gd name="T6" fmla="*/ 46 w 279"/>
              <a:gd name="T7" fmla="*/ 0 h 256"/>
              <a:gd name="T8" fmla="*/ 38 w 279"/>
              <a:gd name="T9" fmla="*/ 1 h 256"/>
              <a:gd name="T10" fmla="*/ 30 w 279"/>
              <a:gd name="T11" fmla="*/ 4 h 256"/>
              <a:gd name="T12" fmla="*/ 22 w 279"/>
              <a:gd name="T13" fmla="*/ 9 h 256"/>
              <a:gd name="T14" fmla="*/ 14 w 279"/>
              <a:gd name="T15" fmla="*/ 14 h 256"/>
              <a:gd name="T16" fmla="*/ 8 w 279"/>
              <a:gd name="T17" fmla="*/ 22 h 256"/>
              <a:gd name="T18" fmla="*/ 4 w 279"/>
              <a:gd name="T19" fmla="*/ 29 h 256"/>
              <a:gd name="T20" fmla="*/ 1 w 279"/>
              <a:gd name="T21" fmla="*/ 38 h 256"/>
              <a:gd name="T22" fmla="*/ 0 w 279"/>
              <a:gd name="T23" fmla="*/ 46 h 256"/>
              <a:gd name="T24" fmla="*/ 0 w 279"/>
              <a:gd name="T25" fmla="*/ 46 h 256"/>
              <a:gd name="T26" fmla="*/ 0 w 279"/>
              <a:gd name="T27" fmla="*/ 139 h 256"/>
              <a:gd name="T28" fmla="*/ 0 w 279"/>
              <a:gd name="T29" fmla="*/ 139 h 256"/>
              <a:gd name="T30" fmla="*/ 1 w 279"/>
              <a:gd name="T31" fmla="*/ 148 h 256"/>
              <a:gd name="T32" fmla="*/ 4 w 279"/>
              <a:gd name="T33" fmla="*/ 157 h 256"/>
              <a:gd name="T34" fmla="*/ 8 w 279"/>
              <a:gd name="T35" fmla="*/ 164 h 256"/>
              <a:gd name="T36" fmla="*/ 14 w 279"/>
              <a:gd name="T37" fmla="*/ 171 h 256"/>
              <a:gd name="T38" fmla="*/ 22 w 279"/>
              <a:gd name="T39" fmla="*/ 177 h 256"/>
              <a:gd name="T40" fmla="*/ 30 w 279"/>
              <a:gd name="T41" fmla="*/ 182 h 256"/>
              <a:gd name="T42" fmla="*/ 38 w 279"/>
              <a:gd name="T43" fmla="*/ 185 h 256"/>
              <a:gd name="T44" fmla="*/ 46 w 279"/>
              <a:gd name="T45" fmla="*/ 186 h 256"/>
              <a:gd name="T46" fmla="*/ 46 w 279"/>
              <a:gd name="T47" fmla="*/ 186 h 256"/>
              <a:gd name="T48" fmla="*/ 45 w 279"/>
              <a:gd name="T49" fmla="*/ 186 h 256"/>
              <a:gd name="T50" fmla="*/ 46 w 279"/>
              <a:gd name="T51" fmla="*/ 186 h 256"/>
              <a:gd name="T52" fmla="*/ 46 w 279"/>
              <a:gd name="T53" fmla="*/ 256 h 256"/>
              <a:gd name="T54" fmla="*/ 116 w 279"/>
              <a:gd name="T55" fmla="*/ 186 h 256"/>
              <a:gd name="T56" fmla="*/ 116 w 279"/>
              <a:gd name="T57" fmla="*/ 186 h 256"/>
              <a:gd name="T58" fmla="*/ 233 w 279"/>
              <a:gd name="T59" fmla="*/ 186 h 256"/>
              <a:gd name="T60" fmla="*/ 233 w 279"/>
              <a:gd name="T61" fmla="*/ 186 h 256"/>
              <a:gd name="T62" fmla="*/ 241 w 279"/>
              <a:gd name="T63" fmla="*/ 185 h 256"/>
              <a:gd name="T64" fmla="*/ 250 w 279"/>
              <a:gd name="T65" fmla="*/ 182 h 256"/>
              <a:gd name="T66" fmla="*/ 259 w 279"/>
              <a:gd name="T67" fmla="*/ 177 h 256"/>
              <a:gd name="T68" fmla="*/ 265 w 279"/>
              <a:gd name="T69" fmla="*/ 171 h 256"/>
              <a:gd name="T70" fmla="*/ 271 w 279"/>
              <a:gd name="T71" fmla="*/ 164 h 256"/>
              <a:gd name="T72" fmla="*/ 276 w 279"/>
              <a:gd name="T73" fmla="*/ 157 h 256"/>
              <a:gd name="T74" fmla="*/ 279 w 279"/>
              <a:gd name="T75" fmla="*/ 148 h 256"/>
              <a:gd name="T76" fmla="*/ 279 w 279"/>
              <a:gd name="T77" fmla="*/ 139 h 256"/>
              <a:gd name="T78" fmla="*/ 279 w 279"/>
              <a:gd name="T79" fmla="*/ 139 h 256"/>
              <a:gd name="T80" fmla="*/ 279 w 279"/>
              <a:gd name="T81" fmla="*/ 46 h 256"/>
              <a:gd name="T82" fmla="*/ 279 w 279"/>
              <a:gd name="T83" fmla="*/ 46 h 256"/>
              <a:gd name="T84" fmla="*/ 279 w 279"/>
              <a:gd name="T85" fmla="*/ 38 h 256"/>
              <a:gd name="T86" fmla="*/ 276 w 279"/>
              <a:gd name="T87" fmla="*/ 29 h 256"/>
              <a:gd name="T88" fmla="*/ 271 w 279"/>
              <a:gd name="T89" fmla="*/ 22 h 256"/>
              <a:gd name="T90" fmla="*/ 265 w 279"/>
              <a:gd name="T91" fmla="*/ 14 h 256"/>
              <a:gd name="T92" fmla="*/ 259 w 279"/>
              <a:gd name="T93" fmla="*/ 9 h 256"/>
              <a:gd name="T94" fmla="*/ 250 w 279"/>
              <a:gd name="T95" fmla="*/ 4 h 256"/>
              <a:gd name="T96" fmla="*/ 241 w 279"/>
              <a:gd name="T97" fmla="*/ 1 h 256"/>
              <a:gd name="T98" fmla="*/ 233 w 279"/>
              <a:gd name="T99" fmla="*/ 0 h 256"/>
              <a:gd name="T100" fmla="*/ 233 w 279"/>
              <a:gd name="T101" fmla="*/ 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9" h="256">
                <a:moveTo>
                  <a:pt x="233" y="0"/>
                </a:moveTo>
                <a:lnTo>
                  <a:pt x="233" y="0"/>
                </a:lnTo>
                <a:lnTo>
                  <a:pt x="46" y="0"/>
                </a:lnTo>
                <a:lnTo>
                  <a:pt x="46" y="0"/>
                </a:lnTo>
                <a:lnTo>
                  <a:pt x="38" y="1"/>
                </a:lnTo>
                <a:lnTo>
                  <a:pt x="30" y="4"/>
                </a:lnTo>
                <a:lnTo>
                  <a:pt x="22" y="9"/>
                </a:lnTo>
                <a:lnTo>
                  <a:pt x="14" y="14"/>
                </a:lnTo>
                <a:lnTo>
                  <a:pt x="8" y="22"/>
                </a:lnTo>
                <a:lnTo>
                  <a:pt x="4" y="29"/>
                </a:lnTo>
                <a:lnTo>
                  <a:pt x="1" y="38"/>
                </a:lnTo>
                <a:lnTo>
                  <a:pt x="0" y="46"/>
                </a:lnTo>
                <a:lnTo>
                  <a:pt x="0" y="46"/>
                </a:lnTo>
                <a:lnTo>
                  <a:pt x="0" y="139"/>
                </a:lnTo>
                <a:lnTo>
                  <a:pt x="0" y="139"/>
                </a:lnTo>
                <a:lnTo>
                  <a:pt x="1" y="148"/>
                </a:lnTo>
                <a:lnTo>
                  <a:pt x="4" y="157"/>
                </a:lnTo>
                <a:lnTo>
                  <a:pt x="8" y="164"/>
                </a:lnTo>
                <a:lnTo>
                  <a:pt x="14" y="171"/>
                </a:lnTo>
                <a:lnTo>
                  <a:pt x="22" y="177"/>
                </a:lnTo>
                <a:lnTo>
                  <a:pt x="30" y="182"/>
                </a:lnTo>
                <a:lnTo>
                  <a:pt x="38" y="185"/>
                </a:lnTo>
                <a:lnTo>
                  <a:pt x="46" y="186"/>
                </a:lnTo>
                <a:lnTo>
                  <a:pt x="46" y="186"/>
                </a:lnTo>
                <a:lnTo>
                  <a:pt x="45" y="186"/>
                </a:lnTo>
                <a:lnTo>
                  <a:pt x="46" y="186"/>
                </a:lnTo>
                <a:lnTo>
                  <a:pt x="46" y="256"/>
                </a:lnTo>
                <a:lnTo>
                  <a:pt x="116" y="186"/>
                </a:lnTo>
                <a:lnTo>
                  <a:pt x="116" y="186"/>
                </a:lnTo>
                <a:lnTo>
                  <a:pt x="233" y="186"/>
                </a:lnTo>
                <a:lnTo>
                  <a:pt x="233" y="186"/>
                </a:lnTo>
                <a:lnTo>
                  <a:pt x="241" y="185"/>
                </a:lnTo>
                <a:lnTo>
                  <a:pt x="250" y="182"/>
                </a:lnTo>
                <a:lnTo>
                  <a:pt x="259" y="177"/>
                </a:lnTo>
                <a:lnTo>
                  <a:pt x="265" y="171"/>
                </a:lnTo>
                <a:lnTo>
                  <a:pt x="271" y="164"/>
                </a:lnTo>
                <a:lnTo>
                  <a:pt x="276" y="157"/>
                </a:lnTo>
                <a:lnTo>
                  <a:pt x="279" y="148"/>
                </a:lnTo>
                <a:lnTo>
                  <a:pt x="279" y="139"/>
                </a:lnTo>
                <a:lnTo>
                  <a:pt x="279" y="139"/>
                </a:lnTo>
                <a:lnTo>
                  <a:pt x="279" y="46"/>
                </a:lnTo>
                <a:lnTo>
                  <a:pt x="279" y="46"/>
                </a:lnTo>
                <a:lnTo>
                  <a:pt x="279" y="38"/>
                </a:lnTo>
                <a:lnTo>
                  <a:pt x="276" y="29"/>
                </a:lnTo>
                <a:lnTo>
                  <a:pt x="271" y="22"/>
                </a:lnTo>
                <a:lnTo>
                  <a:pt x="265" y="14"/>
                </a:lnTo>
                <a:lnTo>
                  <a:pt x="259" y="9"/>
                </a:lnTo>
                <a:lnTo>
                  <a:pt x="250" y="4"/>
                </a:lnTo>
                <a:lnTo>
                  <a:pt x="241" y="1"/>
                </a:lnTo>
                <a:lnTo>
                  <a:pt x="233" y="0"/>
                </a:lnTo>
                <a:lnTo>
                  <a:pt x="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千图PPT彼岸天：ID 8661124Freeform: Shape 25"/>
          <p:cNvSpPr/>
          <p:nvPr>
            <p:custDataLst>
              <p:tags r:id="rId13"/>
            </p:custDataLst>
          </p:nvPr>
        </p:nvSpPr>
        <p:spPr bwMode="auto">
          <a:xfrm>
            <a:off x="9004859" y="2944272"/>
            <a:ext cx="458869" cy="435495"/>
          </a:xfrm>
          <a:custGeom>
            <a:avLst/>
            <a:gdLst>
              <a:gd name="T0" fmla="*/ 179 w 373"/>
              <a:gd name="T1" fmla="*/ 8 h 354"/>
              <a:gd name="T2" fmla="*/ 185 w 373"/>
              <a:gd name="T3" fmla="*/ 0 h 354"/>
              <a:gd name="T4" fmla="*/ 188 w 373"/>
              <a:gd name="T5" fmla="*/ 0 h 354"/>
              <a:gd name="T6" fmla="*/ 194 w 373"/>
              <a:gd name="T7" fmla="*/ 8 h 354"/>
              <a:gd name="T8" fmla="*/ 227 w 373"/>
              <a:gd name="T9" fmla="*/ 104 h 354"/>
              <a:gd name="T10" fmla="*/ 241 w 373"/>
              <a:gd name="T11" fmla="*/ 120 h 354"/>
              <a:gd name="T12" fmla="*/ 259 w 373"/>
              <a:gd name="T13" fmla="*/ 128 h 354"/>
              <a:gd name="T14" fmla="*/ 361 w 373"/>
              <a:gd name="T15" fmla="*/ 130 h 354"/>
              <a:gd name="T16" fmla="*/ 372 w 373"/>
              <a:gd name="T17" fmla="*/ 133 h 354"/>
              <a:gd name="T18" fmla="*/ 373 w 373"/>
              <a:gd name="T19" fmla="*/ 136 h 354"/>
              <a:gd name="T20" fmla="*/ 366 w 373"/>
              <a:gd name="T21" fmla="*/ 145 h 354"/>
              <a:gd name="T22" fmla="*/ 286 w 373"/>
              <a:gd name="T23" fmla="*/ 206 h 354"/>
              <a:gd name="T24" fmla="*/ 274 w 373"/>
              <a:gd name="T25" fmla="*/ 224 h 354"/>
              <a:gd name="T26" fmla="*/ 273 w 373"/>
              <a:gd name="T27" fmla="*/ 244 h 354"/>
              <a:gd name="T28" fmla="*/ 303 w 373"/>
              <a:gd name="T29" fmla="*/ 341 h 354"/>
              <a:gd name="T30" fmla="*/ 303 w 373"/>
              <a:gd name="T31" fmla="*/ 351 h 354"/>
              <a:gd name="T32" fmla="*/ 300 w 373"/>
              <a:gd name="T33" fmla="*/ 354 h 354"/>
              <a:gd name="T34" fmla="*/ 290 w 373"/>
              <a:gd name="T35" fmla="*/ 350 h 354"/>
              <a:gd name="T36" fmla="*/ 207 w 373"/>
              <a:gd name="T37" fmla="*/ 292 h 354"/>
              <a:gd name="T38" fmla="*/ 187 w 373"/>
              <a:gd name="T39" fmla="*/ 286 h 354"/>
              <a:gd name="T40" fmla="*/ 166 w 373"/>
              <a:gd name="T41" fmla="*/ 292 h 354"/>
              <a:gd name="T42" fmla="*/ 83 w 373"/>
              <a:gd name="T43" fmla="*/ 350 h 354"/>
              <a:gd name="T44" fmla="*/ 73 w 373"/>
              <a:gd name="T45" fmla="*/ 354 h 354"/>
              <a:gd name="T46" fmla="*/ 70 w 373"/>
              <a:gd name="T47" fmla="*/ 351 h 354"/>
              <a:gd name="T48" fmla="*/ 70 w 373"/>
              <a:gd name="T49" fmla="*/ 341 h 354"/>
              <a:gd name="T50" fmla="*/ 101 w 373"/>
              <a:gd name="T51" fmla="*/ 244 h 354"/>
              <a:gd name="T52" fmla="*/ 99 w 373"/>
              <a:gd name="T53" fmla="*/ 224 h 354"/>
              <a:gd name="T54" fmla="*/ 88 w 373"/>
              <a:gd name="T55" fmla="*/ 206 h 354"/>
              <a:gd name="T56" fmla="*/ 8 w 373"/>
              <a:gd name="T57" fmla="*/ 145 h 354"/>
              <a:gd name="T58" fmla="*/ 0 w 373"/>
              <a:gd name="T59" fmla="*/ 136 h 354"/>
              <a:gd name="T60" fmla="*/ 2 w 373"/>
              <a:gd name="T61" fmla="*/ 133 h 354"/>
              <a:gd name="T62" fmla="*/ 12 w 373"/>
              <a:gd name="T63" fmla="*/ 130 h 354"/>
              <a:gd name="T64" fmla="*/ 114 w 373"/>
              <a:gd name="T65" fmla="*/ 128 h 354"/>
              <a:gd name="T66" fmla="*/ 133 w 373"/>
              <a:gd name="T67" fmla="*/ 120 h 354"/>
              <a:gd name="T68" fmla="*/ 146 w 373"/>
              <a:gd name="T69" fmla="*/ 10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" h="354">
                <a:moveTo>
                  <a:pt x="179" y="8"/>
                </a:moveTo>
                <a:lnTo>
                  <a:pt x="179" y="8"/>
                </a:lnTo>
                <a:lnTo>
                  <a:pt x="182" y="3"/>
                </a:lnTo>
                <a:lnTo>
                  <a:pt x="185" y="0"/>
                </a:lnTo>
                <a:lnTo>
                  <a:pt x="187" y="0"/>
                </a:lnTo>
                <a:lnTo>
                  <a:pt x="188" y="0"/>
                </a:lnTo>
                <a:lnTo>
                  <a:pt x="191" y="3"/>
                </a:lnTo>
                <a:lnTo>
                  <a:pt x="194" y="8"/>
                </a:lnTo>
                <a:lnTo>
                  <a:pt x="227" y="104"/>
                </a:lnTo>
                <a:lnTo>
                  <a:pt x="227" y="104"/>
                </a:lnTo>
                <a:lnTo>
                  <a:pt x="233" y="113"/>
                </a:lnTo>
                <a:lnTo>
                  <a:pt x="241" y="120"/>
                </a:lnTo>
                <a:lnTo>
                  <a:pt x="249" y="126"/>
                </a:lnTo>
                <a:lnTo>
                  <a:pt x="259" y="128"/>
                </a:lnTo>
                <a:lnTo>
                  <a:pt x="361" y="130"/>
                </a:lnTo>
                <a:lnTo>
                  <a:pt x="361" y="130"/>
                </a:lnTo>
                <a:lnTo>
                  <a:pt x="369" y="132"/>
                </a:lnTo>
                <a:lnTo>
                  <a:pt x="372" y="133"/>
                </a:lnTo>
                <a:lnTo>
                  <a:pt x="373" y="135"/>
                </a:lnTo>
                <a:lnTo>
                  <a:pt x="373" y="136"/>
                </a:lnTo>
                <a:lnTo>
                  <a:pt x="372" y="139"/>
                </a:lnTo>
                <a:lnTo>
                  <a:pt x="366" y="145"/>
                </a:lnTo>
                <a:lnTo>
                  <a:pt x="286" y="206"/>
                </a:lnTo>
                <a:lnTo>
                  <a:pt x="286" y="206"/>
                </a:lnTo>
                <a:lnTo>
                  <a:pt x="278" y="213"/>
                </a:lnTo>
                <a:lnTo>
                  <a:pt x="274" y="224"/>
                </a:lnTo>
                <a:lnTo>
                  <a:pt x="273" y="234"/>
                </a:lnTo>
                <a:lnTo>
                  <a:pt x="273" y="244"/>
                </a:lnTo>
                <a:lnTo>
                  <a:pt x="303" y="341"/>
                </a:lnTo>
                <a:lnTo>
                  <a:pt x="303" y="341"/>
                </a:lnTo>
                <a:lnTo>
                  <a:pt x="303" y="349"/>
                </a:lnTo>
                <a:lnTo>
                  <a:pt x="303" y="351"/>
                </a:lnTo>
                <a:lnTo>
                  <a:pt x="302" y="353"/>
                </a:lnTo>
                <a:lnTo>
                  <a:pt x="300" y="354"/>
                </a:lnTo>
                <a:lnTo>
                  <a:pt x="297" y="354"/>
                </a:lnTo>
                <a:lnTo>
                  <a:pt x="290" y="350"/>
                </a:lnTo>
                <a:lnTo>
                  <a:pt x="207" y="292"/>
                </a:lnTo>
                <a:lnTo>
                  <a:pt x="207" y="292"/>
                </a:lnTo>
                <a:lnTo>
                  <a:pt x="197" y="287"/>
                </a:lnTo>
                <a:lnTo>
                  <a:pt x="187" y="286"/>
                </a:lnTo>
                <a:lnTo>
                  <a:pt x="176" y="287"/>
                </a:lnTo>
                <a:lnTo>
                  <a:pt x="166" y="292"/>
                </a:lnTo>
                <a:lnTo>
                  <a:pt x="83" y="350"/>
                </a:lnTo>
                <a:lnTo>
                  <a:pt x="83" y="350"/>
                </a:lnTo>
                <a:lnTo>
                  <a:pt x="76" y="354"/>
                </a:lnTo>
                <a:lnTo>
                  <a:pt x="73" y="354"/>
                </a:lnTo>
                <a:lnTo>
                  <a:pt x="72" y="353"/>
                </a:lnTo>
                <a:lnTo>
                  <a:pt x="70" y="351"/>
                </a:lnTo>
                <a:lnTo>
                  <a:pt x="70" y="349"/>
                </a:lnTo>
                <a:lnTo>
                  <a:pt x="70" y="341"/>
                </a:lnTo>
                <a:lnTo>
                  <a:pt x="101" y="244"/>
                </a:lnTo>
                <a:lnTo>
                  <a:pt x="101" y="244"/>
                </a:lnTo>
                <a:lnTo>
                  <a:pt x="101" y="234"/>
                </a:lnTo>
                <a:lnTo>
                  <a:pt x="99" y="224"/>
                </a:lnTo>
                <a:lnTo>
                  <a:pt x="95" y="213"/>
                </a:lnTo>
                <a:lnTo>
                  <a:pt x="88" y="206"/>
                </a:lnTo>
                <a:lnTo>
                  <a:pt x="8" y="145"/>
                </a:lnTo>
                <a:lnTo>
                  <a:pt x="8" y="145"/>
                </a:lnTo>
                <a:lnTo>
                  <a:pt x="2" y="139"/>
                </a:lnTo>
                <a:lnTo>
                  <a:pt x="0" y="136"/>
                </a:lnTo>
                <a:lnTo>
                  <a:pt x="0" y="135"/>
                </a:lnTo>
                <a:lnTo>
                  <a:pt x="2" y="133"/>
                </a:lnTo>
                <a:lnTo>
                  <a:pt x="5" y="132"/>
                </a:lnTo>
                <a:lnTo>
                  <a:pt x="12" y="130"/>
                </a:lnTo>
                <a:lnTo>
                  <a:pt x="114" y="128"/>
                </a:lnTo>
                <a:lnTo>
                  <a:pt x="114" y="128"/>
                </a:lnTo>
                <a:lnTo>
                  <a:pt x="124" y="126"/>
                </a:lnTo>
                <a:lnTo>
                  <a:pt x="133" y="120"/>
                </a:lnTo>
                <a:lnTo>
                  <a:pt x="140" y="113"/>
                </a:lnTo>
                <a:lnTo>
                  <a:pt x="146" y="104"/>
                </a:lnTo>
                <a:lnTo>
                  <a:pt x="179" y="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千图PPT彼岸天：ID 8661124Freeform: Shape 26"/>
          <p:cNvSpPr/>
          <p:nvPr>
            <p:custDataLst>
              <p:tags r:id="rId14"/>
            </p:custDataLst>
          </p:nvPr>
        </p:nvSpPr>
        <p:spPr bwMode="auto">
          <a:xfrm>
            <a:off x="9719847" y="2947944"/>
            <a:ext cx="429508" cy="428150"/>
          </a:xfrm>
          <a:custGeom>
            <a:avLst/>
            <a:gdLst>
              <a:gd name="T0" fmla="*/ 256 w 316"/>
              <a:gd name="T1" fmla="*/ 197 h 315"/>
              <a:gd name="T2" fmla="*/ 256 w 316"/>
              <a:gd name="T3" fmla="*/ 157 h 315"/>
              <a:gd name="T4" fmla="*/ 256 w 316"/>
              <a:gd name="T5" fmla="*/ 138 h 315"/>
              <a:gd name="T6" fmla="*/ 178 w 316"/>
              <a:gd name="T7" fmla="*/ 138 h 315"/>
              <a:gd name="T8" fmla="*/ 178 w 316"/>
              <a:gd name="T9" fmla="*/ 118 h 315"/>
              <a:gd name="T10" fmla="*/ 237 w 316"/>
              <a:gd name="T11" fmla="*/ 118 h 315"/>
              <a:gd name="T12" fmla="*/ 237 w 316"/>
              <a:gd name="T13" fmla="*/ 98 h 315"/>
              <a:gd name="T14" fmla="*/ 237 w 316"/>
              <a:gd name="T15" fmla="*/ 0 h 315"/>
              <a:gd name="T16" fmla="*/ 119 w 316"/>
              <a:gd name="T17" fmla="*/ 0 h 315"/>
              <a:gd name="T18" fmla="*/ 99 w 316"/>
              <a:gd name="T19" fmla="*/ 0 h 315"/>
              <a:gd name="T20" fmla="*/ 99 w 316"/>
              <a:gd name="T21" fmla="*/ 118 h 315"/>
              <a:gd name="T22" fmla="*/ 158 w 316"/>
              <a:gd name="T23" fmla="*/ 118 h 315"/>
              <a:gd name="T24" fmla="*/ 158 w 316"/>
              <a:gd name="T25" fmla="*/ 138 h 315"/>
              <a:gd name="T26" fmla="*/ 60 w 316"/>
              <a:gd name="T27" fmla="*/ 138 h 315"/>
              <a:gd name="T28" fmla="*/ 60 w 316"/>
              <a:gd name="T29" fmla="*/ 157 h 315"/>
              <a:gd name="T30" fmla="*/ 60 w 316"/>
              <a:gd name="T31" fmla="*/ 197 h 315"/>
              <a:gd name="T32" fmla="*/ 20 w 316"/>
              <a:gd name="T33" fmla="*/ 197 h 315"/>
              <a:gd name="T34" fmla="*/ 0 w 316"/>
              <a:gd name="T35" fmla="*/ 197 h 315"/>
              <a:gd name="T36" fmla="*/ 0 w 316"/>
              <a:gd name="T37" fmla="*/ 315 h 315"/>
              <a:gd name="T38" fmla="*/ 138 w 316"/>
              <a:gd name="T39" fmla="*/ 315 h 315"/>
              <a:gd name="T40" fmla="*/ 138 w 316"/>
              <a:gd name="T41" fmla="*/ 295 h 315"/>
              <a:gd name="T42" fmla="*/ 138 w 316"/>
              <a:gd name="T43" fmla="*/ 197 h 315"/>
              <a:gd name="T44" fmla="*/ 79 w 316"/>
              <a:gd name="T45" fmla="*/ 197 h 315"/>
              <a:gd name="T46" fmla="*/ 79 w 316"/>
              <a:gd name="T47" fmla="*/ 157 h 315"/>
              <a:gd name="T48" fmla="*/ 237 w 316"/>
              <a:gd name="T49" fmla="*/ 157 h 315"/>
              <a:gd name="T50" fmla="*/ 237 w 316"/>
              <a:gd name="T51" fmla="*/ 197 h 315"/>
              <a:gd name="T52" fmla="*/ 197 w 316"/>
              <a:gd name="T53" fmla="*/ 197 h 315"/>
              <a:gd name="T54" fmla="*/ 178 w 316"/>
              <a:gd name="T55" fmla="*/ 197 h 315"/>
              <a:gd name="T56" fmla="*/ 178 w 316"/>
              <a:gd name="T57" fmla="*/ 315 h 315"/>
              <a:gd name="T58" fmla="*/ 316 w 316"/>
              <a:gd name="T59" fmla="*/ 315 h 315"/>
              <a:gd name="T60" fmla="*/ 316 w 316"/>
              <a:gd name="T61" fmla="*/ 295 h 315"/>
              <a:gd name="T62" fmla="*/ 316 w 316"/>
              <a:gd name="T63" fmla="*/ 197 h 315"/>
              <a:gd name="T64" fmla="*/ 256 w 316"/>
              <a:gd name="T65" fmla="*/ 197 h 315"/>
              <a:gd name="T66" fmla="*/ 119 w 316"/>
              <a:gd name="T67" fmla="*/ 216 h 315"/>
              <a:gd name="T68" fmla="*/ 119 w 316"/>
              <a:gd name="T69" fmla="*/ 236 h 315"/>
              <a:gd name="T70" fmla="*/ 20 w 316"/>
              <a:gd name="T71" fmla="*/ 236 h 315"/>
              <a:gd name="T72" fmla="*/ 20 w 316"/>
              <a:gd name="T73" fmla="*/ 216 h 315"/>
              <a:gd name="T74" fmla="*/ 119 w 316"/>
              <a:gd name="T75" fmla="*/ 216 h 315"/>
              <a:gd name="T76" fmla="*/ 119 w 316"/>
              <a:gd name="T77" fmla="*/ 39 h 315"/>
              <a:gd name="T78" fmla="*/ 119 w 316"/>
              <a:gd name="T79" fmla="*/ 20 h 315"/>
              <a:gd name="T80" fmla="*/ 217 w 316"/>
              <a:gd name="T81" fmla="*/ 20 h 315"/>
              <a:gd name="T82" fmla="*/ 217 w 316"/>
              <a:gd name="T83" fmla="*/ 39 h 315"/>
              <a:gd name="T84" fmla="*/ 119 w 316"/>
              <a:gd name="T85" fmla="*/ 39 h 315"/>
              <a:gd name="T86" fmla="*/ 296 w 316"/>
              <a:gd name="T87" fmla="*/ 236 h 315"/>
              <a:gd name="T88" fmla="*/ 197 w 316"/>
              <a:gd name="T89" fmla="*/ 236 h 315"/>
              <a:gd name="T90" fmla="*/ 197 w 316"/>
              <a:gd name="T91" fmla="*/ 216 h 315"/>
              <a:gd name="T92" fmla="*/ 296 w 316"/>
              <a:gd name="T93" fmla="*/ 216 h 315"/>
              <a:gd name="T94" fmla="*/ 296 w 316"/>
              <a:gd name="T95" fmla="*/ 236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16" h="315">
                <a:moveTo>
                  <a:pt x="256" y="197"/>
                </a:moveTo>
                <a:lnTo>
                  <a:pt x="256" y="157"/>
                </a:lnTo>
                <a:lnTo>
                  <a:pt x="256" y="138"/>
                </a:lnTo>
                <a:lnTo>
                  <a:pt x="178" y="138"/>
                </a:lnTo>
                <a:lnTo>
                  <a:pt x="178" y="118"/>
                </a:lnTo>
                <a:lnTo>
                  <a:pt x="237" y="118"/>
                </a:lnTo>
                <a:lnTo>
                  <a:pt x="237" y="98"/>
                </a:lnTo>
                <a:lnTo>
                  <a:pt x="237" y="0"/>
                </a:lnTo>
                <a:lnTo>
                  <a:pt x="119" y="0"/>
                </a:lnTo>
                <a:lnTo>
                  <a:pt x="99" y="0"/>
                </a:lnTo>
                <a:lnTo>
                  <a:pt x="99" y="118"/>
                </a:lnTo>
                <a:lnTo>
                  <a:pt x="158" y="118"/>
                </a:lnTo>
                <a:lnTo>
                  <a:pt x="158" y="138"/>
                </a:lnTo>
                <a:lnTo>
                  <a:pt x="60" y="138"/>
                </a:lnTo>
                <a:lnTo>
                  <a:pt x="60" y="157"/>
                </a:lnTo>
                <a:lnTo>
                  <a:pt x="60" y="197"/>
                </a:lnTo>
                <a:lnTo>
                  <a:pt x="20" y="197"/>
                </a:lnTo>
                <a:lnTo>
                  <a:pt x="0" y="197"/>
                </a:lnTo>
                <a:lnTo>
                  <a:pt x="0" y="315"/>
                </a:lnTo>
                <a:lnTo>
                  <a:pt x="138" y="315"/>
                </a:lnTo>
                <a:lnTo>
                  <a:pt x="138" y="295"/>
                </a:lnTo>
                <a:lnTo>
                  <a:pt x="138" y="197"/>
                </a:lnTo>
                <a:lnTo>
                  <a:pt x="79" y="197"/>
                </a:lnTo>
                <a:lnTo>
                  <a:pt x="79" y="157"/>
                </a:lnTo>
                <a:lnTo>
                  <a:pt x="237" y="157"/>
                </a:lnTo>
                <a:lnTo>
                  <a:pt x="237" y="197"/>
                </a:lnTo>
                <a:lnTo>
                  <a:pt x="197" y="197"/>
                </a:lnTo>
                <a:lnTo>
                  <a:pt x="178" y="197"/>
                </a:lnTo>
                <a:lnTo>
                  <a:pt x="178" y="315"/>
                </a:lnTo>
                <a:lnTo>
                  <a:pt x="316" y="315"/>
                </a:lnTo>
                <a:lnTo>
                  <a:pt x="316" y="295"/>
                </a:lnTo>
                <a:lnTo>
                  <a:pt x="316" y="197"/>
                </a:lnTo>
                <a:lnTo>
                  <a:pt x="256" y="197"/>
                </a:lnTo>
                <a:close/>
                <a:moveTo>
                  <a:pt x="119" y="216"/>
                </a:moveTo>
                <a:lnTo>
                  <a:pt x="119" y="236"/>
                </a:lnTo>
                <a:lnTo>
                  <a:pt x="20" y="236"/>
                </a:lnTo>
                <a:lnTo>
                  <a:pt x="20" y="216"/>
                </a:lnTo>
                <a:lnTo>
                  <a:pt x="119" y="216"/>
                </a:lnTo>
                <a:close/>
                <a:moveTo>
                  <a:pt x="119" y="39"/>
                </a:moveTo>
                <a:lnTo>
                  <a:pt x="119" y="20"/>
                </a:lnTo>
                <a:lnTo>
                  <a:pt x="217" y="20"/>
                </a:lnTo>
                <a:lnTo>
                  <a:pt x="217" y="39"/>
                </a:lnTo>
                <a:lnTo>
                  <a:pt x="119" y="39"/>
                </a:lnTo>
                <a:close/>
                <a:moveTo>
                  <a:pt x="296" y="236"/>
                </a:moveTo>
                <a:lnTo>
                  <a:pt x="197" y="236"/>
                </a:lnTo>
                <a:lnTo>
                  <a:pt x="197" y="216"/>
                </a:lnTo>
                <a:lnTo>
                  <a:pt x="296" y="216"/>
                </a:lnTo>
                <a:lnTo>
                  <a:pt x="296" y="2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5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new/delete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2" grpId="0"/>
      <p:bldP spid="11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/>
          <p:nvPr/>
        </p:nvSpPr>
        <p:spPr>
          <a:xfrm>
            <a:off x="6809468" y="1906638"/>
            <a:ext cx="3877985" cy="1077218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new</a:t>
            </a:r>
            <a:endParaRPr lang="zh-CN" altLang="en-US" sz="3200" b="1" dirty="0"/>
          </a:p>
        </p:txBody>
      </p:sp>
      <p:sp>
        <p:nvSpPr>
          <p:cNvPr id="11" name="千图PPT彼岸天：ID 8661124矩形 10"/>
          <p:cNvSpPr/>
          <p:nvPr>
            <p:custDataLst>
              <p:tags r:id="rId1"/>
            </p:custDataLst>
          </p:nvPr>
        </p:nvSpPr>
        <p:spPr>
          <a:xfrm>
            <a:off x="5339916" y="5182530"/>
            <a:ext cx="6028810" cy="1048587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r>
              <a:rPr lang="en-US" altLang="zh-CN" sz="2400" b="1" dirty="0">
                <a:ea typeface="微软雅黑" panose="020B0503020204020204" pitchFamily="34" charset="-122"/>
              </a:rPr>
              <a:t>p = new int[10];</a:t>
            </a:r>
            <a:r>
              <a:rPr lang="en-US" altLang="zh-CN" sz="2000" dirty="0"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chemeClr val="accent2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  <a:ea typeface="微软雅黑" panose="020B0503020204020204" pitchFamily="34" charset="-122"/>
              </a:rPr>
              <a:t>动态分配一个</a:t>
            </a:r>
            <a:r>
              <a:rPr lang="en-US" altLang="zh-CN" sz="2000" dirty="0">
                <a:solidFill>
                  <a:schemeClr val="accent2"/>
                </a:solidFill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solidFill>
                  <a:schemeClr val="accent2"/>
                </a:solidFill>
                <a:ea typeface="微软雅黑" panose="020B0503020204020204" pitchFamily="34" charset="-122"/>
              </a:rPr>
              <a:t>数组的内</a:t>
            </a:r>
          </a:p>
          <a:p>
            <a:r>
              <a:rPr lang="zh-CN" altLang="en-US" sz="2000" dirty="0">
                <a:solidFill>
                  <a:schemeClr val="accent2"/>
                </a:solidFill>
                <a:ea typeface="微软雅黑" panose="020B0503020204020204" pitchFamily="34" charset="-122"/>
              </a:rPr>
              <a:t>                                 </a:t>
            </a:r>
            <a:r>
              <a:rPr lang="en-US" altLang="zh-CN" sz="2000" dirty="0">
                <a:solidFill>
                  <a:schemeClr val="accent2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  <a:ea typeface="微软雅黑" panose="020B0503020204020204" pitchFamily="34" charset="-122"/>
              </a:rPr>
              <a:t>存空间</a:t>
            </a:r>
            <a:endParaRPr lang="en-US" altLang="zh-CN" sz="2000" dirty="0">
              <a:solidFill>
                <a:schemeClr val="accent2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千图PPT彼岸天：ID 8661124矩形 12"/>
          <p:cNvSpPr/>
          <p:nvPr>
            <p:custDataLst>
              <p:tags r:id="rId2"/>
            </p:custDataLst>
          </p:nvPr>
        </p:nvSpPr>
        <p:spPr>
          <a:xfrm>
            <a:off x="5339916" y="3435649"/>
            <a:ext cx="5925115" cy="878029"/>
          </a:xfrm>
          <a:prstGeom prst="rect">
            <a:avLst/>
          </a:prstGeom>
        </p:spPr>
        <p:txBody>
          <a:bodyPr wrap="square">
            <a:normAutofit fontScale="70000" lnSpcReduction="20000"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int *p;  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定义一个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int</a:t>
            </a: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的指针变量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 = new int;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动态分配一个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int</a:t>
            </a: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的内存空间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                     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//</a:t>
            </a: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并将其首地址赋给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指针</a:t>
            </a:r>
            <a:r>
              <a:rPr lang="zh-CN" altLang="en-US" sz="28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变量</a:t>
            </a:r>
            <a:r>
              <a:rPr lang="en-US" altLang="zh-CN" sz="2800" dirty="0">
                <a:solidFill>
                  <a:srgbClr val="333399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</a:t>
            </a:r>
          </a:p>
          <a:p>
            <a:pPr>
              <a:lnSpc>
                <a:spcPct val="150000"/>
              </a:lnSpc>
            </a:pPr>
            <a:endParaRPr lang="zh-CN" altLang="en-US" sz="1100" dirty="0"/>
          </a:p>
        </p:txBody>
      </p:sp>
      <p:sp>
        <p:nvSpPr>
          <p:cNvPr id="8" name="圆角矩形 6"/>
          <p:cNvSpPr/>
          <p:nvPr/>
        </p:nvSpPr>
        <p:spPr>
          <a:xfrm>
            <a:off x="5339916" y="1872335"/>
            <a:ext cx="1223393" cy="12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任意多边形 8"/>
          <p:cNvSpPr/>
          <p:nvPr/>
        </p:nvSpPr>
        <p:spPr>
          <a:xfrm>
            <a:off x="5583586" y="2104148"/>
            <a:ext cx="736053" cy="760374"/>
          </a:xfrm>
          <a:custGeom>
            <a:avLst/>
            <a:gdLst>
              <a:gd name="connsiteX0" fmla="*/ 130655 w 587316"/>
              <a:gd name="connsiteY0" fmla="*/ 434401 h 606722"/>
              <a:gd name="connsiteX1" fmla="*/ 130655 w 587316"/>
              <a:gd name="connsiteY1" fmla="*/ 466128 h 606722"/>
              <a:gd name="connsiteX2" fmla="*/ 142047 w 587316"/>
              <a:gd name="connsiteY2" fmla="*/ 466128 h 606722"/>
              <a:gd name="connsiteX3" fmla="*/ 142047 w 587316"/>
              <a:gd name="connsiteY3" fmla="*/ 434401 h 606722"/>
              <a:gd name="connsiteX4" fmla="*/ 20648 w 587316"/>
              <a:gd name="connsiteY4" fmla="*/ 373614 h 606722"/>
              <a:gd name="connsiteX5" fmla="*/ 48061 w 587316"/>
              <a:gd name="connsiteY5" fmla="*/ 547178 h 606722"/>
              <a:gd name="connsiteX6" fmla="*/ 111608 w 587316"/>
              <a:gd name="connsiteY6" fmla="*/ 547178 h 606722"/>
              <a:gd name="connsiteX7" fmla="*/ 111608 w 587316"/>
              <a:gd name="connsiteY7" fmla="*/ 475637 h 606722"/>
              <a:gd name="connsiteX8" fmla="*/ 111608 w 587316"/>
              <a:gd name="connsiteY8" fmla="*/ 424981 h 606722"/>
              <a:gd name="connsiteX9" fmla="*/ 111608 w 587316"/>
              <a:gd name="connsiteY9" fmla="*/ 373614 h 606722"/>
              <a:gd name="connsiteX10" fmla="*/ 518778 w 587316"/>
              <a:gd name="connsiteY10" fmla="*/ 371157 h 606722"/>
              <a:gd name="connsiteX11" fmla="*/ 553937 w 587316"/>
              <a:gd name="connsiteY11" fmla="*/ 391400 h 606722"/>
              <a:gd name="connsiteX12" fmla="*/ 557497 w 587316"/>
              <a:gd name="connsiteY12" fmla="*/ 404362 h 606722"/>
              <a:gd name="connsiteX13" fmla="*/ 549219 w 587316"/>
              <a:gd name="connsiteY13" fmla="*/ 409068 h 606722"/>
              <a:gd name="connsiteX14" fmla="*/ 544502 w 587316"/>
              <a:gd name="connsiteY14" fmla="*/ 407825 h 606722"/>
              <a:gd name="connsiteX15" fmla="*/ 509344 w 587316"/>
              <a:gd name="connsiteY15" fmla="*/ 387582 h 606722"/>
              <a:gd name="connsiteX16" fmla="*/ 505783 w 587316"/>
              <a:gd name="connsiteY16" fmla="*/ 374619 h 606722"/>
              <a:gd name="connsiteX17" fmla="*/ 518778 w 587316"/>
              <a:gd name="connsiteY17" fmla="*/ 371157 h 606722"/>
              <a:gd name="connsiteX18" fmla="*/ 537211 w 587316"/>
              <a:gd name="connsiteY18" fmla="*/ 283673 h 606722"/>
              <a:gd name="connsiteX19" fmla="*/ 577793 w 587316"/>
              <a:gd name="connsiteY19" fmla="*/ 283673 h 606722"/>
              <a:gd name="connsiteX20" fmla="*/ 587316 w 587316"/>
              <a:gd name="connsiteY20" fmla="*/ 293200 h 606722"/>
              <a:gd name="connsiteX21" fmla="*/ 577793 w 587316"/>
              <a:gd name="connsiteY21" fmla="*/ 302726 h 606722"/>
              <a:gd name="connsiteX22" fmla="*/ 537211 w 587316"/>
              <a:gd name="connsiteY22" fmla="*/ 302726 h 606722"/>
              <a:gd name="connsiteX23" fmla="*/ 527688 w 587316"/>
              <a:gd name="connsiteY23" fmla="*/ 293200 h 606722"/>
              <a:gd name="connsiteX24" fmla="*/ 537211 w 587316"/>
              <a:gd name="connsiteY24" fmla="*/ 283673 h 606722"/>
              <a:gd name="connsiteX25" fmla="*/ 50098 w 587316"/>
              <a:gd name="connsiteY25" fmla="*/ 273582 h 606722"/>
              <a:gd name="connsiteX26" fmla="*/ 90680 w 587316"/>
              <a:gd name="connsiteY26" fmla="*/ 273582 h 606722"/>
              <a:gd name="connsiteX27" fmla="*/ 100203 w 587316"/>
              <a:gd name="connsiteY27" fmla="*/ 283073 h 606722"/>
              <a:gd name="connsiteX28" fmla="*/ 90680 w 587316"/>
              <a:gd name="connsiteY28" fmla="*/ 292564 h 606722"/>
              <a:gd name="connsiteX29" fmla="*/ 50098 w 587316"/>
              <a:gd name="connsiteY29" fmla="*/ 292564 h 606722"/>
              <a:gd name="connsiteX30" fmla="*/ 40575 w 587316"/>
              <a:gd name="connsiteY30" fmla="*/ 283073 h 606722"/>
              <a:gd name="connsiteX31" fmla="*/ 50098 w 587316"/>
              <a:gd name="connsiteY31" fmla="*/ 273582 h 606722"/>
              <a:gd name="connsiteX32" fmla="*/ 19046 w 587316"/>
              <a:gd name="connsiteY32" fmla="*/ 252038 h 606722"/>
              <a:gd name="connsiteX33" fmla="*/ 19046 w 587316"/>
              <a:gd name="connsiteY33" fmla="*/ 354684 h 606722"/>
              <a:gd name="connsiteX34" fmla="*/ 111608 w 587316"/>
              <a:gd name="connsiteY34" fmla="*/ 354684 h 606722"/>
              <a:gd name="connsiteX35" fmla="*/ 111608 w 587316"/>
              <a:gd name="connsiteY35" fmla="*/ 252038 h 606722"/>
              <a:gd name="connsiteX36" fmla="*/ 445913 w 587316"/>
              <a:gd name="connsiteY36" fmla="*/ 202664 h 606722"/>
              <a:gd name="connsiteX37" fmla="*/ 455359 w 587316"/>
              <a:gd name="connsiteY37" fmla="*/ 212170 h 606722"/>
              <a:gd name="connsiteX38" fmla="*/ 455359 w 587316"/>
              <a:gd name="connsiteY38" fmla="*/ 262806 h 606722"/>
              <a:gd name="connsiteX39" fmla="*/ 445913 w 587316"/>
              <a:gd name="connsiteY39" fmla="*/ 272312 h 606722"/>
              <a:gd name="connsiteX40" fmla="*/ 436377 w 587316"/>
              <a:gd name="connsiteY40" fmla="*/ 262806 h 606722"/>
              <a:gd name="connsiteX41" fmla="*/ 436377 w 587316"/>
              <a:gd name="connsiteY41" fmla="*/ 212170 h 606722"/>
              <a:gd name="connsiteX42" fmla="*/ 445913 w 587316"/>
              <a:gd name="connsiteY42" fmla="*/ 202664 h 606722"/>
              <a:gd name="connsiteX43" fmla="*/ 544502 w 587316"/>
              <a:gd name="connsiteY43" fmla="*/ 178654 h 606722"/>
              <a:gd name="connsiteX44" fmla="*/ 557497 w 587316"/>
              <a:gd name="connsiteY44" fmla="*/ 182116 h 606722"/>
              <a:gd name="connsiteX45" fmla="*/ 553937 w 587316"/>
              <a:gd name="connsiteY45" fmla="*/ 195079 h 606722"/>
              <a:gd name="connsiteX46" fmla="*/ 518778 w 587316"/>
              <a:gd name="connsiteY46" fmla="*/ 215322 h 606722"/>
              <a:gd name="connsiteX47" fmla="*/ 514061 w 587316"/>
              <a:gd name="connsiteY47" fmla="*/ 216565 h 606722"/>
              <a:gd name="connsiteX48" fmla="*/ 505783 w 587316"/>
              <a:gd name="connsiteY48" fmla="*/ 211859 h 606722"/>
              <a:gd name="connsiteX49" fmla="*/ 509344 w 587316"/>
              <a:gd name="connsiteY49" fmla="*/ 198897 h 606722"/>
              <a:gd name="connsiteX50" fmla="*/ 375499 w 587316"/>
              <a:gd name="connsiteY50" fmla="*/ 90026 h 606722"/>
              <a:gd name="connsiteX51" fmla="*/ 130655 w 587316"/>
              <a:gd name="connsiteY51" fmla="*/ 247683 h 606722"/>
              <a:gd name="connsiteX52" fmla="*/ 130655 w 587316"/>
              <a:gd name="connsiteY52" fmla="*/ 359128 h 606722"/>
              <a:gd name="connsiteX53" fmla="*/ 375499 w 587316"/>
              <a:gd name="connsiteY53" fmla="*/ 524694 h 606722"/>
              <a:gd name="connsiteX54" fmla="*/ 445913 w 587316"/>
              <a:gd name="connsiteY54" fmla="*/ 40505 h 606722"/>
              <a:gd name="connsiteX55" fmla="*/ 455359 w 587316"/>
              <a:gd name="connsiteY55" fmla="*/ 50017 h 606722"/>
              <a:gd name="connsiteX56" fmla="*/ 455359 w 587316"/>
              <a:gd name="connsiteY56" fmla="*/ 171630 h 606722"/>
              <a:gd name="connsiteX57" fmla="*/ 445913 w 587316"/>
              <a:gd name="connsiteY57" fmla="*/ 181142 h 606722"/>
              <a:gd name="connsiteX58" fmla="*/ 436377 w 587316"/>
              <a:gd name="connsiteY58" fmla="*/ 171630 h 606722"/>
              <a:gd name="connsiteX59" fmla="*/ 436377 w 587316"/>
              <a:gd name="connsiteY59" fmla="*/ 50017 h 606722"/>
              <a:gd name="connsiteX60" fmla="*/ 445913 w 587316"/>
              <a:gd name="connsiteY60" fmla="*/ 40505 h 606722"/>
              <a:gd name="connsiteX61" fmla="*/ 394456 w 587316"/>
              <a:gd name="connsiteY61" fmla="*/ 19018 h 606722"/>
              <a:gd name="connsiteX62" fmla="*/ 394456 w 587316"/>
              <a:gd name="connsiteY62" fmla="*/ 72608 h 606722"/>
              <a:gd name="connsiteX63" fmla="*/ 394456 w 587316"/>
              <a:gd name="connsiteY63" fmla="*/ 542646 h 606722"/>
              <a:gd name="connsiteX64" fmla="*/ 394456 w 587316"/>
              <a:gd name="connsiteY64" fmla="*/ 587704 h 606722"/>
              <a:gd name="connsiteX65" fmla="*/ 466815 w 587316"/>
              <a:gd name="connsiteY65" fmla="*/ 587704 h 606722"/>
              <a:gd name="connsiteX66" fmla="*/ 466815 w 587316"/>
              <a:gd name="connsiteY66" fmla="*/ 19018 h 606722"/>
              <a:gd name="connsiteX67" fmla="*/ 384933 w 587316"/>
              <a:gd name="connsiteY67" fmla="*/ 0 h 606722"/>
              <a:gd name="connsiteX68" fmla="*/ 476338 w 587316"/>
              <a:gd name="connsiteY68" fmla="*/ 0 h 606722"/>
              <a:gd name="connsiteX69" fmla="*/ 485772 w 587316"/>
              <a:gd name="connsiteY69" fmla="*/ 9509 h 606722"/>
              <a:gd name="connsiteX70" fmla="*/ 485772 w 587316"/>
              <a:gd name="connsiteY70" fmla="*/ 597213 h 606722"/>
              <a:gd name="connsiteX71" fmla="*/ 476338 w 587316"/>
              <a:gd name="connsiteY71" fmla="*/ 606722 h 606722"/>
              <a:gd name="connsiteX72" fmla="*/ 384933 w 587316"/>
              <a:gd name="connsiteY72" fmla="*/ 606722 h 606722"/>
              <a:gd name="connsiteX73" fmla="*/ 375499 w 587316"/>
              <a:gd name="connsiteY73" fmla="*/ 597213 h 606722"/>
              <a:gd name="connsiteX74" fmla="*/ 375499 w 587316"/>
              <a:gd name="connsiteY74" fmla="*/ 547623 h 606722"/>
              <a:gd name="connsiteX75" fmla="*/ 130655 w 587316"/>
              <a:gd name="connsiteY75" fmla="*/ 382056 h 606722"/>
              <a:gd name="connsiteX76" fmla="*/ 130655 w 587316"/>
              <a:gd name="connsiteY76" fmla="*/ 415472 h 606722"/>
              <a:gd name="connsiteX77" fmla="*/ 151570 w 587316"/>
              <a:gd name="connsiteY77" fmla="*/ 415472 h 606722"/>
              <a:gd name="connsiteX78" fmla="*/ 161093 w 587316"/>
              <a:gd name="connsiteY78" fmla="*/ 424981 h 606722"/>
              <a:gd name="connsiteX79" fmla="*/ 161093 w 587316"/>
              <a:gd name="connsiteY79" fmla="*/ 475637 h 606722"/>
              <a:gd name="connsiteX80" fmla="*/ 151570 w 587316"/>
              <a:gd name="connsiteY80" fmla="*/ 485147 h 606722"/>
              <a:gd name="connsiteX81" fmla="*/ 130655 w 587316"/>
              <a:gd name="connsiteY81" fmla="*/ 485147 h 606722"/>
              <a:gd name="connsiteX82" fmla="*/ 130655 w 587316"/>
              <a:gd name="connsiteY82" fmla="*/ 556688 h 606722"/>
              <a:gd name="connsiteX83" fmla="*/ 121131 w 587316"/>
              <a:gd name="connsiteY83" fmla="*/ 566197 h 606722"/>
              <a:gd name="connsiteX84" fmla="*/ 39962 w 587316"/>
              <a:gd name="connsiteY84" fmla="*/ 566197 h 606722"/>
              <a:gd name="connsiteX85" fmla="*/ 30528 w 587316"/>
              <a:gd name="connsiteY85" fmla="*/ 558110 h 606722"/>
              <a:gd name="connsiteX86" fmla="*/ 89 w 587316"/>
              <a:gd name="connsiteY86" fmla="*/ 365615 h 606722"/>
              <a:gd name="connsiteX87" fmla="*/ 89 w 587316"/>
              <a:gd name="connsiteY87" fmla="*/ 365437 h 606722"/>
              <a:gd name="connsiteX88" fmla="*/ 0 w 587316"/>
              <a:gd name="connsiteY88" fmla="*/ 364904 h 606722"/>
              <a:gd name="connsiteX89" fmla="*/ 0 w 587316"/>
              <a:gd name="connsiteY89" fmla="*/ 364371 h 606722"/>
              <a:gd name="connsiteX90" fmla="*/ 0 w 587316"/>
              <a:gd name="connsiteY90" fmla="*/ 364104 h 606722"/>
              <a:gd name="connsiteX91" fmla="*/ 0 w 587316"/>
              <a:gd name="connsiteY91" fmla="*/ 242529 h 606722"/>
              <a:gd name="connsiteX92" fmla="*/ 9523 w 587316"/>
              <a:gd name="connsiteY92" fmla="*/ 233020 h 606722"/>
              <a:gd name="connsiteX93" fmla="*/ 118372 w 587316"/>
              <a:gd name="connsiteY93" fmla="*/ 233020 h 606722"/>
              <a:gd name="connsiteX94" fmla="*/ 375499 w 587316"/>
              <a:gd name="connsiteY94" fmla="*/ 67364 h 606722"/>
              <a:gd name="connsiteX95" fmla="*/ 375499 w 587316"/>
              <a:gd name="connsiteY95" fmla="*/ 9509 h 606722"/>
              <a:gd name="connsiteX96" fmla="*/ 384933 w 587316"/>
              <a:gd name="connsiteY9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87316" h="606722">
                <a:moveTo>
                  <a:pt x="130655" y="434401"/>
                </a:moveTo>
                <a:lnTo>
                  <a:pt x="130655" y="466128"/>
                </a:lnTo>
                <a:lnTo>
                  <a:pt x="142047" y="466128"/>
                </a:lnTo>
                <a:lnTo>
                  <a:pt x="142047" y="434401"/>
                </a:lnTo>
                <a:close/>
                <a:moveTo>
                  <a:pt x="20648" y="373614"/>
                </a:moveTo>
                <a:lnTo>
                  <a:pt x="48061" y="547178"/>
                </a:lnTo>
                <a:lnTo>
                  <a:pt x="111608" y="547178"/>
                </a:lnTo>
                <a:lnTo>
                  <a:pt x="111608" y="475637"/>
                </a:lnTo>
                <a:lnTo>
                  <a:pt x="111608" y="424981"/>
                </a:lnTo>
                <a:lnTo>
                  <a:pt x="111608" y="373614"/>
                </a:lnTo>
                <a:close/>
                <a:moveTo>
                  <a:pt x="518778" y="371157"/>
                </a:moveTo>
                <a:lnTo>
                  <a:pt x="553937" y="391400"/>
                </a:lnTo>
                <a:cubicBezTo>
                  <a:pt x="558565" y="393974"/>
                  <a:pt x="560078" y="399834"/>
                  <a:pt x="557497" y="404362"/>
                </a:cubicBezTo>
                <a:cubicBezTo>
                  <a:pt x="555717" y="407381"/>
                  <a:pt x="552512" y="409068"/>
                  <a:pt x="549219" y="409068"/>
                </a:cubicBezTo>
                <a:cubicBezTo>
                  <a:pt x="547617" y="409068"/>
                  <a:pt x="545926" y="408713"/>
                  <a:pt x="544502" y="407825"/>
                </a:cubicBezTo>
                <a:lnTo>
                  <a:pt x="509344" y="387582"/>
                </a:lnTo>
                <a:cubicBezTo>
                  <a:pt x="504715" y="384918"/>
                  <a:pt x="503202" y="379147"/>
                  <a:pt x="505783" y="374619"/>
                </a:cubicBezTo>
                <a:cubicBezTo>
                  <a:pt x="508454" y="370091"/>
                  <a:pt x="514239" y="368493"/>
                  <a:pt x="518778" y="371157"/>
                </a:cubicBezTo>
                <a:close/>
                <a:moveTo>
                  <a:pt x="537211" y="283673"/>
                </a:moveTo>
                <a:lnTo>
                  <a:pt x="577793" y="283673"/>
                </a:lnTo>
                <a:cubicBezTo>
                  <a:pt x="583044" y="283673"/>
                  <a:pt x="587316" y="287947"/>
                  <a:pt x="587316" y="293200"/>
                </a:cubicBezTo>
                <a:cubicBezTo>
                  <a:pt x="587316" y="298452"/>
                  <a:pt x="583044" y="302726"/>
                  <a:pt x="577793" y="302726"/>
                </a:cubicBezTo>
                <a:lnTo>
                  <a:pt x="537211" y="302726"/>
                </a:lnTo>
                <a:cubicBezTo>
                  <a:pt x="531960" y="302726"/>
                  <a:pt x="527688" y="298452"/>
                  <a:pt x="527688" y="293200"/>
                </a:cubicBezTo>
                <a:cubicBezTo>
                  <a:pt x="527688" y="287947"/>
                  <a:pt x="531960" y="283673"/>
                  <a:pt x="537211" y="283673"/>
                </a:cubicBezTo>
                <a:close/>
                <a:moveTo>
                  <a:pt x="50098" y="273582"/>
                </a:moveTo>
                <a:lnTo>
                  <a:pt x="90680" y="273582"/>
                </a:lnTo>
                <a:cubicBezTo>
                  <a:pt x="95931" y="273582"/>
                  <a:pt x="100203" y="277840"/>
                  <a:pt x="100203" y="283073"/>
                </a:cubicBezTo>
                <a:cubicBezTo>
                  <a:pt x="100203" y="288306"/>
                  <a:pt x="95931" y="292564"/>
                  <a:pt x="90680" y="292564"/>
                </a:cubicBezTo>
                <a:lnTo>
                  <a:pt x="50098" y="292564"/>
                </a:lnTo>
                <a:cubicBezTo>
                  <a:pt x="44847" y="292564"/>
                  <a:pt x="40575" y="288306"/>
                  <a:pt x="40575" y="283073"/>
                </a:cubicBezTo>
                <a:cubicBezTo>
                  <a:pt x="40575" y="277840"/>
                  <a:pt x="44847" y="273582"/>
                  <a:pt x="50098" y="273582"/>
                </a:cubicBezTo>
                <a:close/>
                <a:moveTo>
                  <a:pt x="19046" y="252038"/>
                </a:moveTo>
                <a:lnTo>
                  <a:pt x="19046" y="354684"/>
                </a:lnTo>
                <a:lnTo>
                  <a:pt x="111608" y="354684"/>
                </a:lnTo>
                <a:lnTo>
                  <a:pt x="111608" y="252038"/>
                </a:lnTo>
                <a:close/>
                <a:moveTo>
                  <a:pt x="445913" y="202664"/>
                </a:moveTo>
                <a:cubicBezTo>
                  <a:pt x="451171" y="202664"/>
                  <a:pt x="455359" y="206928"/>
                  <a:pt x="455359" y="212170"/>
                </a:cubicBezTo>
                <a:lnTo>
                  <a:pt x="455359" y="262806"/>
                </a:lnTo>
                <a:cubicBezTo>
                  <a:pt x="455359" y="268048"/>
                  <a:pt x="451171" y="272312"/>
                  <a:pt x="445913" y="272312"/>
                </a:cubicBezTo>
                <a:cubicBezTo>
                  <a:pt x="440655" y="272312"/>
                  <a:pt x="436377" y="268048"/>
                  <a:pt x="436377" y="262806"/>
                </a:cubicBezTo>
                <a:lnTo>
                  <a:pt x="436377" y="212170"/>
                </a:lnTo>
                <a:cubicBezTo>
                  <a:pt x="436377" y="206928"/>
                  <a:pt x="440655" y="202664"/>
                  <a:pt x="445913" y="202664"/>
                </a:cubicBezTo>
                <a:close/>
                <a:moveTo>
                  <a:pt x="544502" y="178654"/>
                </a:moveTo>
                <a:cubicBezTo>
                  <a:pt x="549041" y="175990"/>
                  <a:pt x="554827" y="177588"/>
                  <a:pt x="557497" y="182116"/>
                </a:cubicBezTo>
                <a:cubicBezTo>
                  <a:pt x="560078" y="186644"/>
                  <a:pt x="558565" y="192415"/>
                  <a:pt x="553937" y="195079"/>
                </a:cubicBezTo>
                <a:lnTo>
                  <a:pt x="518778" y="215322"/>
                </a:lnTo>
                <a:cubicBezTo>
                  <a:pt x="517354" y="216121"/>
                  <a:pt x="515663" y="216565"/>
                  <a:pt x="514061" y="216565"/>
                </a:cubicBezTo>
                <a:cubicBezTo>
                  <a:pt x="510768" y="216565"/>
                  <a:pt x="507564" y="214878"/>
                  <a:pt x="505783" y="211859"/>
                </a:cubicBezTo>
                <a:cubicBezTo>
                  <a:pt x="503202" y="207331"/>
                  <a:pt x="504715" y="201471"/>
                  <a:pt x="509344" y="198897"/>
                </a:cubicBezTo>
                <a:close/>
                <a:moveTo>
                  <a:pt x="375499" y="90026"/>
                </a:moveTo>
                <a:lnTo>
                  <a:pt x="130655" y="247683"/>
                </a:lnTo>
                <a:lnTo>
                  <a:pt x="130655" y="359128"/>
                </a:lnTo>
                <a:lnTo>
                  <a:pt x="375499" y="524694"/>
                </a:lnTo>
                <a:close/>
                <a:moveTo>
                  <a:pt x="445913" y="40505"/>
                </a:moveTo>
                <a:cubicBezTo>
                  <a:pt x="451171" y="40505"/>
                  <a:pt x="455359" y="44772"/>
                  <a:pt x="455359" y="50017"/>
                </a:cubicBezTo>
                <a:lnTo>
                  <a:pt x="455359" y="171630"/>
                </a:lnTo>
                <a:cubicBezTo>
                  <a:pt x="455359" y="176875"/>
                  <a:pt x="451171" y="181142"/>
                  <a:pt x="445913" y="181142"/>
                </a:cubicBezTo>
                <a:cubicBezTo>
                  <a:pt x="440655" y="181142"/>
                  <a:pt x="436377" y="176875"/>
                  <a:pt x="436377" y="171630"/>
                </a:cubicBezTo>
                <a:lnTo>
                  <a:pt x="436377" y="50017"/>
                </a:lnTo>
                <a:cubicBezTo>
                  <a:pt x="436377" y="44772"/>
                  <a:pt x="440655" y="40505"/>
                  <a:pt x="445913" y="40505"/>
                </a:cubicBezTo>
                <a:close/>
                <a:moveTo>
                  <a:pt x="394456" y="19018"/>
                </a:moveTo>
                <a:lnTo>
                  <a:pt x="394456" y="72608"/>
                </a:lnTo>
                <a:lnTo>
                  <a:pt x="394456" y="542646"/>
                </a:lnTo>
                <a:lnTo>
                  <a:pt x="394456" y="587704"/>
                </a:lnTo>
                <a:lnTo>
                  <a:pt x="466815" y="587704"/>
                </a:lnTo>
                <a:lnTo>
                  <a:pt x="466815" y="19018"/>
                </a:lnTo>
                <a:close/>
                <a:moveTo>
                  <a:pt x="384933" y="0"/>
                </a:moveTo>
                <a:lnTo>
                  <a:pt x="476338" y="0"/>
                </a:lnTo>
                <a:cubicBezTo>
                  <a:pt x="481589" y="0"/>
                  <a:pt x="485772" y="4266"/>
                  <a:pt x="485772" y="9509"/>
                </a:cubicBezTo>
                <a:lnTo>
                  <a:pt x="485772" y="597213"/>
                </a:lnTo>
                <a:cubicBezTo>
                  <a:pt x="485772" y="602456"/>
                  <a:pt x="481589" y="606722"/>
                  <a:pt x="476338" y="606722"/>
                </a:cubicBezTo>
                <a:lnTo>
                  <a:pt x="384933" y="606722"/>
                </a:lnTo>
                <a:cubicBezTo>
                  <a:pt x="379682" y="606722"/>
                  <a:pt x="375499" y="602456"/>
                  <a:pt x="375499" y="597213"/>
                </a:cubicBezTo>
                <a:lnTo>
                  <a:pt x="375499" y="547623"/>
                </a:lnTo>
                <a:lnTo>
                  <a:pt x="130655" y="382056"/>
                </a:lnTo>
                <a:lnTo>
                  <a:pt x="130655" y="415472"/>
                </a:lnTo>
                <a:lnTo>
                  <a:pt x="151570" y="415472"/>
                </a:lnTo>
                <a:cubicBezTo>
                  <a:pt x="156821" y="415472"/>
                  <a:pt x="161093" y="419738"/>
                  <a:pt x="161093" y="424981"/>
                </a:cubicBezTo>
                <a:lnTo>
                  <a:pt x="161093" y="475637"/>
                </a:lnTo>
                <a:cubicBezTo>
                  <a:pt x="161093" y="480881"/>
                  <a:pt x="156821" y="485147"/>
                  <a:pt x="151570" y="485147"/>
                </a:cubicBezTo>
                <a:lnTo>
                  <a:pt x="130655" y="485147"/>
                </a:lnTo>
                <a:lnTo>
                  <a:pt x="130655" y="556688"/>
                </a:lnTo>
                <a:cubicBezTo>
                  <a:pt x="130655" y="561931"/>
                  <a:pt x="126382" y="566197"/>
                  <a:pt x="121131" y="566197"/>
                </a:cubicBezTo>
                <a:lnTo>
                  <a:pt x="39962" y="566197"/>
                </a:lnTo>
                <a:cubicBezTo>
                  <a:pt x="35245" y="566197"/>
                  <a:pt x="31329" y="562731"/>
                  <a:pt x="30528" y="558110"/>
                </a:cubicBezTo>
                <a:lnTo>
                  <a:pt x="89" y="365615"/>
                </a:lnTo>
                <a:cubicBezTo>
                  <a:pt x="89" y="365526"/>
                  <a:pt x="89" y="365437"/>
                  <a:pt x="89" y="365437"/>
                </a:cubicBezTo>
                <a:cubicBezTo>
                  <a:pt x="89" y="365260"/>
                  <a:pt x="89" y="365082"/>
                  <a:pt x="0" y="364904"/>
                </a:cubicBezTo>
                <a:cubicBezTo>
                  <a:pt x="0" y="364726"/>
                  <a:pt x="0" y="364549"/>
                  <a:pt x="0" y="364371"/>
                </a:cubicBezTo>
                <a:cubicBezTo>
                  <a:pt x="0" y="364282"/>
                  <a:pt x="0" y="364193"/>
                  <a:pt x="0" y="364104"/>
                </a:cubicBezTo>
                <a:lnTo>
                  <a:pt x="0" y="242529"/>
                </a:lnTo>
                <a:cubicBezTo>
                  <a:pt x="0" y="237285"/>
                  <a:pt x="4272" y="233020"/>
                  <a:pt x="9523" y="233020"/>
                </a:cubicBezTo>
                <a:lnTo>
                  <a:pt x="118372" y="233020"/>
                </a:lnTo>
                <a:lnTo>
                  <a:pt x="375499" y="67364"/>
                </a:lnTo>
                <a:lnTo>
                  <a:pt x="375499" y="9509"/>
                </a:lnTo>
                <a:cubicBezTo>
                  <a:pt x="375499" y="4266"/>
                  <a:pt x="379682" y="0"/>
                  <a:pt x="384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cxnSp>
        <p:nvCxnSpPr>
          <p:cNvPr id="5" name="直接连接符 4"/>
          <p:cNvCxnSpPr/>
          <p:nvPr/>
        </p:nvCxnSpPr>
        <p:spPr>
          <a:xfrm>
            <a:off x="5405312" y="3284984"/>
            <a:ext cx="528214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12"/>
          <p:cNvSpPr/>
          <p:nvPr/>
        </p:nvSpPr>
        <p:spPr>
          <a:xfrm>
            <a:off x="735064" y="1866880"/>
            <a:ext cx="3852428" cy="3915815"/>
          </a:xfrm>
          <a:prstGeom prst="roundRect">
            <a:avLst>
              <a:gd name="adj" fmla="val 5000"/>
            </a:avLst>
          </a:prstGeom>
          <a:blipFill dpi="0" rotWithShape="1">
            <a:blip r:embed="rId5"/>
            <a:srcRect/>
            <a:stretch>
              <a:fillRect l="-26234" r="-2623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new/delete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13">
            <a:extLst>
              <a:ext uri="{FF2B5EF4-FFF2-40B4-BE49-F238E27FC236}">
                <a16:creationId xmlns:a16="http://schemas.microsoft.com/office/drawing/2014/main" id="{F16BB215-F007-47F9-B3C9-1D0D219C70C9}"/>
              </a:ext>
            </a:extLst>
          </p:cNvPr>
          <p:cNvGrpSpPr>
            <a:grpSpLocks/>
          </p:cNvGrpSpPr>
          <p:nvPr/>
        </p:nvGrpSpPr>
        <p:grpSpPr bwMode="auto">
          <a:xfrm>
            <a:off x="5893700" y="3633699"/>
            <a:ext cx="1273810" cy="1532919"/>
            <a:chOff x="1156" y="1979"/>
            <a:chExt cx="952" cy="1202"/>
          </a:xfrm>
        </p:grpSpPr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4E14312C-22EB-4B46-94E2-E5AD5C457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931"/>
              <a:ext cx="9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000" b="1">
                  <a:ea typeface="微软雅黑" panose="020B0503020204020204" pitchFamily="34" charset="-122"/>
                </a:rPr>
                <a:t>类型</a:t>
              </a:r>
            </a:p>
          </p:txBody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886E63D9-E01A-4897-B75F-3E27FD512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1979"/>
              <a:ext cx="499" cy="408"/>
            </a:xfrm>
            <a:prstGeom prst="ellips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57E036A2-57F2-456C-ABCC-F03289D63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2387"/>
              <a:ext cx="0" cy="5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10">
            <a:extLst>
              <a:ext uri="{FF2B5EF4-FFF2-40B4-BE49-F238E27FC236}">
                <a16:creationId xmlns:a16="http://schemas.microsoft.com/office/drawing/2014/main" id="{B64D4DB6-8C0C-4010-9863-DEC4F8677701}"/>
              </a:ext>
            </a:extLst>
          </p:cNvPr>
          <p:cNvGrpSpPr>
            <a:grpSpLocks/>
          </p:cNvGrpSpPr>
          <p:nvPr/>
        </p:nvGrpSpPr>
        <p:grpSpPr bwMode="auto">
          <a:xfrm>
            <a:off x="4242259" y="3633699"/>
            <a:ext cx="1651441" cy="1380746"/>
            <a:chOff x="-159" y="1979"/>
            <a:chExt cx="1134" cy="1202"/>
          </a:xfrm>
        </p:grpSpPr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6E16C16F-2932-4873-B1F1-1C374CDC4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979"/>
              <a:ext cx="181" cy="453"/>
            </a:xfrm>
            <a:prstGeom prst="ellips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CA07BAC9-7F3D-4B56-BF86-9D6A0EBB7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432"/>
              <a:ext cx="0" cy="49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FD4AF44C-A4E2-4CCF-92DE-0505CE767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9" y="2931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指针</a:t>
              </a:r>
              <a:r>
                <a:rPr lang="zh-CN" altLang="en-US" sz="2000" b="1" dirty="0">
                  <a:ea typeface="微软雅黑" panose="020B0503020204020204" pitchFamily="34" charset="-122"/>
                </a:rPr>
                <a:t>变量名</a:t>
              </a:r>
            </a:p>
          </p:txBody>
        </p: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2CD9401B-6FEE-421D-86BD-9FC8F2A4AFF7}"/>
              </a:ext>
            </a:extLst>
          </p:cNvPr>
          <p:cNvGrpSpPr>
            <a:grpSpLocks/>
          </p:cNvGrpSpPr>
          <p:nvPr/>
        </p:nvGrpSpPr>
        <p:grpSpPr bwMode="auto">
          <a:xfrm>
            <a:off x="6804902" y="5196414"/>
            <a:ext cx="930476" cy="1172561"/>
            <a:chOff x="1746" y="3249"/>
            <a:chExt cx="907" cy="975"/>
          </a:xfrm>
        </p:grpSpPr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0E0C8F0A-3A44-4BC2-AD99-F26A865A8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249"/>
              <a:ext cx="590" cy="363"/>
            </a:xfrm>
            <a:prstGeom prst="ellips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AB27D146-E80D-41E7-89B0-E58D5AE90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3612"/>
              <a:ext cx="0" cy="36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17">
              <a:extLst>
                <a:ext uri="{FF2B5EF4-FFF2-40B4-BE49-F238E27FC236}">
                  <a16:creationId xmlns:a16="http://schemas.microsoft.com/office/drawing/2014/main" id="{7E6B5136-12FD-43DB-A78D-F98FD5D22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3974"/>
              <a:ext cx="9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ea typeface="微软雅黑" panose="020B0503020204020204" pitchFamily="34" charset="-122"/>
                </a:rPr>
                <a:t>数组大小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1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6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8" grpId="0" animBg="1"/>
      <p:bldP spid="17" grpId="0" animBg="1"/>
      <p:bldP spid="6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库_组合 1"/>
          <p:cNvGrpSpPr/>
          <p:nvPr>
            <p:custDataLst>
              <p:tags r:id="rId1"/>
            </p:custDataLst>
          </p:nvPr>
        </p:nvGrpSpPr>
        <p:grpSpPr>
          <a:xfrm>
            <a:off x="4167160" y="1695835"/>
            <a:ext cx="3574168" cy="2215097"/>
            <a:chOff x="1295401" y="1411750"/>
            <a:chExt cx="2819400" cy="1915542"/>
          </a:xfrm>
        </p:grpSpPr>
        <p:sp>
          <p:nvSpPr>
            <p:cNvPr id="4" name="Rectangle: Rounded Corners 5"/>
            <p:cNvSpPr/>
            <p:nvPr/>
          </p:nvSpPr>
          <p:spPr>
            <a:xfrm>
              <a:off x="1295401" y="1822737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Group 6"/>
            <p:cNvGrpSpPr/>
            <p:nvPr/>
          </p:nvGrpSpPr>
          <p:grpSpPr>
            <a:xfrm>
              <a:off x="2303165" y="1411750"/>
              <a:ext cx="803870" cy="803870"/>
              <a:chOff x="2247900" y="1225947"/>
              <a:chExt cx="914400" cy="914400"/>
            </a:xfrm>
          </p:grpSpPr>
          <p:sp>
            <p:nvSpPr>
              <p:cNvPr id="44" name="Rectangle: Rounded Corners 9"/>
              <p:cNvSpPr/>
              <p:nvPr/>
            </p:nvSpPr>
            <p:spPr>
              <a:xfrm>
                <a:off x="2247900" y="1225947"/>
                <a:ext cx="914400" cy="9144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10"/>
              <p:cNvSpPr/>
              <p:nvPr/>
            </p:nvSpPr>
            <p:spPr bwMode="auto">
              <a:xfrm>
                <a:off x="2458417" y="1467073"/>
                <a:ext cx="493366" cy="432146"/>
              </a:xfrm>
              <a:custGeom>
                <a:avLst/>
                <a:gdLst>
                  <a:gd name="T0" fmla="*/ 212060 w 602"/>
                  <a:gd name="T1" fmla="*/ 103681 h 531"/>
                  <a:gd name="T2" fmla="*/ 112352 w 602"/>
                  <a:gd name="T3" fmla="*/ 144579 h 531"/>
                  <a:gd name="T4" fmla="*/ 112352 w 602"/>
                  <a:gd name="T5" fmla="*/ 144579 h 531"/>
                  <a:gd name="T6" fmla="*/ 109823 w 602"/>
                  <a:gd name="T7" fmla="*/ 147090 h 531"/>
                  <a:gd name="T8" fmla="*/ 104766 w 602"/>
                  <a:gd name="T9" fmla="*/ 144579 h 531"/>
                  <a:gd name="T10" fmla="*/ 104766 w 602"/>
                  <a:gd name="T11" fmla="*/ 144579 h 531"/>
                  <a:gd name="T12" fmla="*/ 5419 w 602"/>
                  <a:gd name="T13" fmla="*/ 103681 h 531"/>
                  <a:gd name="T14" fmla="*/ 10477 w 602"/>
                  <a:gd name="T15" fmla="*/ 86102 h 531"/>
                  <a:gd name="T16" fmla="*/ 15534 w 602"/>
                  <a:gd name="T17" fmla="*/ 86102 h 531"/>
                  <a:gd name="T18" fmla="*/ 15534 w 602"/>
                  <a:gd name="T19" fmla="*/ 86102 h 531"/>
                  <a:gd name="T20" fmla="*/ 204474 w 602"/>
                  <a:gd name="T21" fmla="*/ 86102 h 531"/>
                  <a:gd name="T22" fmla="*/ 204474 w 602"/>
                  <a:gd name="T23" fmla="*/ 86102 h 531"/>
                  <a:gd name="T24" fmla="*/ 207002 w 602"/>
                  <a:gd name="T25" fmla="*/ 86102 h 531"/>
                  <a:gd name="T26" fmla="*/ 212060 w 602"/>
                  <a:gd name="T27" fmla="*/ 103681 h 531"/>
                  <a:gd name="T28" fmla="*/ 212060 w 602"/>
                  <a:gd name="T29" fmla="*/ 60630 h 531"/>
                  <a:gd name="T30" fmla="*/ 112352 w 602"/>
                  <a:gd name="T31" fmla="*/ 101169 h 531"/>
                  <a:gd name="T32" fmla="*/ 112352 w 602"/>
                  <a:gd name="T33" fmla="*/ 101169 h 531"/>
                  <a:gd name="T34" fmla="*/ 109823 w 602"/>
                  <a:gd name="T35" fmla="*/ 101169 h 531"/>
                  <a:gd name="T36" fmla="*/ 104766 w 602"/>
                  <a:gd name="T37" fmla="*/ 101169 h 531"/>
                  <a:gd name="T38" fmla="*/ 104766 w 602"/>
                  <a:gd name="T39" fmla="*/ 101169 h 531"/>
                  <a:gd name="T40" fmla="*/ 5419 w 602"/>
                  <a:gd name="T41" fmla="*/ 60630 h 531"/>
                  <a:gd name="T42" fmla="*/ 5419 w 602"/>
                  <a:gd name="T43" fmla="*/ 43051 h 531"/>
                  <a:gd name="T44" fmla="*/ 104766 w 602"/>
                  <a:gd name="T45" fmla="*/ 2511 h 531"/>
                  <a:gd name="T46" fmla="*/ 104766 w 602"/>
                  <a:gd name="T47" fmla="*/ 2511 h 531"/>
                  <a:gd name="T48" fmla="*/ 109823 w 602"/>
                  <a:gd name="T49" fmla="*/ 0 h 531"/>
                  <a:gd name="T50" fmla="*/ 112352 w 602"/>
                  <a:gd name="T51" fmla="*/ 2511 h 531"/>
                  <a:gd name="T52" fmla="*/ 112352 w 602"/>
                  <a:gd name="T53" fmla="*/ 2511 h 531"/>
                  <a:gd name="T54" fmla="*/ 212060 w 602"/>
                  <a:gd name="T55" fmla="*/ 43051 h 531"/>
                  <a:gd name="T56" fmla="*/ 212060 w 602"/>
                  <a:gd name="T57" fmla="*/ 60630 h 531"/>
                  <a:gd name="T58" fmla="*/ 10477 w 602"/>
                  <a:gd name="T59" fmla="*/ 129153 h 531"/>
                  <a:gd name="T60" fmla="*/ 15534 w 602"/>
                  <a:gd name="T61" fmla="*/ 129153 h 531"/>
                  <a:gd name="T62" fmla="*/ 15534 w 602"/>
                  <a:gd name="T63" fmla="*/ 129153 h 531"/>
                  <a:gd name="T64" fmla="*/ 204474 w 602"/>
                  <a:gd name="T65" fmla="*/ 129153 h 531"/>
                  <a:gd name="T66" fmla="*/ 204474 w 602"/>
                  <a:gd name="T67" fmla="*/ 129153 h 531"/>
                  <a:gd name="T68" fmla="*/ 207002 w 602"/>
                  <a:gd name="T69" fmla="*/ 129153 h 531"/>
                  <a:gd name="T70" fmla="*/ 212060 w 602"/>
                  <a:gd name="T71" fmla="*/ 149602 h 531"/>
                  <a:gd name="T72" fmla="*/ 112352 w 602"/>
                  <a:gd name="T73" fmla="*/ 190141 h 531"/>
                  <a:gd name="T74" fmla="*/ 112352 w 602"/>
                  <a:gd name="T75" fmla="*/ 190141 h 531"/>
                  <a:gd name="T76" fmla="*/ 109823 w 602"/>
                  <a:gd name="T77" fmla="*/ 190141 h 531"/>
                  <a:gd name="T78" fmla="*/ 104766 w 602"/>
                  <a:gd name="T79" fmla="*/ 190141 h 531"/>
                  <a:gd name="T80" fmla="*/ 104766 w 602"/>
                  <a:gd name="T81" fmla="*/ 190141 h 531"/>
                  <a:gd name="T82" fmla="*/ 5419 w 602"/>
                  <a:gd name="T83" fmla="*/ 149602 h 531"/>
                  <a:gd name="T84" fmla="*/ 10477 w 602"/>
                  <a:gd name="T85" fmla="*/ 129153 h 5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31">
                    <a:moveTo>
                      <a:pt x="587" y="289"/>
                    </a:moveTo>
                    <a:lnTo>
                      <a:pt x="587" y="289"/>
                    </a:lnTo>
                    <a:cubicBezTo>
                      <a:pt x="311" y="403"/>
                      <a:pt x="311" y="403"/>
                      <a:pt x="311" y="403"/>
                    </a:cubicBezTo>
                    <a:cubicBezTo>
                      <a:pt x="311" y="410"/>
                      <a:pt x="304" y="410"/>
                      <a:pt x="304" y="410"/>
                    </a:cubicBezTo>
                    <a:cubicBezTo>
                      <a:pt x="297" y="410"/>
                      <a:pt x="297" y="410"/>
                      <a:pt x="290" y="403"/>
                    </a:cubicBezTo>
                    <a:cubicBezTo>
                      <a:pt x="15" y="289"/>
                      <a:pt x="15" y="289"/>
                      <a:pt x="15" y="289"/>
                    </a:cubicBezTo>
                    <a:cubicBezTo>
                      <a:pt x="7" y="289"/>
                      <a:pt x="0" y="275"/>
                      <a:pt x="0" y="268"/>
                    </a:cubicBezTo>
                    <a:cubicBezTo>
                      <a:pt x="0" y="247"/>
                      <a:pt x="15" y="240"/>
                      <a:pt x="29" y="240"/>
                    </a:cubicBezTo>
                    <a:cubicBezTo>
                      <a:pt x="36" y="240"/>
                      <a:pt x="36" y="240"/>
                      <a:pt x="43" y="240"/>
                    </a:cubicBezTo>
                    <a:cubicBezTo>
                      <a:pt x="304" y="346"/>
                      <a:pt x="304" y="346"/>
                      <a:pt x="304" y="346"/>
                    </a:cubicBezTo>
                    <a:cubicBezTo>
                      <a:pt x="566" y="240"/>
                      <a:pt x="566" y="240"/>
                      <a:pt x="566" y="240"/>
                    </a:cubicBezTo>
                    <a:lnTo>
                      <a:pt x="573" y="240"/>
                    </a:lnTo>
                    <a:cubicBezTo>
                      <a:pt x="594" y="240"/>
                      <a:pt x="601" y="247"/>
                      <a:pt x="601" y="268"/>
                    </a:cubicBezTo>
                    <a:cubicBezTo>
                      <a:pt x="601" y="275"/>
                      <a:pt x="594" y="289"/>
                      <a:pt x="587" y="289"/>
                    </a:cubicBezTo>
                    <a:close/>
                    <a:moveTo>
                      <a:pt x="587" y="169"/>
                    </a:moveTo>
                    <a:lnTo>
                      <a:pt x="587" y="169"/>
                    </a:lnTo>
                    <a:cubicBezTo>
                      <a:pt x="311" y="282"/>
                      <a:pt x="311" y="282"/>
                      <a:pt x="311" y="282"/>
                    </a:cubicBezTo>
                    <a:lnTo>
                      <a:pt x="304" y="282"/>
                    </a:lnTo>
                    <a:cubicBezTo>
                      <a:pt x="297" y="282"/>
                      <a:pt x="297" y="282"/>
                      <a:pt x="290" y="282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7" y="162"/>
                      <a:pt x="0" y="155"/>
                      <a:pt x="0" y="141"/>
                    </a:cubicBezTo>
                    <a:cubicBezTo>
                      <a:pt x="0" y="134"/>
                      <a:pt x="7" y="120"/>
                      <a:pt x="15" y="120"/>
                    </a:cubicBezTo>
                    <a:cubicBezTo>
                      <a:pt x="290" y="7"/>
                      <a:pt x="290" y="7"/>
                      <a:pt x="290" y="7"/>
                    </a:cubicBezTo>
                    <a:cubicBezTo>
                      <a:pt x="297" y="0"/>
                      <a:pt x="297" y="0"/>
                      <a:pt x="304" y="0"/>
                    </a:cubicBezTo>
                    <a:cubicBezTo>
                      <a:pt x="304" y="0"/>
                      <a:pt x="311" y="0"/>
                      <a:pt x="311" y="7"/>
                    </a:cubicBezTo>
                    <a:cubicBezTo>
                      <a:pt x="587" y="120"/>
                      <a:pt x="587" y="120"/>
                      <a:pt x="587" y="120"/>
                    </a:cubicBezTo>
                    <a:cubicBezTo>
                      <a:pt x="594" y="120"/>
                      <a:pt x="601" y="134"/>
                      <a:pt x="601" y="141"/>
                    </a:cubicBezTo>
                    <a:cubicBezTo>
                      <a:pt x="601" y="155"/>
                      <a:pt x="594" y="162"/>
                      <a:pt x="587" y="169"/>
                    </a:cubicBezTo>
                    <a:close/>
                    <a:moveTo>
                      <a:pt x="29" y="360"/>
                    </a:moveTo>
                    <a:lnTo>
                      <a:pt x="29" y="360"/>
                    </a:lnTo>
                    <a:cubicBezTo>
                      <a:pt x="36" y="360"/>
                      <a:pt x="36" y="360"/>
                      <a:pt x="43" y="360"/>
                    </a:cubicBezTo>
                    <a:cubicBezTo>
                      <a:pt x="304" y="473"/>
                      <a:pt x="304" y="473"/>
                      <a:pt x="304" y="473"/>
                    </a:cubicBezTo>
                    <a:cubicBezTo>
                      <a:pt x="566" y="360"/>
                      <a:pt x="566" y="360"/>
                      <a:pt x="566" y="360"/>
                    </a:cubicBezTo>
                    <a:lnTo>
                      <a:pt x="573" y="360"/>
                    </a:lnTo>
                    <a:cubicBezTo>
                      <a:pt x="594" y="360"/>
                      <a:pt x="601" y="374"/>
                      <a:pt x="601" y="388"/>
                    </a:cubicBezTo>
                    <a:cubicBezTo>
                      <a:pt x="601" y="403"/>
                      <a:pt x="594" y="410"/>
                      <a:pt x="587" y="417"/>
                    </a:cubicBezTo>
                    <a:cubicBezTo>
                      <a:pt x="311" y="530"/>
                      <a:pt x="311" y="530"/>
                      <a:pt x="311" y="530"/>
                    </a:cubicBezTo>
                    <a:lnTo>
                      <a:pt x="304" y="530"/>
                    </a:lnTo>
                    <a:cubicBezTo>
                      <a:pt x="297" y="530"/>
                      <a:pt x="297" y="530"/>
                      <a:pt x="290" y="530"/>
                    </a:cubicBezTo>
                    <a:cubicBezTo>
                      <a:pt x="15" y="417"/>
                      <a:pt x="15" y="417"/>
                      <a:pt x="15" y="417"/>
                    </a:cubicBezTo>
                    <a:cubicBezTo>
                      <a:pt x="7" y="410"/>
                      <a:pt x="0" y="403"/>
                      <a:pt x="0" y="388"/>
                    </a:cubicBezTo>
                    <a:cubicBezTo>
                      <a:pt x="0" y="374"/>
                      <a:pt x="15" y="360"/>
                      <a:pt x="29" y="3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42" name="TextBox 7"/>
            <p:cNvSpPr txBox="1"/>
            <p:nvPr/>
          </p:nvSpPr>
          <p:spPr>
            <a:xfrm>
              <a:off x="1423338" y="2512479"/>
              <a:ext cx="2563521" cy="678127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accent1"/>
                  </a:solidFill>
                </a:rPr>
                <a:t>new</a:t>
              </a:r>
              <a:r>
                <a:rPr lang="zh-CN" altLang="en-US" sz="1600" b="1" dirty="0">
                  <a:solidFill>
                    <a:schemeClr val="accent1"/>
                  </a:solidFill>
                </a:rPr>
                <a:t>可以根据数据类型自动的</a:t>
              </a:r>
              <a:endParaRPr lang="en-US" altLang="zh-CN" sz="1600" b="1" dirty="0">
                <a:solidFill>
                  <a:schemeClr val="accent1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1"/>
                  </a:solidFill>
                </a:rPr>
                <a:t>计算所要分配的内存的大小；</a:t>
              </a:r>
            </a:p>
          </p:txBody>
        </p:sp>
      </p:grpSp>
      <p:grpSp>
        <p:nvGrpSpPr>
          <p:cNvPr id="50" name="千图PPT彼岸天：ID 8661124库_组合 49"/>
          <p:cNvGrpSpPr/>
          <p:nvPr>
            <p:custDataLst>
              <p:tags r:id="rId2"/>
            </p:custDataLst>
          </p:nvPr>
        </p:nvGrpSpPr>
        <p:grpSpPr>
          <a:xfrm>
            <a:off x="4167160" y="4224624"/>
            <a:ext cx="3574167" cy="2282708"/>
            <a:chOff x="1295400" y="3940538"/>
            <a:chExt cx="2819401" cy="1923696"/>
          </a:xfrm>
        </p:grpSpPr>
        <p:sp>
          <p:nvSpPr>
            <p:cNvPr id="11" name="Rectangle: Rounded Corners 26"/>
            <p:cNvSpPr/>
            <p:nvPr/>
          </p:nvSpPr>
          <p:spPr>
            <a:xfrm>
              <a:off x="1295401" y="4359679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2" name="Group 27"/>
            <p:cNvGrpSpPr/>
            <p:nvPr/>
          </p:nvGrpSpPr>
          <p:grpSpPr>
            <a:xfrm>
              <a:off x="2303165" y="3940538"/>
              <a:ext cx="803870" cy="803870"/>
              <a:chOff x="2247900" y="1225947"/>
              <a:chExt cx="914400" cy="914400"/>
            </a:xfrm>
          </p:grpSpPr>
          <p:sp>
            <p:nvSpPr>
              <p:cNvPr id="36" name="Rectangle: Rounded Corners 30"/>
              <p:cNvSpPr/>
              <p:nvPr/>
            </p:nvSpPr>
            <p:spPr>
              <a:xfrm>
                <a:off x="2247900" y="1225947"/>
                <a:ext cx="914400" cy="91440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31"/>
              <p:cNvSpPr/>
              <p:nvPr/>
            </p:nvSpPr>
            <p:spPr bwMode="auto">
              <a:xfrm>
                <a:off x="2458417" y="1467073"/>
                <a:ext cx="493366" cy="432146"/>
              </a:xfrm>
              <a:custGeom>
                <a:avLst/>
                <a:gdLst>
                  <a:gd name="T0" fmla="*/ 212060 w 602"/>
                  <a:gd name="T1" fmla="*/ 103681 h 531"/>
                  <a:gd name="T2" fmla="*/ 112352 w 602"/>
                  <a:gd name="T3" fmla="*/ 144579 h 531"/>
                  <a:gd name="T4" fmla="*/ 112352 w 602"/>
                  <a:gd name="T5" fmla="*/ 144579 h 531"/>
                  <a:gd name="T6" fmla="*/ 109823 w 602"/>
                  <a:gd name="T7" fmla="*/ 147090 h 531"/>
                  <a:gd name="T8" fmla="*/ 104766 w 602"/>
                  <a:gd name="T9" fmla="*/ 144579 h 531"/>
                  <a:gd name="T10" fmla="*/ 104766 w 602"/>
                  <a:gd name="T11" fmla="*/ 144579 h 531"/>
                  <a:gd name="T12" fmla="*/ 5419 w 602"/>
                  <a:gd name="T13" fmla="*/ 103681 h 531"/>
                  <a:gd name="T14" fmla="*/ 10477 w 602"/>
                  <a:gd name="T15" fmla="*/ 86102 h 531"/>
                  <a:gd name="T16" fmla="*/ 15534 w 602"/>
                  <a:gd name="T17" fmla="*/ 86102 h 531"/>
                  <a:gd name="T18" fmla="*/ 15534 w 602"/>
                  <a:gd name="T19" fmla="*/ 86102 h 531"/>
                  <a:gd name="T20" fmla="*/ 204474 w 602"/>
                  <a:gd name="T21" fmla="*/ 86102 h 531"/>
                  <a:gd name="T22" fmla="*/ 204474 w 602"/>
                  <a:gd name="T23" fmla="*/ 86102 h 531"/>
                  <a:gd name="T24" fmla="*/ 207002 w 602"/>
                  <a:gd name="T25" fmla="*/ 86102 h 531"/>
                  <a:gd name="T26" fmla="*/ 212060 w 602"/>
                  <a:gd name="T27" fmla="*/ 103681 h 531"/>
                  <a:gd name="T28" fmla="*/ 212060 w 602"/>
                  <a:gd name="T29" fmla="*/ 60630 h 531"/>
                  <a:gd name="T30" fmla="*/ 112352 w 602"/>
                  <a:gd name="T31" fmla="*/ 101169 h 531"/>
                  <a:gd name="T32" fmla="*/ 112352 w 602"/>
                  <a:gd name="T33" fmla="*/ 101169 h 531"/>
                  <a:gd name="T34" fmla="*/ 109823 w 602"/>
                  <a:gd name="T35" fmla="*/ 101169 h 531"/>
                  <a:gd name="T36" fmla="*/ 104766 w 602"/>
                  <a:gd name="T37" fmla="*/ 101169 h 531"/>
                  <a:gd name="T38" fmla="*/ 104766 w 602"/>
                  <a:gd name="T39" fmla="*/ 101169 h 531"/>
                  <a:gd name="T40" fmla="*/ 5419 w 602"/>
                  <a:gd name="T41" fmla="*/ 60630 h 531"/>
                  <a:gd name="T42" fmla="*/ 5419 w 602"/>
                  <a:gd name="T43" fmla="*/ 43051 h 531"/>
                  <a:gd name="T44" fmla="*/ 104766 w 602"/>
                  <a:gd name="T45" fmla="*/ 2511 h 531"/>
                  <a:gd name="T46" fmla="*/ 104766 w 602"/>
                  <a:gd name="T47" fmla="*/ 2511 h 531"/>
                  <a:gd name="T48" fmla="*/ 109823 w 602"/>
                  <a:gd name="T49" fmla="*/ 0 h 531"/>
                  <a:gd name="T50" fmla="*/ 112352 w 602"/>
                  <a:gd name="T51" fmla="*/ 2511 h 531"/>
                  <a:gd name="T52" fmla="*/ 112352 w 602"/>
                  <a:gd name="T53" fmla="*/ 2511 h 531"/>
                  <a:gd name="T54" fmla="*/ 212060 w 602"/>
                  <a:gd name="T55" fmla="*/ 43051 h 531"/>
                  <a:gd name="T56" fmla="*/ 212060 w 602"/>
                  <a:gd name="T57" fmla="*/ 60630 h 531"/>
                  <a:gd name="T58" fmla="*/ 10477 w 602"/>
                  <a:gd name="T59" fmla="*/ 129153 h 531"/>
                  <a:gd name="T60" fmla="*/ 15534 w 602"/>
                  <a:gd name="T61" fmla="*/ 129153 h 531"/>
                  <a:gd name="T62" fmla="*/ 15534 w 602"/>
                  <a:gd name="T63" fmla="*/ 129153 h 531"/>
                  <a:gd name="T64" fmla="*/ 204474 w 602"/>
                  <a:gd name="T65" fmla="*/ 129153 h 531"/>
                  <a:gd name="T66" fmla="*/ 204474 w 602"/>
                  <a:gd name="T67" fmla="*/ 129153 h 531"/>
                  <a:gd name="T68" fmla="*/ 207002 w 602"/>
                  <a:gd name="T69" fmla="*/ 129153 h 531"/>
                  <a:gd name="T70" fmla="*/ 212060 w 602"/>
                  <a:gd name="T71" fmla="*/ 149602 h 531"/>
                  <a:gd name="T72" fmla="*/ 112352 w 602"/>
                  <a:gd name="T73" fmla="*/ 190141 h 531"/>
                  <a:gd name="T74" fmla="*/ 112352 w 602"/>
                  <a:gd name="T75" fmla="*/ 190141 h 531"/>
                  <a:gd name="T76" fmla="*/ 109823 w 602"/>
                  <a:gd name="T77" fmla="*/ 190141 h 531"/>
                  <a:gd name="T78" fmla="*/ 104766 w 602"/>
                  <a:gd name="T79" fmla="*/ 190141 h 531"/>
                  <a:gd name="T80" fmla="*/ 104766 w 602"/>
                  <a:gd name="T81" fmla="*/ 190141 h 531"/>
                  <a:gd name="T82" fmla="*/ 5419 w 602"/>
                  <a:gd name="T83" fmla="*/ 149602 h 531"/>
                  <a:gd name="T84" fmla="*/ 10477 w 602"/>
                  <a:gd name="T85" fmla="*/ 129153 h 5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31">
                    <a:moveTo>
                      <a:pt x="587" y="289"/>
                    </a:moveTo>
                    <a:lnTo>
                      <a:pt x="587" y="289"/>
                    </a:lnTo>
                    <a:cubicBezTo>
                      <a:pt x="311" y="403"/>
                      <a:pt x="311" y="403"/>
                      <a:pt x="311" y="403"/>
                    </a:cubicBezTo>
                    <a:cubicBezTo>
                      <a:pt x="311" y="410"/>
                      <a:pt x="304" y="410"/>
                      <a:pt x="304" y="410"/>
                    </a:cubicBezTo>
                    <a:cubicBezTo>
                      <a:pt x="297" y="410"/>
                      <a:pt x="297" y="410"/>
                      <a:pt x="290" y="403"/>
                    </a:cubicBezTo>
                    <a:cubicBezTo>
                      <a:pt x="15" y="289"/>
                      <a:pt x="15" y="289"/>
                      <a:pt x="15" y="289"/>
                    </a:cubicBezTo>
                    <a:cubicBezTo>
                      <a:pt x="7" y="289"/>
                      <a:pt x="0" y="275"/>
                      <a:pt x="0" y="268"/>
                    </a:cubicBezTo>
                    <a:cubicBezTo>
                      <a:pt x="0" y="247"/>
                      <a:pt x="15" y="240"/>
                      <a:pt x="29" y="240"/>
                    </a:cubicBezTo>
                    <a:cubicBezTo>
                      <a:pt x="36" y="240"/>
                      <a:pt x="36" y="240"/>
                      <a:pt x="43" y="240"/>
                    </a:cubicBezTo>
                    <a:cubicBezTo>
                      <a:pt x="304" y="346"/>
                      <a:pt x="304" y="346"/>
                      <a:pt x="304" y="346"/>
                    </a:cubicBezTo>
                    <a:cubicBezTo>
                      <a:pt x="566" y="240"/>
                      <a:pt x="566" y="240"/>
                      <a:pt x="566" y="240"/>
                    </a:cubicBezTo>
                    <a:lnTo>
                      <a:pt x="573" y="240"/>
                    </a:lnTo>
                    <a:cubicBezTo>
                      <a:pt x="594" y="240"/>
                      <a:pt x="601" y="247"/>
                      <a:pt x="601" y="268"/>
                    </a:cubicBezTo>
                    <a:cubicBezTo>
                      <a:pt x="601" y="275"/>
                      <a:pt x="594" y="289"/>
                      <a:pt x="587" y="289"/>
                    </a:cubicBezTo>
                    <a:close/>
                    <a:moveTo>
                      <a:pt x="587" y="169"/>
                    </a:moveTo>
                    <a:lnTo>
                      <a:pt x="587" y="169"/>
                    </a:lnTo>
                    <a:cubicBezTo>
                      <a:pt x="311" y="282"/>
                      <a:pt x="311" y="282"/>
                      <a:pt x="311" y="282"/>
                    </a:cubicBezTo>
                    <a:lnTo>
                      <a:pt x="304" y="282"/>
                    </a:lnTo>
                    <a:cubicBezTo>
                      <a:pt x="297" y="282"/>
                      <a:pt x="297" y="282"/>
                      <a:pt x="290" y="282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7" y="162"/>
                      <a:pt x="0" y="155"/>
                      <a:pt x="0" y="141"/>
                    </a:cubicBezTo>
                    <a:cubicBezTo>
                      <a:pt x="0" y="134"/>
                      <a:pt x="7" y="120"/>
                      <a:pt x="15" y="120"/>
                    </a:cubicBezTo>
                    <a:cubicBezTo>
                      <a:pt x="290" y="7"/>
                      <a:pt x="290" y="7"/>
                      <a:pt x="290" y="7"/>
                    </a:cubicBezTo>
                    <a:cubicBezTo>
                      <a:pt x="297" y="0"/>
                      <a:pt x="297" y="0"/>
                      <a:pt x="304" y="0"/>
                    </a:cubicBezTo>
                    <a:cubicBezTo>
                      <a:pt x="304" y="0"/>
                      <a:pt x="311" y="0"/>
                      <a:pt x="311" y="7"/>
                    </a:cubicBezTo>
                    <a:cubicBezTo>
                      <a:pt x="587" y="120"/>
                      <a:pt x="587" y="120"/>
                      <a:pt x="587" y="120"/>
                    </a:cubicBezTo>
                    <a:cubicBezTo>
                      <a:pt x="594" y="120"/>
                      <a:pt x="601" y="134"/>
                      <a:pt x="601" y="141"/>
                    </a:cubicBezTo>
                    <a:cubicBezTo>
                      <a:pt x="601" y="155"/>
                      <a:pt x="594" y="162"/>
                      <a:pt x="587" y="169"/>
                    </a:cubicBezTo>
                    <a:close/>
                    <a:moveTo>
                      <a:pt x="29" y="360"/>
                    </a:moveTo>
                    <a:lnTo>
                      <a:pt x="29" y="360"/>
                    </a:lnTo>
                    <a:cubicBezTo>
                      <a:pt x="36" y="360"/>
                      <a:pt x="36" y="360"/>
                      <a:pt x="43" y="360"/>
                    </a:cubicBezTo>
                    <a:cubicBezTo>
                      <a:pt x="304" y="473"/>
                      <a:pt x="304" y="473"/>
                      <a:pt x="304" y="473"/>
                    </a:cubicBezTo>
                    <a:cubicBezTo>
                      <a:pt x="566" y="360"/>
                      <a:pt x="566" y="360"/>
                      <a:pt x="566" y="360"/>
                    </a:cubicBezTo>
                    <a:lnTo>
                      <a:pt x="573" y="360"/>
                    </a:lnTo>
                    <a:cubicBezTo>
                      <a:pt x="594" y="360"/>
                      <a:pt x="601" y="374"/>
                      <a:pt x="601" y="388"/>
                    </a:cubicBezTo>
                    <a:cubicBezTo>
                      <a:pt x="601" y="403"/>
                      <a:pt x="594" y="410"/>
                      <a:pt x="587" y="417"/>
                    </a:cubicBezTo>
                    <a:cubicBezTo>
                      <a:pt x="311" y="530"/>
                      <a:pt x="311" y="530"/>
                      <a:pt x="311" y="530"/>
                    </a:cubicBezTo>
                    <a:lnTo>
                      <a:pt x="304" y="530"/>
                    </a:lnTo>
                    <a:cubicBezTo>
                      <a:pt x="297" y="530"/>
                      <a:pt x="297" y="530"/>
                      <a:pt x="290" y="530"/>
                    </a:cubicBezTo>
                    <a:cubicBezTo>
                      <a:pt x="15" y="417"/>
                      <a:pt x="15" y="417"/>
                      <a:pt x="15" y="417"/>
                    </a:cubicBezTo>
                    <a:cubicBezTo>
                      <a:pt x="7" y="410"/>
                      <a:pt x="0" y="403"/>
                      <a:pt x="0" y="388"/>
                    </a:cubicBezTo>
                    <a:cubicBezTo>
                      <a:pt x="0" y="374"/>
                      <a:pt x="15" y="360"/>
                      <a:pt x="29" y="3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TextBox 53"/>
            <p:cNvSpPr txBox="1"/>
            <p:nvPr/>
          </p:nvSpPr>
          <p:spPr>
            <a:xfrm>
              <a:off x="1295400" y="5058099"/>
              <a:ext cx="2749372" cy="803870"/>
            </a:xfrm>
            <a:prstGeom prst="rect">
              <a:avLst/>
            </a:prstGeom>
            <a:noFill/>
          </p:spPr>
          <p:txBody>
            <a:bodyPr wrap="none" lIns="0" tIns="0" rIns="0" bIns="0">
              <a:normAutofit lnSpcReduction="10000"/>
            </a:bodyPr>
            <a:lstStyle/>
            <a:p>
              <a:pPr algn="ctr"/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能够自动的返回正确的指针类型，</a:t>
              </a:r>
              <a:endParaRPr lang="en-US" altLang="zh-CN" sz="1600" b="1" dirty="0">
                <a:solidFill>
                  <a:schemeClr val="accent4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而不必像</a:t>
              </a:r>
              <a:r>
                <a:rPr lang="en-US" altLang="zh-CN" sz="1600" b="1" dirty="0">
                  <a:solidFill>
                    <a:schemeClr val="accent4">
                      <a:lumMod val="100000"/>
                    </a:schemeClr>
                  </a:solidFill>
                </a:rPr>
                <a:t>malloc</a:t>
              </a:r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那样，在程序中</a:t>
              </a:r>
              <a:endParaRPr lang="en-US" altLang="zh-CN" sz="1600" b="1" dirty="0">
                <a:solidFill>
                  <a:schemeClr val="accent4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进行强制类型转换，</a:t>
              </a:r>
              <a:endParaRPr lang="en-US" altLang="zh-CN" sz="1600" b="1" dirty="0">
                <a:solidFill>
                  <a:schemeClr val="accent4">
                    <a:lumMod val="100000"/>
                  </a:schemeClr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accent4">
                      <a:lumMod val="100000"/>
                    </a:schemeClr>
                  </a:solidFill>
                </a:rPr>
                <a:t>才能返回正确的指针类型；</a:t>
              </a:r>
            </a:p>
          </p:txBody>
        </p:sp>
      </p:grpSp>
      <p:sp>
        <p:nvSpPr>
          <p:cNvPr id="51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几点说明</a:t>
            </a:r>
          </a:p>
        </p:txBody>
      </p:sp>
    </p:spTree>
    <p:extLst>
      <p:ext uri="{BB962C8B-B14F-4D97-AF65-F5344CB8AC3E}">
        <p14:creationId xmlns:p14="http://schemas.microsoft.com/office/powerpoint/2010/main" val="132979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gallery dir="l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/>
          <p:nvPr/>
        </p:nvSpPr>
        <p:spPr>
          <a:xfrm>
            <a:off x="6809468" y="1906638"/>
            <a:ext cx="3877985" cy="1077218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delete</a:t>
            </a:r>
            <a:endParaRPr lang="zh-CN" altLang="en-US" sz="3200" b="1" dirty="0"/>
          </a:p>
        </p:txBody>
      </p:sp>
      <p:sp>
        <p:nvSpPr>
          <p:cNvPr id="13" name="千图PPT彼岸天：ID 8661124矩形 12"/>
          <p:cNvSpPr/>
          <p:nvPr>
            <p:custDataLst>
              <p:tags r:id="rId1"/>
            </p:custDataLst>
          </p:nvPr>
        </p:nvSpPr>
        <p:spPr>
          <a:xfrm>
            <a:off x="5339916" y="3435649"/>
            <a:ext cx="5925115" cy="878029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delete 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指针变量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else if 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数组  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delete [ ] </a:t>
            </a:r>
            <a:r>
              <a:rPr lang="zh-CN" altLang="en-US" sz="28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指针变量</a:t>
            </a:r>
          </a:p>
          <a:p>
            <a:pPr>
              <a:lnSpc>
                <a:spcPct val="150000"/>
              </a:lnSpc>
            </a:pPr>
            <a:endParaRPr lang="zh-CN" altLang="en-US" sz="1100" dirty="0"/>
          </a:p>
        </p:txBody>
      </p:sp>
      <p:sp>
        <p:nvSpPr>
          <p:cNvPr id="8" name="圆角矩形 6"/>
          <p:cNvSpPr/>
          <p:nvPr/>
        </p:nvSpPr>
        <p:spPr>
          <a:xfrm>
            <a:off x="5339916" y="1872335"/>
            <a:ext cx="1223393" cy="12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任意多边形 8"/>
          <p:cNvSpPr/>
          <p:nvPr/>
        </p:nvSpPr>
        <p:spPr>
          <a:xfrm>
            <a:off x="5583586" y="2104148"/>
            <a:ext cx="736053" cy="760374"/>
          </a:xfrm>
          <a:custGeom>
            <a:avLst/>
            <a:gdLst>
              <a:gd name="connsiteX0" fmla="*/ 130655 w 587316"/>
              <a:gd name="connsiteY0" fmla="*/ 434401 h 606722"/>
              <a:gd name="connsiteX1" fmla="*/ 130655 w 587316"/>
              <a:gd name="connsiteY1" fmla="*/ 466128 h 606722"/>
              <a:gd name="connsiteX2" fmla="*/ 142047 w 587316"/>
              <a:gd name="connsiteY2" fmla="*/ 466128 h 606722"/>
              <a:gd name="connsiteX3" fmla="*/ 142047 w 587316"/>
              <a:gd name="connsiteY3" fmla="*/ 434401 h 606722"/>
              <a:gd name="connsiteX4" fmla="*/ 20648 w 587316"/>
              <a:gd name="connsiteY4" fmla="*/ 373614 h 606722"/>
              <a:gd name="connsiteX5" fmla="*/ 48061 w 587316"/>
              <a:gd name="connsiteY5" fmla="*/ 547178 h 606722"/>
              <a:gd name="connsiteX6" fmla="*/ 111608 w 587316"/>
              <a:gd name="connsiteY6" fmla="*/ 547178 h 606722"/>
              <a:gd name="connsiteX7" fmla="*/ 111608 w 587316"/>
              <a:gd name="connsiteY7" fmla="*/ 475637 h 606722"/>
              <a:gd name="connsiteX8" fmla="*/ 111608 w 587316"/>
              <a:gd name="connsiteY8" fmla="*/ 424981 h 606722"/>
              <a:gd name="connsiteX9" fmla="*/ 111608 w 587316"/>
              <a:gd name="connsiteY9" fmla="*/ 373614 h 606722"/>
              <a:gd name="connsiteX10" fmla="*/ 518778 w 587316"/>
              <a:gd name="connsiteY10" fmla="*/ 371157 h 606722"/>
              <a:gd name="connsiteX11" fmla="*/ 553937 w 587316"/>
              <a:gd name="connsiteY11" fmla="*/ 391400 h 606722"/>
              <a:gd name="connsiteX12" fmla="*/ 557497 w 587316"/>
              <a:gd name="connsiteY12" fmla="*/ 404362 h 606722"/>
              <a:gd name="connsiteX13" fmla="*/ 549219 w 587316"/>
              <a:gd name="connsiteY13" fmla="*/ 409068 h 606722"/>
              <a:gd name="connsiteX14" fmla="*/ 544502 w 587316"/>
              <a:gd name="connsiteY14" fmla="*/ 407825 h 606722"/>
              <a:gd name="connsiteX15" fmla="*/ 509344 w 587316"/>
              <a:gd name="connsiteY15" fmla="*/ 387582 h 606722"/>
              <a:gd name="connsiteX16" fmla="*/ 505783 w 587316"/>
              <a:gd name="connsiteY16" fmla="*/ 374619 h 606722"/>
              <a:gd name="connsiteX17" fmla="*/ 518778 w 587316"/>
              <a:gd name="connsiteY17" fmla="*/ 371157 h 606722"/>
              <a:gd name="connsiteX18" fmla="*/ 537211 w 587316"/>
              <a:gd name="connsiteY18" fmla="*/ 283673 h 606722"/>
              <a:gd name="connsiteX19" fmla="*/ 577793 w 587316"/>
              <a:gd name="connsiteY19" fmla="*/ 283673 h 606722"/>
              <a:gd name="connsiteX20" fmla="*/ 587316 w 587316"/>
              <a:gd name="connsiteY20" fmla="*/ 293200 h 606722"/>
              <a:gd name="connsiteX21" fmla="*/ 577793 w 587316"/>
              <a:gd name="connsiteY21" fmla="*/ 302726 h 606722"/>
              <a:gd name="connsiteX22" fmla="*/ 537211 w 587316"/>
              <a:gd name="connsiteY22" fmla="*/ 302726 h 606722"/>
              <a:gd name="connsiteX23" fmla="*/ 527688 w 587316"/>
              <a:gd name="connsiteY23" fmla="*/ 293200 h 606722"/>
              <a:gd name="connsiteX24" fmla="*/ 537211 w 587316"/>
              <a:gd name="connsiteY24" fmla="*/ 283673 h 606722"/>
              <a:gd name="connsiteX25" fmla="*/ 50098 w 587316"/>
              <a:gd name="connsiteY25" fmla="*/ 273582 h 606722"/>
              <a:gd name="connsiteX26" fmla="*/ 90680 w 587316"/>
              <a:gd name="connsiteY26" fmla="*/ 273582 h 606722"/>
              <a:gd name="connsiteX27" fmla="*/ 100203 w 587316"/>
              <a:gd name="connsiteY27" fmla="*/ 283073 h 606722"/>
              <a:gd name="connsiteX28" fmla="*/ 90680 w 587316"/>
              <a:gd name="connsiteY28" fmla="*/ 292564 h 606722"/>
              <a:gd name="connsiteX29" fmla="*/ 50098 w 587316"/>
              <a:gd name="connsiteY29" fmla="*/ 292564 h 606722"/>
              <a:gd name="connsiteX30" fmla="*/ 40575 w 587316"/>
              <a:gd name="connsiteY30" fmla="*/ 283073 h 606722"/>
              <a:gd name="connsiteX31" fmla="*/ 50098 w 587316"/>
              <a:gd name="connsiteY31" fmla="*/ 273582 h 606722"/>
              <a:gd name="connsiteX32" fmla="*/ 19046 w 587316"/>
              <a:gd name="connsiteY32" fmla="*/ 252038 h 606722"/>
              <a:gd name="connsiteX33" fmla="*/ 19046 w 587316"/>
              <a:gd name="connsiteY33" fmla="*/ 354684 h 606722"/>
              <a:gd name="connsiteX34" fmla="*/ 111608 w 587316"/>
              <a:gd name="connsiteY34" fmla="*/ 354684 h 606722"/>
              <a:gd name="connsiteX35" fmla="*/ 111608 w 587316"/>
              <a:gd name="connsiteY35" fmla="*/ 252038 h 606722"/>
              <a:gd name="connsiteX36" fmla="*/ 445913 w 587316"/>
              <a:gd name="connsiteY36" fmla="*/ 202664 h 606722"/>
              <a:gd name="connsiteX37" fmla="*/ 455359 w 587316"/>
              <a:gd name="connsiteY37" fmla="*/ 212170 h 606722"/>
              <a:gd name="connsiteX38" fmla="*/ 455359 w 587316"/>
              <a:gd name="connsiteY38" fmla="*/ 262806 h 606722"/>
              <a:gd name="connsiteX39" fmla="*/ 445913 w 587316"/>
              <a:gd name="connsiteY39" fmla="*/ 272312 h 606722"/>
              <a:gd name="connsiteX40" fmla="*/ 436377 w 587316"/>
              <a:gd name="connsiteY40" fmla="*/ 262806 h 606722"/>
              <a:gd name="connsiteX41" fmla="*/ 436377 w 587316"/>
              <a:gd name="connsiteY41" fmla="*/ 212170 h 606722"/>
              <a:gd name="connsiteX42" fmla="*/ 445913 w 587316"/>
              <a:gd name="connsiteY42" fmla="*/ 202664 h 606722"/>
              <a:gd name="connsiteX43" fmla="*/ 544502 w 587316"/>
              <a:gd name="connsiteY43" fmla="*/ 178654 h 606722"/>
              <a:gd name="connsiteX44" fmla="*/ 557497 w 587316"/>
              <a:gd name="connsiteY44" fmla="*/ 182116 h 606722"/>
              <a:gd name="connsiteX45" fmla="*/ 553937 w 587316"/>
              <a:gd name="connsiteY45" fmla="*/ 195079 h 606722"/>
              <a:gd name="connsiteX46" fmla="*/ 518778 w 587316"/>
              <a:gd name="connsiteY46" fmla="*/ 215322 h 606722"/>
              <a:gd name="connsiteX47" fmla="*/ 514061 w 587316"/>
              <a:gd name="connsiteY47" fmla="*/ 216565 h 606722"/>
              <a:gd name="connsiteX48" fmla="*/ 505783 w 587316"/>
              <a:gd name="connsiteY48" fmla="*/ 211859 h 606722"/>
              <a:gd name="connsiteX49" fmla="*/ 509344 w 587316"/>
              <a:gd name="connsiteY49" fmla="*/ 198897 h 606722"/>
              <a:gd name="connsiteX50" fmla="*/ 375499 w 587316"/>
              <a:gd name="connsiteY50" fmla="*/ 90026 h 606722"/>
              <a:gd name="connsiteX51" fmla="*/ 130655 w 587316"/>
              <a:gd name="connsiteY51" fmla="*/ 247683 h 606722"/>
              <a:gd name="connsiteX52" fmla="*/ 130655 w 587316"/>
              <a:gd name="connsiteY52" fmla="*/ 359128 h 606722"/>
              <a:gd name="connsiteX53" fmla="*/ 375499 w 587316"/>
              <a:gd name="connsiteY53" fmla="*/ 524694 h 606722"/>
              <a:gd name="connsiteX54" fmla="*/ 445913 w 587316"/>
              <a:gd name="connsiteY54" fmla="*/ 40505 h 606722"/>
              <a:gd name="connsiteX55" fmla="*/ 455359 w 587316"/>
              <a:gd name="connsiteY55" fmla="*/ 50017 h 606722"/>
              <a:gd name="connsiteX56" fmla="*/ 455359 w 587316"/>
              <a:gd name="connsiteY56" fmla="*/ 171630 h 606722"/>
              <a:gd name="connsiteX57" fmla="*/ 445913 w 587316"/>
              <a:gd name="connsiteY57" fmla="*/ 181142 h 606722"/>
              <a:gd name="connsiteX58" fmla="*/ 436377 w 587316"/>
              <a:gd name="connsiteY58" fmla="*/ 171630 h 606722"/>
              <a:gd name="connsiteX59" fmla="*/ 436377 w 587316"/>
              <a:gd name="connsiteY59" fmla="*/ 50017 h 606722"/>
              <a:gd name="connsiteX60" fmla="*/ 445913 w 587316"/>
              <a:gd name="connsiteY60" fmla="*/ 40505 h 606722"/>
              <a:gd name="connsiteX61" fmla="*/ 394456 w 587316"/>
              <a:gd name="connsiteY61" fmla="*/ 19018 h 606722"/>
              <a:gd name="connsiteX62" fmla="*/ 394456 w 587316"/>
              <a:gd name="connsiteY62" fmla="*/ 72608 h 606722"/>
              <a:gd name="connsiteX63" fmla="*/ 394456 w 587316"/>
              <a:gd name="connsiteY63" fmla="*/ 542646 h 606722"/>
              <a:gd name="connsiteX64" fmla="*/ 394456 w 587316"/>
              <a:gd name="connsiteY64" fmla="*/ 587704 h 606722"/>
              <a:gd name="connsiteX65" fmla="*/ 466815 w 587316"/>
              <a:gd name="connsiteY65" fmla="*/ 587704 h 606722"/>
              <a:gd name="connsiteX66" fmla="*/ 466815 w 587316"/>
              <a:gd name="connsiteY66" fmla="*/ 19018 h 606722"/>
              <a:gd name="connsiteX67" fmla="*/ 384933 w 587316"/>
              <a:gd name="connsiteY67" fmla="*/ 0 h 606722"/>
              <a:gd name="connsiteX68" fmla="*/ 476338 w 587316"/>
              <a:gd name="connsiteY68" fmla="*/ 0 h 606722"/>
              <a:gd name="connsiteX69" fmla="*/ 485772 w 587316"/>
              <a:gd name="connsiteY69" fmla="*/ 9509 h 606722"/>
              <a:gd name="connsiteX70" fmla="*/ 485772 w 587316"/>
              <a:gd name="connsiteY70" fmla="*/ 597213 h 606722"/>
              <a:gd name="connsiteX71" fmla="*/ 476338 w 587316"/>
              <a:gd name="connsiteY71" fmla="*/ 606722 h 606722"/>
              <a:gd name="connsiteX72" fmla="*/ 384933 w 587316"/>
              <a:gd name="connsiteY72" fmla="*/ 606722 h 606722"/>
              <a:gd name="connsiteX73" fmla="*/ 375499 w 587316"/>
              <a:gd name="connsiteY73" fmla="*/ 597213 h 606722"/>
              <a:gd name="connsiteX74" fmla="*/ 375499 w 587316"/>
              <a:gd name="connsiteY74" fmla="*/ 547623 h 606722"/>
              <a:gd name="connsiteX75" fmla="*/ 130655 w 587316"/>
              <a:gd name="connsiteY75" fmla="*/ 382056 h 606722"/>
              <a:gd name="connsiteX76" fmla="*/ 130655 w 587316"/>
              <a:gd name="connsiteY76" fmla="*/ 415472 h 606722"/>
              <a:gd name="connsiteX77" fmla="*/ 151570 w 587316"/>
              <a:gd name="connsiteY77" fmla="*/ 415472 h 606722"/>
              <a:gd name="connsiteX78" fmla="*/ 161093 w 587316"/>
              <a:gd name="connsiteY78" fmla="*/ 424981 h 606722"/>
              <a:gd name="connsiteX79" fmla="*/ 161093 w 587316"/>
              <a:gd name="connsiteY79" fmla="*/ 475637 h 606722"/>
              <a:gd name="connsiteX80" fmla="*/ 151570 w 587316"/>
              <a:gd name="connsiteY80" fmla="*/ 485147 h 606722"/>
              <a:gd name="connsiteX81" fmla="*/ 130655 w 587316"/>
              <a:gd name="connsiteY81" fmla="*/ 485147 h 606722"/>
              <a:gd name="connsiteX82" fmla="*/ 130655 w 587316"/>
              <a:gd name="connsiteY82" fmla="*/ 556688 h 606722"/>
              <a:gd name="connsiteX83" fmla="*/ 121131 w 587316"/>
              <a:gd name="connsiteY83" fmla="*/ 566197 h 606722"/>
              <a:gd name="connsiteX84" fmla="*/ 39962 w 587316"/>
              <a:gd name="connsiteY84" fmla="*/ 566197 h 606722"/>
              <a:gd name="connsiteX85" fmla="*/ 30528 w 587316"/>
              <a:gd name="connsiteY85" fmla="*/ 558110 h 606722"/>
              <a:gd name="connsiteX86" fmla="*/ 89 w 587316"/>
              <a:gd name="connsiteY86" fmla="*/ 365615 h 606722"/>
              <a:gd name="connsiteX87" fmla="*/ 89 w 587316"/>
              <a:gd name="connsiteY87" fmla="*/ 365437 h 606722"/>
              <a:gd name="connsiteX88" fmla="*/ 0 w 587316"/>
              <a:gd name="connsiteY88" fmla="*/ 364904 h 606722"/>
              <a:gd name="connsiteX89" fmla="*/ 0 w 587316"/>
              <a:gd name="connsiteY89" fmla="*/ 364371 h 606722"/>
              <a:gd name="connsiteX90" fmla="*/ 0 w 587316"/>
              <a:gd name="connsiteY90" fmla="*/ 364104 h 606722"/>
              <a:gd name="connsiteX91" fmla="*/ 0 w 587316"/>
              <a:gd name="connsiteY91" fmla="*/ 242529 h 606722"/>
              <a:gd name="connsiteX92" fmla="*/ 9523 w 587316"/>
              <a:gd name="connsiteY92" fmla="*/ 233020 h 606722"/>
              <a:gd name="connsiteX93" fmla="*/ 118372 w 587316"/>
              <a:gd name="connsiteY93" fmla="*/ 233020 h 606722"/>
              <a:gd name="connsiteX94" fmla="*/ 375499 w 587316"/>
              <a:gd name="connsiteY94" fmla="*/ 67364 h 606722"/>
              <a:gd name="connsiteX95" fmla="*/ 375499 w 587316"/>
              <a:gd name="connsiteY95" fmla="*/ 9509 h 606722"/>
              <a:gd name="connsiteX96" fmla="*/ 384933 w 587316"/>
              <a:gd name="connsiteY9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87316" h="606722">
                <a:moveTo>
                  <a:pt x="130655" y="434401"/>
                </a:moveTo>
                <a:lnTo>
                  <a:pt x="130655" y="466128"/>
                </a:lnTo>
                <a:lnTo>
                  <a:pt x="142047" y="466128"/>
                </a:lnTo>
                <a:lnTo>
                  <a:pt x="142047" y="434401"/>
                </a:lnTo>
                <a:close/>
                <a:moveTo>
                  <a:pt x="20648" y="373614"/>
                </a:moveTo>
                <a:lnTo>
                  <a:pt x="48061" y="547178"/>
                </a:lnTo>
                <a:lnTo>
                  <a:pt x="111608" y="547178"/>
                </a:lnTo>
                <a:lnTo>
                  <a:pt x="111608" y="475637"/>
                </a:lnTo>
                <a:lnTo>
                  <a:pt x="111608" y="424981"/>
                </a:lnTo>
                <a:lnTo>
                  <a:pt x="111608" y="373614"/>
                </a:lnTo>
                <a:close/>
                <a:moveTo>
                  <a:pt x="518778" y="371157"/>
                </a:moveTo>
                <a:lnTo>
                  <a:pt x="553937" y="391400"/>
                </a:lnTo>
                <a:cubicBezTo>
                  <a:pt x="558565" y="393974"/>
                  <a:pt x="560078" y="399834"/>
                  <a:pt x="557497" y="404362"/>
                </a:cubicBezTo>
                <a:cubicBezTo>
                  <a:pt x="555717" y="407381"/>
                  <a:pt x="552512" y="409068"/>
                  <a:pt x="549219" y="409068"/>
                </a:cubicBezTo>
                <a:cubicBezTo>
                  <a:pt x="547617" y="409068"/>
                  <a:pt x="545926" y="408713"/>
                  <a:pt x="544502" y="407825"/>
                </a:cubicBezTo>
                <a:lnTo>
                  <a:pt x="509344" y="387582"/>
                </a:lnTo>
                <a:cubicBezTo>
                  <a:pt x="504715" y="384918"/>
                  <a:pt x="503202" y="379147"/>
                  <a:pt x="505783" y="374619"/>
                </a:cubicBezTo>
                <a:cubicBezTo>
                  <a:pt x="508454" y="370091"/>
                  <a:pt x="514239" y="368493"/>
                  <a:pt x="518778" y="371157"/>
                </a:cubicBezTo>
                <a:close/>
                <a:moveTo>
                  <a:pt x="537211" y="283673"/>
                </a:moveTo>
                <a:lnTo>
                  <a:pt x="577793" y="283673"/>
                </a:lnTo>
                <a:cubicBezTo>
                  <a:pt x="583044" y="283673"/>
                  <a:pt x="587316" y="287947"/>
                  <a:pt x="587316" y="293200"/>
                </a:cubicBezTo>
                <a:cubicBezTo>
                  <a:pt x="587316" y="298452"/>
                  <a:pt x="583044" y="302726"/>
                  <a:pt x="577793" y="302726"/>
                </a:cubicBezTo>
                <a:lnTo>
                  <a:pt x="537211" y="302726"/>
                </a:lnTo>
                <a:cubicBezTo>
                  <a:pt x="531960" y="302726"/>
                  <a:pt x="527688" y="298452"/>
                  <a:pt x="527688" y="293200"/>
                </a:cubicBezTo>
                <a:cubicBezTo>
                  <a:pt x="527688" y="287947"/>
                  <a:pt x="531960" y="283673"/>
                  <a:pt x="537211" y="283673"/>
                </a:cubicBezTo>
                <a:close/>
                <a:moveTo>
                  <a:pt x="50098" y="273582"/>
                </a:moveTo>
                <a:lnTo>
                  <a:pt x="90680" y="273582"/>
                </a:lnTo>
                <a:cubicBezTo>
                  <a:pt x="95931" y="273582"/>
                  <a:pt x="100203" y="277840"/>
                  <a:pt x="100203" y="283073"/>
                </a:cubicBezTo>
                <a:cubicBezTo>
                  <a:pt x="100203" y="288306"/>
                  <a:pt x="95931" y="292564"/>
                  <a:pt x="90680" y="292564"/>
                </a:cubicBezTo>
                <a:lnTo>
                  <a:pt x="50098" y="292564"/>
                </a:lnTo>
                <a:cubicBezTo>
                  <a:pt x="44847" y="292564"/>
                  <a:pt x="40575" y="288306"/>
                  <a:pt x="40575" y="283073"/>
                </a:cubicBezTo>
                <a:cubicBezTo>
                  <a:pt x="40575" y="277840"/>
                  <a:pt x="44847" y="273582"/>
                  <a:pt x="50098" y="273582"/>
                </a:cubicBezTo>
                <a:close/>
                <a:moveTo>
                  <a:pt x="19046" y="252038"/>
                </a:moveTo>
                <a:lnTo>
                  <a:pt x="19046" y="354684"/>
                </a:lnTo>
                <a:lnTo>
                  <a:pt x="111608" y="354684"/>
                </a:lnTo>
                <a:lnTo>
                  <a:pt x="111608" y="252038"/>
                </a:lnTo>
                <a:close/>
                <a:moveTo>
                  <a:pt x="445913" y="202664"/>
                </a:moveTo>
                <a:cubicBezTo>
                  <a:pt x="451171" y="202664"/>
                  <a:pt x="455359" y="206928"/>
                  <a:pt x="455359" y="212170"/>
                </a:cubicBezTo>
                <a:lnTo>
                  <a:pt x="455359" y="262806"/>
                </a:lnTo>
                <a:cubicBezTo>
                  <a:pt x="455359" y="268048"/>
                  <a:pt x="451171" y="272312"/>
                  <a:pt x="445913" y="272312"/>
                </a:cubicBezTo>
                <a:cubicBezTo>
                  <a:pt x="440655" y="272312"/>
                  <a:pt x="436377" y="268048"/>
                  <a:pt x="436377" y="262806"/>
                </a:cubicBezTo>
                <a:lnTo>
                  <a:pt x="436377" y="212170"/>
                </a:lnTo>
                <a:cubicBezTo>
                  <a:pt x="436377" y="206928"/>
                  <a:pt x="440655" y="202664"/>
                  <a:pt x="445913" y="202664"/>
                </a:cubicBezTo>
                <a:close/>
                <a:moveTo>
                  <a:pt x="544502" y="178654"/>
                </a:moveTo>
                <a:cubicBezTo>
                  <a:pt x="549041" y="175990"/>
                  <a:pt x="554827" y="177588"/>
                  <a:pt x="557497" y="182116"/>
                </a:cubicBezTo>
                <a:cubicBezTo>
                  <a:pt x="560078" y="186644"/>
                  <a:pt x="558565" y="192415"/>
                  <a:pt x="553937" y="195079"/>
                </a:cubicBezTo>
                <a:lnTo>
                  <a:pt x="518778" y="215322"/>
                </a:lnTo>
                <a:cubicBezTo>
                  <a:pt x="517354" y="216121"/>
                  <a:pt x="515663" y="216565"/>
                  <a:pt x="514061" y="216565"/>
                </a:cubicBezTo>
                <a:cubicBezTo>
                  <a:pt x="510768" y="216565"/>
                  <a:pt x="507564" y="214878"/>
                  <a:pt x="505783" y="211859"/>
                </a:cubicBezTo>
                <a:cubicBezTo>
                  <a:pt x="503202" y="207331"/>
                  <a:pt x="504715" y="201471"/>
                  <a:pt x="509344" y="198897"/>
                </a:cubicBezTo>
                <a:close/>
                <a:moveTo>
                  <a:pt x="375499" y="90026"/>
                </a:moveTo>
                <a:lnTo>
                  <a:pt x="130655" y="247683"/>
                </a:lnTo>
                <a:lnTo>
                  <a:pt x="130655" y="359128"/>
                </a:lnTo>
                <a:lnTo>
                  <a:pt x="375499" y="524694"/>
                </a:lnTo>
                <a:close/>
                <a:moveTo>
                  <a:pt x="445913" y="40505"/>
                </a:moveTo>
                <a:cubicBezTo>
                  <a:pt x="451171" y="40505"/>
                  <a:pt x="455359" y="44772"/>
                  <a:pt x="455359" y="50017"/>
                </a:cubicBezTo>
                <a:lnTo>
                  <a:pt x="455359" y="171630"/>
                </a:lnTo>
                <a:cubicBezTo>
                  <a:pt x="455359" y="176875"/>
                  <a:pt x="451171" y="181142"/>
                  <a:pt x="445913" y="181142"/>
                </a:cubicBezTo>
                <a:cubicBezTo>
                  <a:pt x="440655" y="181142"/>
                  <a:pt x="436377" y="176875"/>
                  <a:pt x="436377" y="171630"/>
                </a:cubicBezTo>
                <a:lnTo>
                  <a:pt x="436377" y="50017"/>
                </a:lnTo>
                <a:cubicBezTo>
                  <a:pt x="436377" y="44772"/>
                  <a:pt x="440655" y="40505"/>
                  <a:pt x="445913" y="40505"/>
                </a:cubicBezTo>
                <a:close/>
                <a:moveTo>
                  <a:pt x="394456" y="19018"/>
                </a:moveTo>
                <a:lnTo>
                  <a:pt x="394456" y="72608"/>
                </a:lnTo>
                <a:lnTo>
                  <a:pt x="394456" y="542646"/>
                </a:lnTo>
                <a:lnTo>
                  <a:pt x="394456" y="587704"/>
                </a:lnTo>
                <a:lnTo>
                  <a:pt x="466815" y="587704"/>
                </a:lnTo>
                <a:lnTo>
                  <a:pt x="466815" y="19018"/>
                </a:lnTo>
                <a:close/>
                <a:moveTo>
                  <a:pt x="384933" y="0"/>
                </a:moveTo>
                <a:lnTo>
                  <a:pt x="476338" y="0"/>
                </a:lnTo>
                <a:cubicBezTo>
                  <a:pt x="481589" y="0"/>
                  <a:pt x="485772" y="4266"/>
                  <a:pt x="485772" y="9509"/>
                </a:cubicBezTo>
                <a:lnTo>
                  <a:pt x="485772" y="597213"/>
                </a:lnTo>
                <a:cubicBezTo>
                  <a:pt x="485772" y="602456"/>
                  <a:pt x="481589" y="606722"/>
                  <a:pt x="476338" y="606722"/>
                </a:cubicBezTo>
                <a:lnTo>
                  <a:pt x="384933" y="606722"/>
                </a:lnTo>
                <a:cubicBezTo>
                  <a:pt x="379682" y="606722"/>
                  <a:pt x="375499" y="602456"/>
                  <a:pt x="375499" y="597213"/>
                </a:cubicBezTo>
                <a:lnTo>
                  <a:pt x="375499" y="547623"/>
                </a:lnTo>
                <a:lnTo>
                  <a:pt x="130655" y="382056"/>
                </a:lnTo>
                <a:lnTo>
                  <a:pt x="130655" y="415472"/>
                </a:lnTo>
                <a:lnTo>
                  <a:pt x="151570" y="415472"/>
                </a:lnTo>
                <a:cubicBezTo>
                  <a:pt x="156821" y="415472"/>
                  <a:pt x="161093" y="419738"/>
                  <a:pt x="161093" y="424981"/>
                </a:cubicBezTo>
                <a:lnTo>
                  <a:pt x="161093" y="475637"/>
                </a:lnTo>
                <a:cubicBezTo>
                  <a:pt x="161093" y="480881"/>
                  <a:pt x="156821" y="485147"/>
                  <a:pt x="151570" y="485147"/>
                </a:cubicBezTo>
                <a:lnTo>
                  <a:pt x="130655" y="485147"/>
                </a:lnTo>
                <a:lnTo>
                  <a:pt x="130655" y="556688"/>
                </a:lnTo>
                <a:cubicBezTo>
                  <a:pt x="130655" y="561931"/>
                  <a:pt x="126382" y="566197"/>
                  <a:pt x="121131" y="566197"/>
                </a:cubicBezTo>
                <a:lnTo>
                  <a:pt x="39962" y="566197"/>
                </a:lnTo>
                <a:cubicBezTo>
                  <a:pt x="35245" y="566197"/>
                  <a:pt x="31329" y="562731"/>
                  <a:pt x="30528" y="558110"/>
                </a:cubicBezTo>
                <a:lnTo>
                  <a:pt x="89" y="365615"/>
                </a:lnTo>
                <a:cubicBezTo>
                  <a:pt x="89" y="365526"/>
                  <a:pt x="89" y="365437"/>
                  <a:pt x="89" y="365437"/>
                </a:cubicBezTo>
                <a:cubicBezTo>
                  <a:pt x="89" y="365260"/>
                  <a:pt x="89" y="365082"/>
                  <a:pt x="0" y="364904"/>
                </a:cubicBezTo>
                <a:cubicBezTo>
                  <a:pt x="0" y="364726"/>
                  <a:pt x="0" y="364549"/>
                  <a:pt x="0" y="364371"/>
                </a:cubicBezTo>
                <a:cubicBezTo>
                  <a:pt x="0" y="364282"/>
                  <a:pt x="0" y="364193"/>
                  <a:pt x="0" y="364104"/>
                </a:cubicBezTo>
                <a:lnTo>
                  <a:pt x="0" y="242529"/>
                </a:lnTo>
                <a:cubicBezTo>
                  <a:pt x="0" y="237285"/>
                  <a:pt x="4272" y="233020"/>
                  <a:pt x="9523" y="233020"/>
                </a:cubicBezTo>
                <a:lnTo>
                  <a:pt x="118372" y="233020"/>
                </a:lnTo>
                <a:lnTo>
                  <a:pt x="375499" y="67364"/>
                </a:lnTo>
                <a:lnTo>
                  <a:pt x="375499" y="9509"/>
                </a:lnTo>
                <a:cubicBezTo>
                  <a:pt x="375499" y="4266"/>
                  <a:pt x="379682" y="0"/>
                  <a:pt x="384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cxnSp>
        <p:nvCxnSpPr>
          <p:cNvPr id="5" name="直接连接符 4"/>
          <p:cNvCxnSpPr/>
          <p:nvPr/>
        </p:nvCxnSpPr>
        <p:spPr>
          <a:xfrm>
            <a:off x="5405312" y="3284984"/>
            <a:ext cx="528214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12"/>
          <p:cNvSpPr/>
          <p:nvPr/>
        </p:nvSpPr>
        <p:spPr>
          <a:xfrm>
            <a:off x="735064" y="1866880"/>
            <a:ext cx="3852428" cy="3915815"/>
          </a:xfrm>
          <a:prstGeom prst="roundRect">
            <a:avLst>
              <a:gd name="adj" fmla="val 5000"/>
            </a:avLst>
          </a:prstGeom>
          <a:blipFill dpi="0" rotWithShape="1">
            <a:blip r:embed="rId4"/>
            <a:srcRect/>
            <a:stretch>
              <a:fillRect l="-26234" r="-2623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new/delete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575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8" grpId="0" animBg="1"/>
      <p:bldP spid="17" grpId="0" animBg="1"/>
      <p:bldP spid="6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组合 1"/>
          <p:cNvGrpSpPr/>
          <p:nvPr>
            <p:custDataLst>
              <p:tags r:id="rId1"/>
            </p:custDataLst>
          </p:nvPr>
        </p:nvGrpSpPr>
        <p:grpSpPr>
          <a:xfrm>
            <a:off x="4383464" y="1556792"/>
            <a:ext cx="7024342" cy="4107161"/>
            <a:chOff x="8036657" y="1556792"/>
            <a:chExt cx="3209290" cy="4557731"/>
          </a:xfrm>
        </p:grpSpPr>
        <p:sp>
          <p:nvSpPr>
            <p:cNvPr id="12" name="Freeform: Shape 12"/>
            <p:cNvSpPr/>
            <p:nvPr/>
          </p:nvSpPr>
          <p:spPr bwMode="auto">
            <a:xfrm>
              <a:off x="8036657" y="1556792"/>
              <a:ext cx="3209290" cy="4557731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3"/>
            <p:cNvSpPr/>
            <p:nvPr/>
          </p:nvSpPr>
          <p:spPr bwMode="auto">
            <a:xfrm>
              <a:off x="8055922" y="1572203"/>
              <a:ext cx="3174615" cy="452305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14"/>
            <p:cNvSpPr/>
            <p:nvPr/>
          </p:nvSpPr>
          <p:spPr bwMode="auto">
            <a:xfrm>
              <a:off x="9612407" y="1741721"/>
              <a:ext cx="57792" cy="57792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15"/>
            <p:cNvSpPr/>
            <p:nvPr/>
          </p:nvSpPr>
          <p:spPr bwMode="auto">
            <a:xfrm>
              <a:off x="9612407" y="1737870"/>
              <a:ext cx="57792" cy="57792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16"/>
            <p:cNvSpPr/>
            <p:nvPr/>
          </p:nvSpPr>
          <p:spPr bwMode="auto">
            <a:xfrm>
              <a:off x="9623964" y="1749426"/>
              <a:ext cx="34675" cy="34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17"/>
            <p:cNvSpPr/>
            <p:nvPr/>
          </p:nvSpPr>
          <p:spPr bwMode="auto">
            <a:xfrm>
              <a:off x="9631670" y="1757132"/>
              <a:ext cx="19265" cy="1926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8"/>
            <p:cNvSpPr/>
            <p:nvPr/>
          </p:nvSpPr>
          <p:spPr bwMode="auto">
            <a:xfrm>
              <a:off x="9639375" y="1764837"/>
              <a:ext cx="3854" cy="3854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Rectangle 19"/>
            <p:cNvSpPr/>
            <p:nvPr/>
          </p:nvSpPr>
          <p:spPr bwMode="auto">
            <a:xfrm>
              <a:off x="9550764" y="1757132"/>
              <a:ext cx="26970" cy="2697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Rectangle 20"/>
            <p:cNvSpPr/>
            <p:nvPr/>
          </p:nvSpPr>
          <p:spPr bwMode="auto">
            <a:xfrm>
              <a:off x="8229291" y="1938209"/>
              <a:ext cx="2827873" cy="377178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Rectangle 21"/>
            <p:cNvSpPr/>
            <p:nvPr/>
          </p:nvSpPr>
          <p:spPr bwMode="auto">
            <a:xfrm>
              <a:off x="8244702" y="1953620"/>
              <a:ext cx="2797051" cy="3740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22"/>
            <p:cNvSpPr/>
            <p:nvPr/>
          </p:nvSpPr>
          <p:spPr bwMode="auto">
            <a:xfrm>
              <a:off x="9523794" y="5790897"/>
              <a:ext cx="238867" cy="24272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23"/>
            <p:cNvSpPr/>
            <p:nvPr/>
          </p:nvSpPr>
          <p:spPr bwMode="auto">
            <a:xfrm>
              <a:off x="9581586" y="5848686"/>
              <a:ext cx="123286" cy="123286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" name="千图PPT彼岸天：ID 8661124Freeform: Shape 9"/>
          <p:cNvSpPr/>
          <p:nvPr>
            <p:custDataLst>
              <p:tags r:id="rId2"/>
            </p:custDataLst>
          </p:nvPr>
        </p:nvSpPr>
        <p:spPr bwMode="auto">
          <a:xfrm>
            <a:off x="1447767" y="5424389"/>
            <a:ext cx="1511363" cy="690134"/>
          </a:xfrm>
          <a:custGeom>
            <a:avLst/>
            <a:gdLst/>
            <a:ahLst/>
            <a:cxnLst>
              <a:cxn ang="0">
                <a:pos x="23" y="32"/>
              </a:cxn>
              <a:cxn ang="0">
                <a:pos x="43" y="17"/>
              </a:cxn>
              <a:cxn ang="0">
                <a:pos x="52" y="19"/>
              </a:cxn>
              <a:cxn ang="0">
                <a:pos x="73" y="12"/>
              </a:cxn>
              <a:cxn ang="0">
                <a:pos x="73" y="12"/>
              </a:cxn>
              <a:cxn ang="0">
                <a:pos x="90" y="3"/>
              </a:cxn>
              <a:cxn ang="0">
                <a:pos x="100" y="6"/>
              </a:cxn>
              <a:cxn ang="0">
                <a:pos x="123" y="0"/>
              </a:cxn>
              <a:cxn ang="0">
                <a:pos x="164" y="26"/>
              </a:cxn>
              <a:cxn ang="0">
                <a:pos x="180" y="39"/>
              </a:cxn>
              <a:cxn ang="0">
                <a:pos x="196" y="68"/>
              </a:cxn>
              <a:cxn ang="0">
                <a:pos x="195" y="72"/>
              </a:cxn>
              <a:cxn ang="0">
                <a:pos x="1" y="72"/>
              </a:cxn>
              <a:cxn ang="0">
                <a:pos x="0" y="65"/>
              </a:cxn>
              <a:cxn ang="0">
                <a:pos x="23" y="32"/>
              </a:cxn>
            </a:cxnLst>
            <a:rect l="0" t="0" r="r" b="b"/>
            <a:pathLst>
              <a:path w="196" h="72">
                <a:moveTo>
                  <a:pt x="23" y="32"/>
                </a:moveTo>
                <a:cubicBezTo>
                  <a:pt x="25" y="24"/>
                  <a:pt x="33" y="17"/>
                  <a:pt x="43" y="17"/>
                </a:cubicBezTo>
                <a:cubicBezTo>
                  <a:pt x="46" y="17"/>
                  <a:pt x="49" y="18"/>
                  <a:pt x="52" y="19"/>
                </a:cubicBezTo>
                <a:cubicBezTo>
                  <a:pt x="58" y="15"/>
                  <a:pt x="65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6" y="7"/>
                  <a:pt x="82" y="3"/>
                  <a:pt x="90" y="3"/>
                </a:cubicBezTo>
                <a:cubicBezTo>
                  <a:pt x="94" y="3"/>
                  <a:pt x="97" y="4"/>
                  <a:pt x="100" y="6"/>
                </a:cubicBezTo>
                <a:cubicBezTo>
                  <a:pt x="107" y="2"/>
                  <a:pt x="115" y="0"/>
                  <a:pt x="123" y="0"/>
                </a:cubicBezTo>
                <a:cubicBezTo>
                  <a:pt x="142" y="0"/>
                  <a:pt x="159" y="11"/>
                  <a:pt x="164" y="26"/>
                </a:cubicBezTo>
                <a:cubicBezTo>
                  <a:pt x="172" y="27"/>
                  <a:pt x="179" y="32"/>
                  <a:pt x="180" y="39"/>
                </a:cubicBezTo>
                <a:cubicBezTo>
                  <a:pt x="189" y="45"/>
                  <a:pt x="196" y="56"/>
                  <a:pt x="196" y="68"/>
                </a:cubicBezTo>
                <a:cubicBezTo>
                  <a:pt x="196" y="70"/>
                  <a:pt x="195" y="71"/>
                  <a:pt x="195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1" y="70"/>
                  <a:pt x="0" y="68"/>
                  <a:pt x="0" y="65"/>
                </a:cubicBezTo>
                <a:cubicBezTo>
                  <a:pt x="0" y="50"/>
                  <a:pt x="10" y="37"/>
                  <a:pt x="23" y="3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千图PPT彼岸天：ID 8661124Freeform: Shape 10"/>
          <p:cNvSpPr/>
          <p:nvPr>
            <p:custDataLst>
              <p:tags r:id="rId3"/>
            </p:custDataLst>
          </p:nvPr>
        </p:nvSpPr>
        <p:spPr bwMode="auto">
          <a:xfrm>
            <a:off x="1421329" y="3129416"/>
            <a:ext cx="1709645" cy="2284018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千图PPT彼岸天：ID 8661124矩形 1"/>
          <p:cNvSpPr/>
          <p:nvPr>
            <p:custDataLst>
              <p:tags r:id="rId4"/>
            </p:custDataLst>
          </p:nvPr>
        </p:nvSpPr>
        <p:spPr>
          <a:xfrm>
            <a:off x="4725213" y="1938208"/>
            <a:ext cx="6122053" cy="3378559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圆角矩形 3">
            <a:extLst>
              <a:ext uri="{FF2B5EF4-FFF2-40B4-BE49-F238E27FC236}">
                <a16:creationId xmlns:a16="http://schemas.microsoft.com/office/drawing/2014/main" id="{1AB0294B-3500-4B3C-BA1E-CAA177F132A0}"/>
              </a:ext>
            </a:extLst>
          </p:cNvPr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new/delete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285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4" grpId="0" animBg="1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组合 1"/>
          <p:cNvGrpSpPr/>
          <p:nvPr>
            <p:custDataLst>
              <p:tags r:id="rId1"/>
            </p:custDataLst>
          </p:nvPr>
        </p:nvGrpSpPr>
        <p:grpSpPr>
          <a:xfrm>
            <a:off x="4383464" y="1556792"/>
            <a:ext cx="5284319" cy="4107161"/>
            <a:chOff x="8036657" y="1556792"/>
            <a:chExt cx="3209290" cy="4557731"/>
          </a:xfrm>
        </p:grpSpPr>
        <p:sp>
          <p:nvSpPr>
            <p:cNvPr id="12" name="Freeform: Shape 12"/>
            <p:cNvSpPr/>
            <p:nvPr/>
          </p:nvSpPr>
          <p:spPr bwMode="auto">
            <a:xfrm>
              <a:off x="8036657" y="1556792"/>
              <a:ext cx="3209290" cy="4557731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3"/>
            <p:cNvSpPr/>
            <p:nvPr/>
          </p:nvSpPr>
          <p:spPr bwMode="auto">
            <a:xfrm>
              <a:off x="8055922" y="1572203"/>
              <a:ext cx="3174615" cy="452305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14"/>
            <p:cNvSpPr/>
            <p:nvPr/>
          </p:nvSpPr>
          <p:spPr bwMode="auto">
            <a:xfrm>
              <a:off x="9612407" y="1741721"/>
              <a:ext cx="57792" cy="57792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15"/>
            <p:cNvSpPr/>
            <p:nvPr/>
          </p:nvSpPr>
          <p:spPr bwMode="auto">
            <a:xfrm>
              <a:off x="9612407" y="1737870"/>
              <a:ext cx="57792" cy="57792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16"/>
            <p:cNvSpPr/>
            <p:nvPr/>
          </p:nvSpPr>
          <p:spPr bwMode="auto">
            <a:xfrm>
              <a:off x="9623964" y="1749426"/>
              <a:ext cx="34675" cy="34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17"/>
            <p:cNvSpPr/>
            <p:nvPr/>
          </p:nvSpPr>
          <p:spPr bwMode="auto">
            <a:xfrm>
              <a:off x="9631670" y="1757132"/>
              <a:ext cx="19265" cy="1926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8"/>
            <p:cNvSpPr/>
            <p:nvPr/>
          </p:nvSpPr>
          <p:spPr bwMode="auto">
            <a:xfrm>
              <a:off x="9639375" y="1764837"/>
              <a:ext cx="3854" cy="3854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Rectangle 19"/>
            <p:cNvSpPr/>
            <p:nvPr/>
          </p:nvSpPr>
          <p:spPr bwMode="auto">
            <a:xfrm>
              <a:off x="9550764" y="1757132"/>
              <a:ext cx="26970" cy="2697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Rectangle 20"/>
            <p:cNvSpPr/>
            <p:nvPr/>
          </p:nvSpPr>
          <p:spPr bwMode="auto">
            <a:xfrm>
              <a:off x="8229291" y="1938209"/>
              <a:ext cx="2827873" cy="377178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Rectangle 21"/>
            <p:cNvSpPr/>
            <p:nvPr/>
          </p:nvSpPr>
          <p:spPr bwMode="auto">
            <a:xfrm>
              <a:off x="8244702" y="1953620"/>
              <a:ext cx="2797051" cy="3740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22"/>
            <p:cNvSpPr/>
            <p:nvPr/>
          </p:nvSpPr>
          <p:spPr bwMode="auto">
            <a:xfrm>
              <a:off x="9523794" y="5790897"/>
              <a:ext cx="238867" cy="24272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23"/>
            <p:cNvSpPr/>
            <p:nvPr/>
          </p:nvSpPr>
          <p:spPr bwMode="auto">
            <a:xfrm>
              <a:off x="9581586" y="5848686"/>
              <a:ext cx="123286" cy="123286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" name="千图PPT彼岸天：ID 8661124Freeform: Shape 9"/>
          <p:cNvSpPr/>
          <p:nvPr>
            <p:custDataLst>
              <p:tags r:id="rId2"/>
            </p:custDataLst>
          </p:nvPr>
        </p:nvSpPr>
        <p:spPr bwMode="auto">
          <a:xfrm>
            <a:off x="1447767" y="5424389"/>
            <a:ext cx="1511363" cy="690134"/>
          </a:xfrm>
          <a:custGeom>
            <a:avLst/>
            <a:gdLst/>
            <a:ahLst/>
            <a:cxnLst>
              <a:cxn ang="0">
                <a:pos x="23" y="32"/>
              </a:cxn>
              <a:cxn ang="0">
                <a:pos x="43" y="17"/>
              </a:cxn>
              <a:cxn ang="0">
                <a:pos x="52" y="19"/>
              </a:cxn>
              <a:cxn ang="0">
                <a:pos x="73" y="12"/>
              </a:cxn>
              <a:cxn ang="0">
                <a:pos x="73" y="12"/>
              </a:cxn>
              <a:cxn ang="0">
                <a:pos x="90" y="3"/>
              </a:cxn>
              <a:cxn ang="0">
                <a:pos x="100" y="6"/>
              </a:cxn>
              <a:cxn ang="0">
                <a:pos x="123" y="0"/>
              </a:cxn>
              <a:cxn ang="0">
                <a:pos x="164" y="26"/>
              </a:cxn>
              <a:cxn ang="0">
                <a:pos x="180" y="39"/>
              </a:cxn>
              <a:cxn ang="0">
                <a:pos x="196" y="68"/>
              </a:cxn>
              <a:cxn ang="0">
                <a:pos x="195" y="72"/>
              </a:cxn>
              <a:cxn ang="0">
                <a:pos x="1" y="72"/>
              </a:cxn>
              <a:cxn ang="0">
                <a:pos x="0" y="65"/>
              </a:cxn>
              <a:cxn ang="0">
                <a:pos x="23" y="32"/>
              </a:cxn>
            </a:cxnLst>
            <a:rect l="0" t="0" r="r" b="b"/>
            <a:pathLst>
              <a:path w="196" h="72">
                <a:moveTo>
                  <a:pt x="23" y="32"/>
                </a:moveTo>
                <a:cubicBezTo>
                  <a:pt x="25" y="24"/>
                  <a:pt x="33" y="17"/>
                  <a:pt x="43" y="17"/>
                </a:cubicBezTo>
                <a:cubicBezTo>
                  <a:pt x="46" y="17"/>
                  <a:pt x="49" y="18"/>
                  <a:pt x="52" y="19"/>
                </a:cubicBezTo>
                <a:cubicBezTo>
                  <a:pt x="58" y="15"/>
                  <a:pt x="65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6" y="7"/>
                  <a:pt x="82" y="3"/>
                  <a:pt x="90" y="3"/>
                </a:cubicBezTo>
                <a:cubicBezTo>
                  <a:pt x="94" y="3"/>
                  <a:pt x="97" y="4"/>
                  <a:pt x="100" y="6"/>
                </a:cubicBezTo>
                <a:cubicBezTo>
                  <a:pt x="107" y="2"/>
                  <a:pt x="115" y="0"/>
                  <a:pt x="123" y="0"/>
                </a:cubicBezTo>
                <a:cubicBezTo>
                  <a:pt x="142" y="0"/>
                  <a:pt x="159" y="11"/>
                  <a:pt x="164" y="26"/>
                </a:cubicBezTo>
                <a:cubicBezTo>
                  <a:pt x="172" y="27"/>
                  <a:pt x="179" y="32"/>
                  <a:pt x="180" y="39"/>
                </a:cubicBezTo>
                <a:cubicBezTo>
                  <a:pt x="189" y="45"/>
                  <a:pt x="196" y="56"/>
                  <a:pt x="196" y="68"/>
                </a:cubicBezTo>
                <a:cubicBezTo>
                  <a:pt x="196" y="70"/>
                  <a:pt x="195" y="71"/>
                  <a:pt x="195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1" y="70"/>
                  <a:pt x="0" y="68"/>
                  <a:pt x="0" y="65"/>
                </a:cubicBezTo>
                <a:cubicBezTo>
                  <a:pt x="0" y="50"/>
                  <a:pt x="10" y="37"/>
                  <a:pt x="23" y="3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千图PPT彼岸天：ID 8661124Freeform: Shape 10"/>
          <p:cNvSpPr/>
          <p:nvPr>
            <p:custDataLst>
              <p:tags r:id="rId3"/>
            </p:custDataLst>
          </p:nvPr>
        </p:nvSpPr>
        <p:spPr bwMode="auto">
          <a:xfrm>
            <a:off x="1421329" y="3129416"/>
            <a:ext cx="1709645" cy="2284018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千图PPT彼岸天：ID 8661124矩形 1"/>
          <p:cNvSpPr/>
          <p:nvPr>
            <p:custDataLst>
              <p:tags r:id="rId4"/>
            </p:custDataLst>
          </p:nvPr>
        </p:nvSpPr>
        <p:spPr>
          <a:xfrm>
            <a:off x="4725214" y="1938209"/>
            <a:ext cx="4551952" cy="3347318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圆角矩形 3">
            <a:extLst>
              <a:ext uri="{FF2B5EF4-FFF2-40B4-BE49-F238E27FC236}">
                <a16:creationId xmlns:a16="http://schemas.microsoft.com/office/drawing/2014/main" id="{1AB0294B-3500-4B3C-BA1E-CAA177F132A0}"/>
              </a:ext>
            </a:extLst>
          </p:cNvPr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new/delete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595343F-74C8-4615-A95C-D0D48CAFFC36}"/>
              </a:ext>
            </a:extLst>
          </p:cNvPr>
          <p:cNvSpPr txBox="1"/>
          <p:nvPr/>
        </p:nvSpPr>
        <p:spPr>
          <a:xfrm>
            <a:off x="4415185" y="5995625"/>
            <a:ext cx="6097554" cy="396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输出结果：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93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4" grpId="0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千图PPT彼岸天：ID 8661124库_组合 3"/>
          <p:cNvGrpSpPr/>
          <p:nvPr>
            <p:custDataLst>
              <p:tags r:id="rId1"/>
            </p:custDataLst>
          </p:nvPr>
        </p:nvGrpSpPr>
        <p:grpSpPr>
          <a:xfrm>
            <a:off x="2352446" y="1519038"/>
            <a:ext cx="6329915" cy="851116"/>
            <a:chOff x="3306007" y="1985645"/>
            <a:chExt cx="6329915" cy="851116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4274381" y="2411204"/>
              <a:ext cx="954240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圆角矩形 10"/>
            <p:cNvSpPr/>
            <p:nvPr/>
          </p:nvSpPr>
          <p:spPr>
            <a:xfrm>
              <a:off x="5291631" y="2235778"/>
              <a:ext cx="4344291" cy="35298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anchor="ctr" anchorCtr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增加了内联函数，提高程序的执行效率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3306007" y="1985645"/>
              <a:ext cx="1032574" cy="851116"/>
              <a:chOff x="2531604" y="1628800"/>
              <a:chExt cx="1898423" cy="1564806"/>
            </a:xfrm>
          </p:grpSpPr>
          <p:sp>
            <p:nvSpPr>
              <p:cNvPr id="37" name="圆角矩形 11"/>
              <p:cNvSpPr/>
              <p:nvPr/>
            </p:nvSpPr>
            <p:spPr>
              <a:xfrm>
                <a:off x="2531604" y="1628800"/>
                <a:ext cx="1898423" cy="1564806"/>
              </a:xfrm>
              <a:prstGeom prst="roundRect">
                <a:avLst>
                  <a:gd name="adj" fmla="val 46218"/>
                </a:avLst>
              </a:prstGeom>
              <a:solidFill>
                <a:schemeClr val="bg1"/>
              </a:solidFill>
              <a:ln w="76200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任意多边形 14"/>
              <p:cNvSpPr/>
              <p:nvPr/>
            </p:nvSpPr>
            <p:spPr bwMode="auto">
              <a:xfrm>
                <a:off x="3121138" y="2096805"/>
                <a:ext cx="628796" cy="628796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5" name="千图PPT彼岸天：ID 8661124库_组合 4"/>
          <p:cNvGrpSpPr/>
          <p:nvPr>
            <p:custDataLst>
              <p:tags r:id="rId2"/>
            </p:custDataLst>
          </p:nvPr>
        </p:nvGrpSpPr>
        <p:grpSpPr>
          <a:xfrm>
            <a:off x="2991359" y="2390042"/>
            <a:ext cx="8443080" cy="899019"/>
            <a:chOff x="3944920" y="3145861"/>
            <a:chExt cx="8443080" cy="899019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4879174" y="3571419"/>
              <a:ext cx="95424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圆角矩形 9"/>
            <p:cNvSpPr/>
            <p:nvPr/>
          </p:nvSpPr>
          <p:spPr>
            <a:xfrm>
              <a:off x="5901182" y="3394966"/>
              <a:ext cx="6486818" cy="6499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anchor="ctr" anchorCtr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可以使用函数的重载来实现统一函数名代表功能类似的函数，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以提高可读性</a:t>
              </a: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944920" y="3145861"/>
              <a:ext cx="1032574" cy="851116"/>
              <a:chOff x="3170517" y="2789016"/>
              <a:chExt cx="1898423" cy="1564806"/>
            </a:xfrm>
          </p:grpSpPr>
          <p:sp>
            <p:nvSpPr>
              <p:cNvPr id="31" name="圆角矩形 7"/>
              <p:cNvSpPr/>
              <p:nvPr/>
            </p:nvSpPr>
            <p:spPr>
              <a:xfrm>
                <a:off x="3170517" y="2789016"/>
                <a:ext cx="1898423" cy="1564806"/>
              </a:xfrm>
              <a:prstGeom prst="roundRect">
                <a:avLst>
                  <a:gd name="adj" fmla="val 46218"/>
                </a:avLst>
              </a:prstGeom>
              <a:solidFill>
                <a:schemeClr val="bg1"/>
              </a:solidFill>
              <a:ln w="76200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任意多边形 15"/>
              <p:cNvSpPr/>
              <p:nvPr/>
            </p:nvSpPr>
            <p:spPr bwMode="auto">
              <a:xfrm>
                <a:off x="3862607" y="3264117"/>
                <a:ext cx="628796" cy="628796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6" name="千图PPT彼岸天：ID 8661124库_组合 5"/>
          <p:cNvGrpSpPr/>
          <p:nvPr>
            <p:custDataLst>
              <p:tags r:id="rId3"/>
            </p:custDataLst>
          </p:nvPr>
        </p:nvGrpSpPr>
        <p:grpSpPr>
          <a:xfrm>
            <a:off x="3630271" y="3261046"/>
            <a:ext cx="7626614" cy="924038"/>
            <a:chOff x="4583832" y="4306076"/>
            <a:chExt cx="7626614" cy="924038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5483967" y="4731634"/>
              <a:ext cx="954240" cy="0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8"/>
            <p:cNvSpPr/>
            <p:nvPr/>
          </p:nvSpPr>
          <p:spPr>
            <a:xfrm>
              <a:off x="6510732" y="4554153"/>
              <a:ext cx="5699714" cy="675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anchor="ctr" anchorCtr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kern="0" dirty="0">
                  <a:effectLst/>
                  <a:latin typeface="+mj-ea"/>
                  <a:ea typeface="+mj-ea"/>
                </a:rPr>
                <a:t>增加了作用域运算符</a:t>
              </a:r>
              <a:r>
                <a:rPr lang="en-US" altLang="zh-CN" kern="0" dirty="0">
                  <a:effectLst/>
                  <a:latin typeface="+mj-ea"/>
                  <a:ea typeface="+mj-ea"/>
                </a:rPr>
                <a:t>::</a:t>
              </a:r>
              <a:r>
                <a:rPr lang="zh-CN" altLang="en-US" kern="0" dirty="0">
                  <a:effectLst/>
                  <a:latin typeface="+mj-ea"/>
                  <a:ea typeface="+mj-ea"/>
                </a:rPr>
                <a:t>，使得在局部变量作用域内</a:t>
              </a:r>
              <a:endParaRPr lang="en-US" altLang="zh-CN" kern="0" dirty="0">
                <a:effectLst/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kern="0" dirty="0">
                  <a:effectLst/>
                  <a:latin typeface="+mj-ea"/>
                  <a:ea typeface="+mj-ea"/>
                </a:rPr>
                <a:t>也能引用全局变量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583832" y="4306076"/>
              <a:ext cx="1032574" cy="851116"/>
              <a:chOff x="3809429" y="3949231"/>
              <a:chExt cx="1898423" cy="1564806"/>
            </a:xfrm>
          </p:grpSpPr>
          <p:sp>
            <p:nvSpPr>
              <p:cNvPr id="25" name="圆角矩形 6"/>
              <p:cNvSpPr/>
              <p:nvPr/>
            </p:nvSpPr>
            <p:spPr>
              <a:xfrm>
                <a:off x="3809429" y="3949231"/>
                <a:ext cx="1898423" cy="1564806"/>
              </a:xfrm>
              <a:prstGeom prst="roundRect">
                <a:avLst>
                  <a:gd name="adj" fmla="val 46218"/>
                </a:avLst>
              </a:prstGeom>
              <a:solidFill>
                <a:schemeClr val="bg1"/>
              </a:solidFill>
              <a:ln w="7620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任意多边形 13"/>
              <p:cNvSpPr/>
              <p:nvPr/>
            </p:nvSpPr>
            <p:spPr bwMode="auto">
              <a:xfrm>
                <a:off x="4430027" y="4480651"/>
                <a:ext cx="628796" cy="628796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7" name="千图PPT彼岸天：ID 8661124库_组合 6"/>
          <p:cNvGrpSpPr/>
          <p:nvPr>
            <p:custDataLst>
              <p:tags r:id="rId4"/>
            </p:custDataLst>
          </p:nvPr>
        </p:nvGrpSpPr>
        <p:grpSpPr>
          <a:xfrm>
            <a:off x="4134327" y="4185084"/>
            <a:ext cx="7300112" cy="851116"/>
            <a:chOff x="4583832" y="4306076"/>
            <a:chExt cx="7300112" cy="851116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5483967" y="4731634"/>
              <a:ext cx="954240" cy="0"/>
            </a:xfrm>
            <a:prstGeom prst="straightConnector1">
              <a:avLst/>
            </a:prstGeom>
            <a:ln w="12700" cap="flat" cmpd="sng" algn="ctr">
              <a:solidFill>
                <a:schemeClr val="accent4">
                  <a:lumMod val="100000"/>
                </a:schemeClr>
              </a:solidFill>
              <a:prstDash val="solid"/>
              <a:miter lim="800000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27"/>
            <p:cNvSpPr/>
            <p:nvPr/>
          </p:nvSpPr>
          <p:spPr>
            <a:xfrm>
              <a:off x="6510732" y="4554153"/>
              <a:ext cx="5373212" cy="60303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anchor="ctr" anchorCtr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kern="0" dirty="0">
                  <a:effectLst/>
                  <a:latin typeface="+mj-ea"/>
                  <a:ea typeface="+mj-ea"/>
                </a:rPr>
                <a:t>提供变量的引用（外号），实现通过函数的调用</a:t>
              </a:r>
              <a:endParaRPr lang="en-US" altLang="zh-CN" kern="0" dirty="0">
                <a:effectLst/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kern="0" dirty="0">
                  <a:effectLst/>
                  <a:latin typeface="+mj-ea"/>
                  <a:ea typeface="+mj-ea"/>
                </a:rPr>
                <a:t>来改变实参的值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583832" y="4306076"/>
              <a:ext cx="1032574" cy="851116"/>
              <a:chOff x="3809429" y="3949231"/>
              <a:chExt cx="1898423" cy="1564806"/>
            </a:xfrm>
          </p:grpSpPr>
          <p:sp>
            <p:nvSpPr>
              <p:cNvPr id="19" name="圆角矩形 30"/>
              <p:cNvSpPr/>
              <p:nvPr/>
            </p:nvSpPr>
            <p:spPr>
              <a:xfrm>
                <a:off x="3809429" y="3949231"/>
                <a:ext cx="1898423" cy="1564806"/>
              </a:xfrm>
              <a:prstGeom prst="roundRect">
                <a:avLst>
                  <a:gd name="adj" fmla="val 46218"/>
                </a:avLst>
              </a:prstGeom>
              <a:solidFill>
                <a:schemeClr val="bg1"/>
              </a:solidFill>
              <a:ln w="762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任意多边形 31"/>
              <p:cNvSpPr/>
              <p:nvPr/>
            </p:nvSpPr>
            <p:spPr bwMode="auto">
              <a:xfrm>
                <a:off x="4430027" y="4480651"/>
                <a:ext cx="628796" cy="628796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grpSp>
        <p:nvGrpSpPr>
          <p:cNvPr id="8" name="千图PPT彼岸天：ID 8661124库_组合 7"/>
          <p:cNvGrpSpPr/>
          <p:nvPr>
            <p:custDataLst>
              <p:tags r:id="rId5"/>
            </p:custDataLst>
          </p:nvPr>
        </p:nvGrpSpPr>
        <p:grpSpPr>
          <a:xfrm>
            <a:off x="4662845" y="5103781"/>
            <a:ext cx="6931746" cy="851116"/>
            <a:chOff x="4583832" y="4306076"/>
            <a:chExt cx="6931746" cy="851116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5483967" y="4731634"/>
              <a:ext cx="954240" cy="0"/>
            </a:xfrm>
            <a:prstGeom prst="straightConnector1">
              <a:avLst/>
            </a:prstGeom>
            <a:ln w="12700" cap="flat" cmpd="sng" algn="ctr">
              <a:solidFill>
                <a:schemeClr val="accent5"/>
              </a:solidFill>
              <a:prstDash val="solid"/>
              <a:miter lim="800000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34"/>
            <p:cNvSpPr/>
            <p:nvPr/>
          </p:nvSpPr>
          <p:spPr>
            <a:xfrm>
              <a:off x="6510731" y="4554157"/>
              <a:ext cx="5004847" cy="603034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10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44000" anchor="ctr" anchorCtr="0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altLang="en-US" b="1" dirty="0">
                  <a:solidFill>
                    <a:schemeClr val="bg1"/>
                  </a:solidFill>
                </a:rPr>
                <a:t>使用</a:t>
              </a:r>
              <a:r>
                <a:rPr lang="en-US" altLang="zh-CN" b="1" dirty="0">
                  <a:solidFill>
                    <a:schemeClr val="bg1"/>
                  </a:solidFill>
                </a:rPr>
                <a:t>new/delete</a:t>
              </a:r>
              <a:r>
                <a:rPr lang="zh-CN" altLang="en-US" b="1" dirty="0">
                  <a:solidFill>
                    <a:schemeClr val="bg1"/>
                  </a:solidFill>
                </a:rPr>
                <a:t>，使分配动态空间更加方便</a:t>
              </a: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583832" y="4306076"/>
              <a:ext cx="1032574" cy="851116"/>
              <a:chOff x="3809429" y="3949231"/>
              <a:chExt cx="1898423" cy="1564806"/>
            </a:xfrm>
          </p:grpSpPr>
          <p:sp>
            <p:nvSpPr>
              <p:cNvPr id="13" name="圆角矩形 37"/>
              <p:cNvSpPr/>
              <p:nvPr/>
            </p:nvSpPr>
            <p:spPr>
              <a:xfrm>
                <a:off x="3809429" y="3949231"/>
                <a:ext cx="1898423" cy="1564806"/>
              </a:xfrm>
              <a:prstGeom prst="roundRect">
                <a:avLst>
                  <a:gd name="adj" fmla="val 46218"/>
                </a:avLst>
              </a:prstGeom>
              <a:solidFill>
                <a:schemeClr val="bg1"/>
              </a:solidFill>
              <a:ln w="76200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任意多边形 38"/>
              <p:cNvSpPr/>
              <p:nvPr/>
            </p:nvSpPr>
            <p:spPr bwMode="auto">
              <a:xfrm>
                <a:off x="4430027" y="4480651"/>
                <a:ext cx="628796" cy="628796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accent5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39" name="圆角矩形 3"/>
          <p:cNvSpPr/>
          <p:nvPr/>
        </p:nvSpPr>
        <p:spPr>
          <a:xfrm>
            <a:off x="3479450" y="453417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55229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47628" y="1898454"/>
            <a:ext cx="6002477" cy="13388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effectLst/>
              </a:rPr>
              <a:t>2.1  2.4  2.5  2.10  2.11  2.12  2.13  2.15  2.18  2.19  2.21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dirty="0">
              <a:effectLst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仓库地址：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https://github.com/Xiaojiean/C-homework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©2021-2099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WeijieHuang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All rights reserved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706874" y="452122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Others_1"/>
          <p:cNvSpPr txBox="1"/>
          <p:nvPr>
            <p:custDataLst>
              <p:tags r:id="rId2"/>
            </p:custDataLst>
          </p:nvPr>
        </p:nvSpPr>
        <p:spPr>
          <a:xfrm>
            <a:off x="3310455" y="1887165"/>
            <a:ext cx="2918308" cy="16824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10935" b="1" dirty="0">
                <a:solidFill>
                  <a:srgbClr val="197BC8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5" name="MH_Others_2"/>
          <p:cNvSpPr txBox="1"/>
          <p:nvPr>
            <p:custDataLst>
              <p:tags r:id="rId3"/>
            </p:custDataLst>
          </p:nvPr>
        </p:nvSpPr>
        <p:spPr>
          <a:xfrm>
            <a:off x="3205585" y="3649338"/>
            <a:ext cx="3128049" cy="6360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4135" b="1" dirty="0">
                <a:solidFill>
                  <a:srgbClr val="197BC8"/>
                </a:solidFill>
                <a:cs typeface="+mn-ea"/>
                <a:sym typeface="+mn-lt"/>
              </a:rPr>
              <a:t>CONTENTS</a:t>
            </a:r>
            <a:endParaRPr lang="zh-CN" altLang="en-US" sz="4135" b="1" dirty="0">
              <a:solidFill>
                <a:srgbClr val="197BC8"/>
              </a:solidFill>
              <a:cs typeface="+mn-ea"/>
              <a:sym typeface="+mn-lt"/>
            </a:endParaRPr>
          </a:p>
        </p:txBody>
      </p:sp>
      <p:sp>
        <p:nvSpPr>
          <p:cNvPr id="6" name="MH_Entry_1"/>
          <p:cNvSpPr/>
          <p:nvPr>
            <p:custDataLst>
              <p:tags r:id="rId4"/>
            </p:custDataLst>
          </p:nvPr>
        </p:nvSpPr>
        <p:spPr>
          <a:xfrm>
            <a:off x="7465040" y="1969270"/>
            <a:ext cx="4211356" cy="348878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r>
              <a:rPr lang="zh-CN" altLang="en-US" sz="2265" dirty="0">
                <a:solidFill>
                  <a:srgbClr val="404040"/>
                </a:solidFill>
                <a:cs typeface="+mn-ea"/>
                <a:sym typeface="+mn-lt"/>
              </a:rPr>
              <a:t>变量的引用</a:t>
            </a:r>
          </a:p>
        </p:txBody>
      </p:sp>
      <p:sp>
        <p:nvSpPr>
          <p:cNvPr id="7" name="MH_Entry_2"/>
          <p:cNvSpPr/>
          <p:nvPr>
            <p:custDataLst>
              <p:tags r:id="rId5"/>
            </p:custDataLst>
          </p:nvPr>
        </p:nvSpPr>
        <p:spPr>
          <a:xfrm>
            <a:off x="7465040" y="2619585"/>
            <a:ext cx="4211356" cy="69711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1872208 h 1872208"/>
              <a:gd name="connsiteX1-45" fmla="*/ 2520280 w 2520280"/>
              <a:gd name="connsiteY1-46" fmla="*/ 1872208 h 1872208"/>
              <a:gd name="connsiteX2-47" fmla="*/ 0 w 2520280"/>
              <a:gd name="connsiteY2-48" fmla="*/ 1872208 h 1872208"/>
              <a:gd name="connsiteX3-49" fmla="*/ 0 w 2520280"/>
              <a:gd name="connsiteY3-50" fmla="*/ 0 h 1872208"/>
              <a:gd name="connsiteX4-51" fmla="*/ 34255 w 2520280"/>
              <a:gd name="connsiteY4-52" fmla="*/ 0 h 1872208"/>
              <a:gd name="connsiteX5-53" fmla="*/ 0 w 2520280"/>
              <a:gd name="connsiteY5-54" fmla="*/ 0 h 1872208"/>
              <a:gd name="connsiteX0-55" fmla="*/ 0 w 2520280"/>
              <a:gd name="connsiteY0-56" fmla="*/ 1872208 h 1872208"/>
              <a:gd name="connsiteX1-57" fmla="*/ 2520280 w 2520280"/>
              <a:gd name="connsiteY1-58" fmla="*/ 1872208 h 1872208"/>
              <a:gd name="connsiteX2-59" fmla="*/ 0 w 2520280"/>
              <a:gd name="connsiteY2-60" fmla="*/ 1872208 h 1872208"/>
              <a:gd name="connsiteX3-61" fmla="*/ 0 w 2520280"/>
              <a:gd name="connsiteY3-62" fmla="*/ 0 h 1872208"/>
              <a:gd name="connsiteX4-63" fmla="*/ 917 w 2520280"/>
              <a:gd name="connsiteY4-64" fmla="*/ 6036 h 1872208"/>
              <a:gd name="connsiteX5-65" fmla="*/ 0 w 2520280"/>
              <a:gd name="connsiteY5-66" fmla="*/ 0 h 1872208"/>
              <a:gd name="connsiteX0-67" fmla="*/ 0 w 2520280"/>
              <a:gd name="connsiteY0-68" fmla="*/ 1890314 h 1890314"/>
              <a:gd name="connsiteX1-69" fmla="*/ 2520280 w 2520280"/>
              <a:gd name="connsiteY1-70" fmla="*/ 1890314 h 1890314"/>
              <a:gd name="connsiteX2-71" fmla="*/ 0 w 2520280"/>
              <a:gd name="connsiteY2-72" fmla="*/ 1890314 h 1890314"/>
              <a:gd name="connsiteX3-73" fmla="*/ 0 w 2520280"/>
              <a:gd name="connsiteY3-74" fmla="*/ 18106 h 1890314"/>
              <a:gd name="connsiteX4-75" fmla="*/ 53304 w 2520280"/>
              <a:gd name="connsiteY4-76" fmla="*/ 0 h 1890314"/>
              <a:gd name="connsiteX5-77" fmla="*/ 0 w 2520280"/>
              <a:gd name="connsiteY5-78" fmla="*/ 18106 h 1890314"/>
              <a:gd name="connsiteX0-79" fmla="*/ 0 w 2520280"/>
              <a:gd name="connsiteY0-80" fmla="*/ 1872208 h 1872208"/>
              <a:gd name="connsiteX1-81" fmla="*/ 2520280 w 2520280"/>
              <a:gd name="connsiteY1-82" fmla="*/ 1872208 h 1872208"/>
              <a:gd name="connsiteX2-83" fmla="*/ 0 w 2520280"/>
              <a:gd name="connsiteY2-84" fmla="*/ 1872208 h 1872208"/>
              <a:gd name="connsiteX3-85" fmla="*/ 0 w 2520280"/>
              <a:gd name="connsiteY3-86" fmla="*/ 0 h 1872208"/>
              <a:gd name="connsiteX4-87" fmla="*/ 916 w 2520280"/>
              <a:gd name="connsiteY4-88" fmla="*/ 0 h 1872208"/>
              <a:gd name="connsiteX5-89" fmla="*/ 0 w 2520280"/>
              <a:gd name="connsiteY5-90" fmla="*/ 0 h 18722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spAutoFit/>
          </a:bodyPr>
          <a:lstStyle/>
          <a:p>
            <a:pPr lvl="0"/>
            <a:r>
              <a:rPr lang="zh-CN" altLang="en-US" sz="2265" dirty="0">
                <a:solidFill>
                  <a:srgbClr val="404040"/>
                </a:solidFill>
                <a:cs typeface="+mn-ea"/>
                <a:sym typeface="+mn-lt"/>
              </a:rPr>
              <a:t>动态分配</a:t>
            </a:r>
            <a:r>
              <a:rPr lang="en-US" altLang="zh-CN" sz="2265" dirty="0">
                <a:solidFill>
                  <a:srgbClr val="404040"/>
                </a:solidFill>
                <a:cs typeface="+mn-ea"/>
                <a:sym typeface="+mn-lt"/>
              </a:rPr>
              <a:t>/</a:t>
            </a:r>
            <a:r>
              <a:rPr lang="zh-CN" altLang="en-US" sz="2265" dirty="0">
                <a:solidFill>
                  <a:srgbClr val="404040"/>
                </a:solidFill>
                <a:cs typeface="+mn-ea"/>
                <a:sym typeface="+mn-lt"/>
              </a:rPr>
              <a:t>撤销内存的运算符</a:t>
            </a:r>
            <a:r>
              <a:rPr lang="en-US" altLang="zh-CN" sz="2265" dirty="0">
                <a:solidFill>
                  <a:srgbClr val="404040"/>
                </a:solidFill>
                <a:cs typeface="+mn-ea"/>
                <a:sym typeface="+mn-lt"/>
              </a:rPr>
              <a:t>new</a:t>
            </a:r>
            <a:r>
              <a:rPr lang="zh-CN" altLang="en-US" sz="2265" dirty="0">
                <a:solidFill>
                  <a:srgbClr val="404040"/>
                </a:solidFill>
                <a:cs typeface="+mn-ea"/>
                <a:sym typeface="+mn-lt"/>
              </a:rPr>
              <a:t>和</a:t>
            </a:r>
            <a:r>
              <a:rPr lang="en-US" altLang="zh-CN" sz="2265" dirty="0">
                <a:solidFill>
                  <a:srgbClr val="404040"/>
                </a:solidFill>
                <a:cs typeface="+mn-ea"/>
                <a:sym typeface="+mn-lt"/>
              </a:rPr>
              <a:t>delete</a:t>
            </a:r>
            <a:endParaRPr lang="zh-CN" altLang="en-US" sz="2265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2545184" y="5185128"/>
            <a:ext cx="9646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8326" y="2400254"/>
            <a:ext cx="2956345" cy="450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7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1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6000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6000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6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7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0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2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3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5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200"/>
                                </p:stCondLst>
                                <p:childTnLst>
                                  <p:par>
                                    <p:cTn id="27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/>
          <p:bldP spid="7" grpId="0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1"/>
          <a:stretch>
            <a:fillRect/>
          </a:stretch>
        </p:blipFill>
        <p:spPr>
          <a:xfrm>
            <a:off x="-2692400" y="0"/>
            <a:ext cx="8354869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87652" y="832864"/>
            <a:ext cx="2986715" cy="221599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accent5">
                    <a:lumMod val="50000"/>
                  </a:schemeClr>
                </a:solidFill>
                <a:latin typeface="Agency FB" panose="020B0503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800" b="1" i="0" u="none" strike="noStrike" kern="1200" cap="none" spc="0" normalizeH="0" baseline="0" noProof="0" dirty="0">
                <a:ln>
                  <a:noFill/>
                </a:ln>
                <a:solidFill>
                  <a:srgbClr val="003867"/>
                </a:solidFill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cs typeface="+mn-cs"/>
              </a:rPr>
              <a:t>2021</a:t>
            </a:r>
            <a:endParaRPr kumimoji="0" lang="zh-CN" altLang="en-US" sz="13800" b="1" i="0" u="none" strike="noStrike" kern="1200" cap="none" spc="0" normalizeH="0" baseline="0" noProof="0" dirty="0">
              <a:ln>
                <a:noFill/>
              </a:ln>
              <a:solidFill>
                <a:srgbClr val="003867"/>
              </a:solidFill>
              <a:uLnTx/>
              <a:uFillTx/>
              <a:latin typeface="Agency FB" panose="020B0503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8410" y="2646878"/>
            <a:ext cx="78035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sz="6600" b="1" dirty="0">
                <a:solidFill>
                  <a:srgbClr val="0038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感谢您的观看！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003867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96909" y="3846724"/>
            <a:ext cx="2031325" cy="461665"/>
          </a:xfrm>
          <a:prstGeom prst="rect">
            <a:avLst/>
          </a:prstGeom>
          <a:noFill/>
          <a:effectLst>
            <a:outerShdw blurRad="114300" dist="38100" dir="5460000" algn="tr" rotWithShape="0">
              <a:prstClr val="black">
                <a:alpha val="16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defRPr/>
            </a:pPr>
            <a:r>
              <a:rPr lang="zh-CN" altLang="en-US" sz="2400" dirty="0">
                <a:solidFill>
                  <a:srgbClr val="003867"/>
                </a:solidFill>
                <a:effectLst/>
              </a:rPr>
              <a:t>华控梦图团队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825497" y="3707806"/>
            <a:ext cx="7061788" cy="0"/>
          </a:xfrm>
          <a:prstGeom prst="line">
            <a:avLst/>
          </a:prstGeom>
          <a:ln w="635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4"/>
          <p:cNvSpPr txBox="1"/>
          <p:nvPr/>
        </p:nvSpPr>
        <p:spPr>
          <a:xfrm>
            <a:off x="8990310" y="4425080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38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黄伟杰  日期：</a:t>
            </a:r>
            <a:r>
              <a:rPr lang="en-US" altLang="zh-CN" sz="1400" b="1" dirty="0">
                <a:solidFill>
                  <a:srgbClr val="0038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2021.8.30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ripple/>
      </p:transition>
    </mc:Choice>
    <mc:Fallback xmlns="">
      <p:transition spd="slow" advClick="0" advTm="500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/>
          <p:bldP spid="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16" presetClass="entr" presetSubtype="37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24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5" grpId="0"/>
          <p:bldP spid="6" grpId="0"/>
          <p:bldP spid="8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/>
          <p:nvPr/>
        </p:nvSpPr>
        <p:spPr>
          <a:xfrm>
            <a:off x="6809468" y="1906638"/>
            <a:ext cx="3877985" cy="1077218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zh-CN" altLang="en-US" sz="2400" b="1" dirty="0"/>
              <a:t>注释行</a:t>
            </a:r>
          </a:p>
        </p:txBody>
      </p:sp>
      <p:sp>
        <p:nvSpPr>
          <p:cNvPr id="13" name="千图PPT彼岸天：ID 8661124矩形 12"/>
          <p:cNvSpPr/>
          <p:nvPr>
            <p:custDataLst>
              <p:tags r:id="rId2"/>
            </p:custDataLst>
          </p:nvPr>
        </p:nvSpPr>
        <p:spPr>
          <a:xfrm>
            <a:off x="3706875" y="3246317"/>
            <a:ext cx="6117020" cy="12556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 x = </a:t>
            </a:r>
            <a:r>
              <a:rPr lang="en-US" altLang="zh-CN" sz="3200" dirty="0" err="1"/>
              <a:t>y+z</a:t>
            </a:r>
            <a:r>
              <a:rPr lang="en-US" altLang="zh-CN" sz="3200" dirty="0"/>
              <a:t>;  /* This is a comment */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 x = </a:t>
            </a:r>
            <a:r>
              <a:rPr lang="en-US" altLang="zh-CN" sz="3200" dirty="0" err="1"/>
              <a:t>y+z</a:t>
            </a:r>
            <a:r>
              <a:rPr lang="en-US" altLang="zh-CN" sz="3200" dirty="0"/>
              <a:t>;  // This is a comment </a:t>
            </a:r>
          </a:p>
        </p:txBody>
      </p:sp>
      <p:sp>
        <p:nvSpPr>
          <p:cNvPr id="8" name="圆角矩形 6"/>
          <p:cNvSpPr/>
          <p:nvPr/>
        </p:nvSpPr>
        <p:spPr>
          <a:xfrm>
            <a:off x="5339916" y="1872335"/>
            <a:ext cx="1223393" cy="12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任意多边形 8"/>
          <p:cNvSpPr/>
          <p:nvPr/>
        </p:nvSpPr>
        <p:spPr>
          <a:xfrm>
            <a:off x="5583586" y="2104148"/>
            <a:ext cx="736053" cy="760374"/>
          </a:xfrm>
          <a:custGeom>
            <a:avLst/>
            <a:gdLst>
              <a:gd name="connsiteX0" fmla="*/ 130655 w 587316"/>
              <a:gd name="connsiteY0" fmla="*/ 434401 h 606722"/>
              <a:gd name="connsiteX1" fmla="*/ 130655 w 587316"/>
              <a:gd name="connsiteY1" fmla="*/ 466128 h 606722"/>
              <a:gd name="connsiteX2" fmla="*/ 142047 w 587316"/>
              <a:gd name="connsiteY2" fmla="*/ 466128 h 606722"/>
              <a:gd name="connsiteX3" fmla="*/ 142047 w 587316"/>
              <a:gd name="connsiteY3" fmla="*/ 434401 h 606722"/>
              <a:gd name="connsiteX4" fmla="*/ 20648 w 587316"/>
              <a:gd name="connsiteY4" fmla="*/ 373614 h 606722"/>
              <a:gd name="connsiteX5" fmla="*/ 48061 w 587316"/>
              <a:gd name="connsiteY5" fmla="*/ 547178 h 606722"/>
              <a:gd name="connsiteX6" fmla="*/ 111608 w 587316"/>
              <a:gd name="connsiteY6" fmla="*/ 547178 h 606722"/>
              <a:gd name="connsiteX7" fmla="*/ 111608 w 587316"/>
              <a:gd name="connsiteY7" fmla="*/ 475637 h 606722"/>
              <a:gd name="connsiteX8" fmla="*/ 111608 w 587316"/>
              <a:gd name="connsiteY8" fmla="*/ 424981 h 606722"/>
              <a:gd name="connsiteX9" fmla="*/ 111608 w 587316"/>
              <a:gd name="connsiteY9" fmla="*/ 373614 h 606722"/>
              <a:gd name="connsiteX10" fmla="*/ 518778 w 587316"/>
              <a:gd name="connsiteY10" fmla="*/ 371157 h 606722"/>
              <a:gd name="connsiteX11" fmla="*/ 553937 w 587316"/>
              <a:gd name="connsiteY11" fmla="*/ 391400 h 606722"/>
              <a:gd name="connsiteX12" fmla="*/ 557497 w 587316"/>
              <a:gd name="connsiteY12" fmla="*/ 404362 h 606722"/>
              <a:gd name="connsiteX13" fmla="*/ 549219 w 587316"/>
              <a:gd name="connsiteY13" fmla="*/ 409068 h 606722"/>
              <a:gd name="connsiteX14" fmla="*/ 544502 w 587316"/>
              <a:gd name="connsiteY14" fmla="*/ 407825 h 606722"/>
              <a:gd name="connsiteX15" fmla="*/ 509344 w 587316"/>
              <a:gd name="connsiteY15" fmla="*/ 387582 h 606722"/>
              <a:gd name="connsiteX16" fmla="*/ 505783 w 587316"/>
              <a:gd name="connsiteY16" fmla="*/ 374619 h 606722"/>
              <a:gd name="connsiteX17" fmla="*/ 518778 w 587316"/>
              <a:gd name="connsiteY17" fmla="*/ 371157 h 606722"/>
              <a:gd name="connsiteX18" fmla="*/ 537211 w 587316"/>
              <a:gd name="connsiteY18" fmla="*/ 283673 h 606722"/>
              <a:gd name="connsiteX19" fmla="*/ 577793 w 587316"/>
              <a:gd name="connsiteY19" fmla="*/ 283673 h 606722"/>
              <a:gd name="connsiteX20" fmla="*/ 587316 w 587316"/>
              <a:gd name="connsiteY20" fmla="*/ 293200 h 606722"/>
              <a:gd name="connsiteX21" fmla="*/ 577793 w 587316"/>
              <a:gd name="connsiteY21" fmla="*/ 302726 h 606722"/>
              <a:gd name="connsiteX22" fmla="*/ 537211 w 587316"/>
              <a:gd name="connsiteY22" fmla="*/ 302726 h 606722"/>
              <a:gd name="connsiteX23" fmla="*/ 527688 w 587316"/>
              <a:gd name="connsiteY23" fmla="*/ 293200 h 606722"/>
              <a:gd name="connsiteX24" fmla="*/ 537211 w 587316"/>
              <a:gd name="connsiteY24" fmla="*/ 283673 h 606722"/>
              <a:gd name="connsiteX25" fmla="*/ 50098 w 587316"/>
              <a:gd name="connsiteY25" fmla="*/ 273582 h 606722"/>
              <a:gd name="connsiteX26" fmla="*/ 90680 w 587316"/>
              <a:gd name="connsiteY26" fmla="*/ 273582 h 606722"/>
              <a:gd name="connsiteX27" fmla="*/ 100203 w 587316"/>
              <a:gd name="connsiteY27" fmla="*/ 283073 h 606722"/>
              <a:gd name="connsiteX28" fmla="*/ 90680 w 587316"/>
              <a:gd name="connsiteY28" fmla="*/ 292564 h 606722"/>
              <a:gd name="connsiteX29" fmla="*/ 50098 w 587316"/>
              <a:gd name="connsiteY29" fmla="*/ 292564 h 606722"/>
              <a:gd name="connsiteX30" fmla="*/ 40575 w 587316"/>
              <a:gd name="connsiteY30" fmla="*/ 283073 h 606722"/>
              <a:gd name="connsiteX31" fmla="*/ 50098 w 587316"/>
              <a:gd name="connsiteY31" fmla="*/ 273582 h 606722"/>
              <a:gd name="connsiteX32" fmla="*/ 19046 w 587316"/>
              <a:gd name="connsiteY32" fmla="*/ 252038 h 606722"/>
              <a:gd name="connsiteX33" fmla="*/ 19046 w 587316"/>
              <a:gd name="connsiteY33" fmla="*/ 354684 h 606722"/>
              <a:gd name="connsiteX34" fmla="*/ 111608 w 587316"/>
              <a:gd name="connsiteY34" fmla="*/ 354684 h 606722"/>
              <a:gd name="connsiteX35" fmla="*/ 111608 w 587316"/>
              <a:gd name="connsiteY35" fmla="*/ 252038 h 606722"/>
              <a:gd name="connsiteX36" fmla="*/ 445913 w 587316"/>
              <a:gd name="connsiteY36" fmla="*/ 202664 h 606722"/>
              <a:gd name="connsiteX37" fmla="*/ 455359 w 587316"/>
              <a:gd name="connsiteY37" fmla="*/ 212170 h 606722"/>
              <a:gd name="connsiteX38" fmla="*/ 455359 w 587316"/>
              <a:gd name="connsiteY38" fmla="*/ 262806 h 606722"/>
              <a:gd name="connsiteX39" fmla="*/ 445913 w 587316"/>
              <a:gd name="connsiteY39" fmla="*/ 272312 h 606722"/>
              <a:gd name="connsiteX40" fmla="*/ 436377 w 587316"/>
              <a:gd name="connsiteY40" fmla="*/ 262806 h 606722"/>
              <a:gd name="connsiteX41" fmla="*/ 436377 w 587316"/>
              <a:gd name="connsiteY41" fmla="*/ 212170 h 606722"/>
              <a:gd name="connsiteX42" fmla="*/ 445913 w 587316"/>
              <a:gd name="connsiteY42" fmla="*/ 202664 h 606722"/>
              <a:gd name="connsiteX43" fmla="*/ 544502 w 587316"/>
              <a:gd name="connsiteY43" fmla="*/ 178654 h 606722"/>
              <a:gd name="connsiteX44" fmla="*/ 557497 w 587316"/>
              <a:gd name="connsiteY44" fmla="*/ 182116 h 606722"/>
              <a:gd name="connsiteX45" fmla="*/ 553937 w 587316"/>
              <a:gd name="connsiteY45" fmla="*/ 195079 h 606722"/>
              <a:gd name="connsiteX46" fmla="*/ 518778 w 587316"/>
              <a:gd name="connsiteY46" fmla="*/ 215322 h 606722"/>
              <a:gd name="connsiteX47" fmla="*/ 514061 w 587316"/>
              <a:gd name="connsiteY47" fmla="*/ 216565 h 606722"/>
              <a:gd name="connsiteX48" fmla="*/ 505783 w 587316"/>
              <a:gd name="connsiteY48" fmla="*/ 211859 h 606722"/>
              <a:gd name="connsiteX49" fmla="*/ 509344 w 587316"/>
              <a:gd name="connsiteY49" fmla="*/ 198897 h 606722"/>
              <a:gd name="connsiteX50" fmla="*/ 375499 w 587316"/>
              <a:gd name="connsiteY50" fmla="*/ 90026 h 606722"/>
              <a:gd name="connsiteX51" fmla="*/ 130655 w 587316"/>
              <a:gd name="connsiteY51" fmla="*/ 247683 h 606722"/>
              <a:gd name="connsiteX52" fmla="*/ 130655 w 587316"/>
              <a:gd name="connsiteY52" fmla="*/ 359128 h 606722"/>
              <a:gd name="connsiteX53" fmla="*/ 375499 w 587316"/>
              <a:gd name="connsiteY53" fmla="*/ 524694 h 606722"/>
              <a:gd name="connsiteX54" fmla="*/ 445913 w 587316"/>
              <a:gd name="connsiteY54" fmla="*/ 40505 h 606722"/>
              <a:gd name="connsiteX55" fmla="*/ 455359 w 587316"/>
              <a:gd name="connsiteY55" fmla="*/ 50017 h 606722"/>
              <a:gd name="connsiteX56" fmla="*/ 455359 w 587316"/>
              <a:gd name="connsiteY56" fmla="*/ 171630 h 606722"/>
              <a:gd name="connsiteX57" fmla="*/ 445913 w 587316"/>
              <a:gd name="connsiteY57" fmla="*/ 181142 h 606722"/>
              <a:gd name="connsiteX58" fmla="*/ 436377 w 587316"/>
              <a:gd name="connsiteY58" fmla="*/ 171630 h 606722"/>
              <a:gd name="connsiteX59" fmla="*/ 436377 w 587316"/>
              <a:gd name="connsiteY59" fmla="*/ 50017 h 606722"/>
              <a:gd name="connsiteX60" fmla="*/ 445913 w 587316"/>
              <a:gd name="connsiteY60" fmla="*/ 40505 h 606722"/>
              <a:gd name="connsiteX61" fmla="*/ 394456 w 587316"/>
              <a:gd name="connsiteY61" fmla="*/ 19018 h 606722"/>
              <a:gd name="connsiteX62" fmla="*/ 394456 w 587316"/>
              <a:gd name="connsiteY62" fmla="*/ 72608 h 606722"/>
              <a:gd name="connsiteX63" fmla="*/ 394456 w 587316"/>
              <a:gd name="connsiteY63" fmla="*/ 542646 h 606722"/>
              <a:gd name="connsiteX64" fmla="*/ 394456 w 587316"/>
              <a:gd name="connsiteY64" fmla="*/ 587704 h 606722"/>
              <a:gd name="connsiteX65" fmla="*/ 466815 w 587316"/>
              <a:gd name="connsiteY65" fmla="*/ 587704 h 606722"/>
              <a:gd name="connsiteX66" fmla="*/ 466815 w 587316"/>
              <a:gd name="connsiteY66" fmla="*/ 19018 h 606722"/>
              <a:gd name="connsiteX67" fmla="*/ 384933 w 587316"/>
              <a:gd name="connsiteY67" fmla="*/ 0 h 606722"/>
              <a:gd name="connsiteX68" fmla="*/ 476338 w 587316"/>
              <a:gd name="connsiteY68" fmla="*/ 0 h 606722"/>
              <a:gd name="connsiteX69" fmla="*/ 485772 w 587316"/>
              <a:gd name="connsiteY69" fmla="*/ 9509 h 606722"/>
              <a:gd name="connsiteX70" fmla="*/ 485772 w 587316"/>
              <a:gd name="connsiteY70" fmla="*/ 597213 h 606722"/>
              <a:gd name="connsiteX71" fmla="*/ 476338 w 587316"/>
              <a:gd name="connsiteY71" fmla="*/ 606722 h 606722"/>
              <a:gd name="connsiteX72" fmla="*/ 384933 w 587316"/>
              <a:gd name="connsiteY72" fmla="*/ 606722 h 606722"/>
              <a:gd name="connsiteX73" fmla="*/ 375499 w 587316"/>
              <a:gd name="connsiteY73" fmla="*/ 597213 h 606722"/>
              <a:gd name="connsiteX74" fmla="*/ 375499 w 587316"/>
              <a:gd name="connsiteY74" fmla="*/ 547623 h 606722"/>
              <a:gd name="connsiteX75" fmla="*/ 130655 w 587316"/>
              <a:gd name="connsiteY75" fmla="*/ 382056 h 606722"/>
              <a:gd name="connsiteX76" fmla="*/ 130655 w 587316"/>
              <a:gd name="connsiteY76" fmla="*/ 415472 h 606722"/>
              <a:gd name="connsiteX77" fmla="*/ 151570 w 587316"/>
              <a:gd name="connsiteY77" fmla="*/ 415472 h 606722"/>
              <a:gd name="connsiteX78" fmla="*/ 161093 w 587316"/>
              <a:gd name="connsiteY78" fmla="*/ 424981 h 606722"/>
              <a:gd name="connsiteX79" fmla="*/ 161093 w 587316"/>
              <a:gd name="connsiteY79" fmla="*/ 475637 h 606722"/>
              <a:gd name="connsiteX80" fmla="*/ 151570 w 587316"/>
              <a:gd name="connsiteY80" fmla="*/ 485147 h 606722"/>
              <a:gd name="connsiteX81" fmla="*/ 130655 w 587316"/>
              <a:gd name="connsiteY81" fmla="*/ 485147 h 606722"/>
              <a:gd name="connsiteX82" fmla="*/ 130655 w 587316"/>
              <a:gd name="connsiteY82" fmla="*/ 556688 h 606722"/>
              <a:gd name="connsiteX83" fmla="*/ 121131 w 587316"/>
              <a:gd name="connsiteY83" fmla="*/ 566197 h 606722"/>
              <a:gd name="connsiteX84" fmla="*/ 39962 w 587316"/>
              <a:gd name="connsiteY84" fmla="*/ 566197 h 606722"/>
              <a:gd name="connsiteX85" fmla="*/ 30528 w 587316"/>
              <a:gd name="connsiteY85" fmla="*/ 558110 h 606722"/>
              <a:gd name="connsiteX86" fmla="*/ 89 w 587316"/>
              <a:gd name="connsiteY86" fmla="*/ 365615 h 606722"/>
              <a:gd name="connsiteX87" fmla="*/ 89 w 587316"/>
              <a:gd name="connsiteY87" fmla="*/ 365437 h 606722"/>
              <a:gd name="connsiteX88" fmla="*/ 0 w 587316"/>
              <a:gd name="connsiteY88" fmla="*/ 364904 h 606722"/>
              <a:gd name="connsiteX89" fmla="*/ 0 w 587316"/>
              <a:gd name="connsiteY89" fmla="*/ 364371 h 606722"/>
              <a:gd name="connsiteX90" fmla="*/ 0 w 587316"/>
              <a:gd name="connsiteY90" fmla="*/ 364104 h 606722"/>
              <a:gd name="connsiteX91" fmla="*/ 0 w 587316"/>
              <a:gd name="connsiteY91" fmla="*/ 242529 h 606722"/>
              <a:gd name="connsiteX92" fmla="*/ 9523 w 587316"/>
              <a:gd name="connsiteY92" fmla="*/ 233020 h 606722"/>
              <a:gd name="connsiteX93" fmla="*/ 118372 w 587316"/>
              <a:gd name="connsiteY93" fmla="*/ 233020 h 606722"/>
              <a:gd name="connsiteX94" fmla="*/ 375499 w 587316"/>
              <a:gd name="connsiteY94" fmla="*/ 67364 h 606722"/>
              <a:gd name="connsiteX95" fmla="*/ 375499 w 587316"/>
              <a:gd name="connsiteY95" fmla="*/ 9509 h 606722"/>
              <a:gd name="connsiteX96" fmla="*/ 384933 w 587316"/>
              <a:gd name="connsiteY9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87316" h="606722">
                <a:moveTo>
                  <a:pt x="130655" y="434401"/>
                </a:moveTo>
                <a:lnTo>
                  <a:pt x="130655" y="466128"/>
                </a:lnTo>
                <a:lnTo>
                  <a:pt x="142047" y="466128"/>
                </a:lnTo>
                <a:lnTo>
                  <a:pt x="142047" y="434401"/>
                </a:lnTo>
                <a:close/>
                <a:moveTo>
                  <a:pt x="20648" y="373614"/>
                </a:moveTo>
                <a:lnTo>
                  <a:pt x="48061" y="547178"/>
                </a:lnTo>
                <a:lnTo>
                  <a:pt x="111608" y="547178"/>
                </a:lnTo>
                <a:lnTo>
                  <a:pt x="111608" y="475637"/>
                </a:lnTo>
                <a:lnTo>
                  <a:pt x="111608" y="424981"/>
                </a:lnTo>
                <a:lnTo>
                  <a:pt x="111608" y="373614"/>
                </a:lnTo>
                <a:close/>
                <a:moveTo>
                  <a:pt x="518778" y="371157"/>
                </a:moveTo>
                <a:lnTo>
                  <a:pt x="553937" y="391400"/>
                </a:lnTo>
                <a:cubicBezTo>
                  <a:pt x="558565" y="393974"/>
                  <a:pt x="560078" y="399834"/>
                  <a:pt x="557497" y="404362"/>
                </a:cubicBezTo>
                <a:cubicBezTo>
                  <a:pt x="555717" y="407381"/>
                  <a:pt x="552512" y="409068"/>
                  <a:pt x="549219" y="409068"/>
                </a:cubicBezTo>
                <a:cubicBezTo>
                  <a:pt x="547617" y="409068"/>
                  <a:pt x="545926" y="408713"/>
                  <a:pt x="544502" y="407825"/>
                </a:cubicBezTo>
                <a:lnTo>
                  <a:pt x="509344" y="387582"/>
                </a:lnTo>
                <a:cubicBezTo>
                  <a:pt x="504715" y="384918"/>
                  <a:pt x="503202" y="379147"/>
                  <a:pt x="505783" y="374619"/>
                </a:cubicBezTo>
                <a:cubicBezTo>
                  <a:pt x="508454" y="370091"/>
                  <a:pt x="514239" y="368493"/>
                  <a:pt x="518778" y="371157"/>
                </a:cubicBezTo>
                <a:close/>
                <a:moveTo>
                  <a:pt x="537211" y="283673"/>
                </a:moveTo>
                <a:lnTo>
                  <a:pt x="577793" y="283673"/>
                </a:lnTo>
                <a:cubicBezTo>
                  <a:pt x="583044" y="283673"/>
                  <a:pt x="587316" y="287947"/>
                  <a:pt x="587316" y="293200"/>
                </a:cubicBezTo>
                <a:cubicBezTo>
                  <a:pt x="587316" y="298452"/>
                  <a:pt x="583044" y="302726"/>
                  <a:pt x="577793" y="302726"/>
                </a:cubicBezTo>
                <a:lnTo>
                  <a:pt x="537211" y="302726"/>
                </a:lnTo>
                <a:cubicBezTo>
                  <a:pt x="531960" y="302726"/>
                  <a:pt x="527688" y="298452"/>
                  <a:pt x="527688" y="293200"/>
                </a:cubicBezTo>
                <a:cubicBezTo>
                  <a:pt x="527688" y="287947"/>
                  <a:pt x="531960" y="283673"/>
                  <a:pt x="537211" y="283673"/>
                </a:cubicBezTo>
                <a:close/>
                <a:moveTo>
                  <a:pt x="50098" y="273582"/>
                </a:moveTo>
                <a:lnTo>
                  <a:pt x="90680" y="273582"/>
                </a:lnTo>
                <a:cubicBezTo>
                  <a:pt x="95931" y="273582"/>
                  <a:pt x="100203" y="277840"/>
                  <a:pt x="100203" y="283073"/>
                </a:cubicBezTo>
                <a:cubicBezTo>
                  <a:pt x="100203" y="288306"/>
                  <a:pt x="95931" y="292564"/>
                  <a:pt x="90680" y="292564"/>
                </a:cubicBezTo>
                <a:lnTo>
                  <a:pt x="50098" y="292564"/>
                </a:lnTo>
                <a:cubicBezTo>
                  <a:pt x="44847" y="292564"/>
                  <a:pt x="40575" y="288306"/>
                  <a:pt x="40575" y="283073"/>
                </a:cubicBezTo>
                <a:cubicBezTo>
                  <a:pt x="40575" y="277840"/>
                  <a:pt x="44847" y="273582"/>
                  <a:pt x="50098" y="273582"/>
                </a:cubicBezTo>
                <a:close/>
                <a:moveTo>
                  <a:pt x="19046" y="252038"/>
                </a:moveTo>
                <a:lnTo>
                  <a:pt x="19046" y="354684"/>
                </a:lnTo>
                <a:lnTo>
                  <a:pt x="111608" y="354684"/>
                </a:lnTo>
                <a:lnTo>
                  <a:pt x="111608" y="252038"/>
                </a:lnTo>
                <a:close/>
                <a:moveTo>
                  <a:pt x="445913" y="202664"/>
                </a:moveTo>
                <a:cubicBezTo>
                  <a:pt x="451171" y="202664"/>
                  <a:pt x="455359" y="206928"/>
                  <a:pt x="455359" y="212170"/>
                </a:cubicBezTo>
                <a:lnTo>
                  <a:pt x="455359" y="262806"/>
                </a:lnTo>
                <a:cubicBezTo>
                  <a:pt x="455359" y="268048"/>
                  <a:pt x="451171" y="272312"/>
                  <a:pt x="445913" y="272312"/>
                </a:cubicBezTo>
                <a:cubicBezTo>
                  <a:pt x="440655" y="272312"/>
                  <a:pt x="436377" y="268048"/>
                  <a:pt x="436377" y="262806"/>
                </a:cubicBezTo>
                <a:lnTo>
                  <a:pt x="436377" y="212170"/>
                </a:lnTo>
                <a:cubicBezTo>
                  <a:pt x="436377" y="206928"/>
                  <a:pt x="440655" y="202664"/>
                  <a:pt x="445913" y="202664"/>
                </a:cubicBezTo>
                <a:close/>
                <a:moveTo>
                  <a:pt x="544502" y="178654"/>
                </a:moveTo>
                <a:cubicBezTo>
                  <a:pt x="549041" y="175990"/>
                  <a:pt x="554827" y="177588"/>
                  <a:pt x="557497" y="182116"/>
                </a:cubicBezTo>
                <a:cubicBezTo>
                  <a:pt x="560078" y="186644"/>
                  <a:pt x="558565" y="192415"/>
                  <a:pt x="553937" y="195079"/>
                </a:cubicBezTo>
                <a:lnTo>
                  <a:pt x="518778" y="215322"/>
                </a:lnTo>
                <a:cubicBezTo>
                  <a:pt x="517354" y="216121"/>
                  <a:pt x="515663" y="216565"/>
                  <a:pt x="514061" y="216565"/>
                </a:cubicBezTo>
                <a:cubicBezTo>
                  <a:pt x="510768" y="216565"/>
                  <a:pt x="507564" y="214878"/>
                  <a:pt x="505783" y="211859"/>
                </a:cubicBezTo>
                <a:cubicBezTo>
                  <a:pt x="503202" y="207331"/>
                  <a:pt x="504715" y="201471"/>
                  <a:pt x="509344" y="198897"/>
                </a:cubicBezTo>
                <a:close/>
                <a:moveTo>
                  <a:pt x="375499" y="90026"/>
                </a:moveTo>
                <a:lnTo>
                  <a:pt x="130655" y="247683"/>
                </a:lnTo>
                <a:lnTo>
                  <a:pt x="130655" y="359128"/>
                </a:lnTo>
                <a:lnTo>
                  <a:pt x="375499" y="524694"/>
                </a:lnTo>
                <a:close/>
                <a:moveTo>
                  <a:pt x="445913" y="40505"/>
                </a:moveTo>
                <a:cubicBezTo>
                  <a:pt x="451171" y="40505"/>
                  <a:pt x="455359" y="44772"/>
                  <a:pt x="455359" y="50017"/>
                </a:cubicBezTo>
                <a:lnTo>
                  <a:pt x="455359" y="171630"/>
                </a:lnTo>
                <a:cubicBezTo>
                  <a:pt x="455359" y="176875"/>
                  <a:pt x="451171" y="181142"/>
                  <a:pt x="445913" y="181142"/>
                </a:cubicBezTo>
                <a:cubicBezTo>
                  <a:pt x="440655" y="181142"/>
                  <a:pt x="436377" y="176875"/>
                  <a:pt x="436377" y="171630"/>
                </a:cubicBezTo>
                <a:lnTo>
                  <a:pt x="436377" y="50017"/>
                </a:lnTo>
                <a:cubicBezTo>
                  <a:pt x="436377" y="44772"/>
                  <a:pt x="440655" y="40505"/>
                  <a:pt x="445913" y="40505"/>
                </a:cubicBezTo>
                <a:close/>
                <a:moveTo>
                  <a:pt x="394456" y="19018"/>
                </a:moveTo>
                <a:lnTo>
                  <a:pt x="394456" y="72608"/>
                </a:lnTo>
                <a:lnTo>
                  <a:pt x="394456" y="542646"/>
                </a:lnTo>
                <a:lnTo>
                  <a:pt x="394456" y="587704"/>
                </a:lnTo>
                <a:lnTo>
                  <a:pt x="466815" y="587704"/>
                </a:lnTo>
                <a:lnTo>
                  <a:pt x="466815" y="19018"/>
                </a:lnTo>
                <a:close/>
                <a:moveTo>
                  <a:pt x="384933" y="0"/>
                </a:moveTo>
                <a:lnTo>
                  <a:pt x="476338" y="0"/>
                </a:lnTo>
                <a:cubicBezTo>
                  <a:pt x="481589" y="0"/>
                  <a:pt x="485772" y="4266"/>
                  <a:pt x="485772" y="9509"/>
                </a:cubicBezTo>
                <a:lnTo>
                  <a:pt x="485772" y="597213"/>
                </a:lnTo>
                <a:cubicBezTo>
                  <a:pt x="485772" y="602456"/>
                  <a:pt x="481589" y="606722"/>
                  <a:pt x="476338" y="606722"/>
                </a:cubicBezTo>
                <a:lnTo>
                  <a:pt x="384933" y="606722"/>
                </a:lnTo>
                <a:cubicBezTo>
                  <a:pt x="379682" y="606722"/>
                  <a:pt x="375499" y="602456"/>
                  <a:pt x="375499" y="597213"/>
                </a:cubicBezTo>
                <a:lnTo>
                  <a:pt x="375499" y="547623"/>
                </a:lnTo>
                <a:lnTo>
                  <a:pt x="130655" y="382056"/>
                </a:lnTo>
                <a:lnTo>
                  <a:pt x="130655" y="415472"/>
                </a:lnTo>
                <a:lnTo>
                  <a:pt x="151570" y="415472"/>
                </a:lnTo>
                <a:cubicBezTo>
                  <a:pt x="156821" y="415472"/>
                  <a:pt x="161093" y="419738"/>
                  <a:pt x="161093" y="424981"/>
                </a:cubicBezTo>
                <a:lnTo>
                  <a:pt x="161093" y="475637"/>
                </a:lnTo>
                <a:cubicBezTo>
                  <a:pt x="161093" y="480881"/>
                  <a:pt x="156821" y="485147"/>
                  <a:pt x="151570" y="485147"/>
                </a:cubicBezTo>
                <a:lnTo>
                  <a:pt x="130655" y="485147"/>
                </a:lnTo>
                <a:lnTo>
                  <a:pt x="130655" y="556688"/>
                </a:lnTo>
                <a:cubicBezTo>
                  <a:pt x="130655" y="561931"/>
                  <a:pt x="126382" y="566197"/>
                  <a:pt x="121131" y="566197"/>
                </a:cubicBezTo>
                <a:lnTo>
                  <a:pt x="39962" y="566197"/>
                </a:lnTo>
                <a:cubicBezTo>
                  <a:pt x="35245" y="566197"/>
                  <a:pt x="31329" y="562731"/>
                  <a:pt x="30528" y="558110"/>
                </a:cubicBezTo>
                <a:lnTo>
                  <a:pt x="89" y="365615"/>
                </a:lnTo>
                <a:cubicBezTo>
                  <a:pt x="89" y="365526"/>
                  <a:pt x="89" y="365437"/>
                  <a:pt x="89" y="365437"/>
                </a:cubicBezTo>
                <a:cubicBezTo>
                  <a:pt x="89" y="365260"/>
                  <a:pt x="89" y="365082"/>
                  <a:pt x="0" y="364904"/>
                </a:cubicBezTo>
                <a:cubicBezTo>
                  <a:pt x="0" y="364726"/>
                  <a:pt x="0" y="364549"/>
                  <a:pt x="0" y="364371"/>
                </a:cubicBezTo>
                <a:cubicBezTo>
                  <a:pt x="0" y="364282"/>
                  <a:pt x="0" y="364193"/>
                  <a:pt x="0" y="364104"/>
                </a:cubicBezTo>
                <a:lnTo>
                  <a:pt x="0" y="242529"/>
                </a:lnTo>
                <a:cubicBezTo>
                  <a:pt x="0" y="237285"/>
                  <a:pt x="4272" y="233020"/>
                  <a:pt x="9523" y="233020"/>
                </a:cubicBezTo>
                <a:lnTo>
                  <a:pt x="118372" y="233020"/>
                </a:lnTo>
                <a:lnTo>
                  <a:pt x="375499" y="67364"/>
                </a:lnTo>
                <a:lnTo>
                  <a:pt x="375499" y="9509"/>
                </a:lnTo>
                <a:cubicBezTo>
                  <a:pt x="375499" y="4266"/>
                  <a:pt x="379682" y="0"/>
                  <a:pt x="384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cxnSp>
        <p:nvCxnSpPr>
          <p:cNvPr id="5" name="直接连接符 4"/>
          <p:cNvCxnSpPr/>
          <p:nvPr/>
        </p:nvCxnSpPr>
        <p:spPr>
          <a:xfrm>
            <a:off x="5405312" y="3284984"/>
            <a:ext cx="528214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12"/>
          <p:cNvSpPr/>
          <p:nvPr/>
        </p:nvSpPr>
        <p:spPr>
          <a:xfrm>
            <a:off x="20087" y="1452725"/>
            <a:ext cx="3852428" cy="3915815"/>
          </a:xfrm>
          <a:prstGeom prst="roundRect">
            <a:avLst>
              <a:gd name="adj" fmla="val 5000"/>
            </a:avLst>
          </a:prstGeom>
          <a:blipFill dpi="0" rotWithShape="1">
            <a:blip r:embed="rId5"/>
            <a:srcRect/>
            <a:stretch>
              <a:fillRect l="-26234" r="-2623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圆角矩形 3"/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在非面向对象方面的扩充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68">
            <a:extLst>
              <a:ext uri="{FF2B5EF4-FFF2-40B4-BE49-F238E27FC236}">
                <a16:creationId xmlns:a16="http://schemas.microsoft.com/office/drawing/2014/main" id="{300D5AC3-5AC0-4729-AA03-F1B4E11B1AF7}"/>
              </a:ext>
            </a:extLst>
          </p:cNvPr>
          <p:cNvGrpSpPr>
            <a:grpSpLocks/>
          </p:cNvGrpSpPr>
          <p:nvPr/>
        </p:nvGrpSpPr>
        <p:grpSpPr bwMode="auto">
          <a:xfrm>
            <a:off x="4826000" y="3410633"/>
            <a:ext cx="7366000" cy="3167062"/>
            <a:chOff x="1020" y="981"/>
            <a:chExt cx="4640" cy="1995"/>
          </a:xfrm>
        </p:grpSpPr>
        <p:grpSp>
          <p:nvGrpSpPr>
            <p:cNvPr id="18" name="Group 66">
              <a:extLst>
                <a:ext uri="{FF2B5EF4-FFF2-40B4-BE49-F238E27FC236}">
                  <a16:creationId xmlns:a16="http://schemas.microsoft.com/office/drawing/2014/main" id="{E208B90D-8700-4F49-A61D-DF6C57B896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981"/>
              <a:ext cx="4640" cy="1995"/>
              <a:chOff x="1020" y="981"/>
              <a:chExt cx="4640" cy="1995"/>
            </a:xfrm>
          </p:grpSpPr>
          <p:sp>
            <p:nvSpPr>
              <p:cNvPr id="20" name="Oval 62">
                <a:extLst>
                  <a:ext uri="{FF2B5EF4-FFF2-40B4-BE49-F238E27FC236}">
                    <a16:creationId xmlns:a16="http://schemas.microsoft.com/office/drawing/2014/main" id="{70DCBBCB-498D-4D1E-B685-E35C851E8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981"/>
                <a:ext cx="272" cy="362"/>
              </a:xfrm>
              <a:prstGeom prst="ellipse">
                <a:avLst/>
              </a:prstGeom>
              <a:noFill/>
              <a:ln w="28575" algn="ctr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" name="Line 63">
                <a:extLst>
                  <a:ext uri="{FF2B5EF4-FFF2-40B4-BE49-F238E27FC236}">
                    <a16:creationId xmlns:a16="http://schemas.microsoft.com/office/drawing/2014/main" id="{E4268F3B-F842-43D7-BED7-1156CA44C4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344"/>
                <a:ext cx="0" cy="122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64">
                <a:extLst>
                  <a:ext uri="{FF2B5EF4-FFF2-40B4-BE49-F238E27FC236}">
                    <a16:creationId xmlns:a16="http://schemas.microsoft.com/office/drawing/2014/main" id="{88BAE92C-4DC5-4381-BB5D-2C0BAD842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1207"/>
                <a:ext cx="2132" cy="136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Rectangle 3">
                <a:extLst>
                  <a:ext uri="{FF2B5EF4-FFF2-40B4-BE49-F238E27FC236}">
                    <a16:creationId xmlns:a16="http://schemas.microsoft.com/office/drawing/2014/main" id="{1862736F-79B6-409B-ACEE-A37581145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2614"/>
                <a:ext cx="4640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2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3200" b="1">
                    <a:ea typeface="微软雅黑" panose="020B0503020204020204" pitchFamily="34" charset="-122"/>
                  </a:rPr>
                  <a:t> 不能嵌套，但可以嵌套“</a:t>
                </a:r>
                <a:r>
                  <a:rPr lang="en-US" altLang="zh-CN" sz="3200" b="1">
                    <a:ea typeface="微软雅黑" panose="020B0503020204020204" pitchFamily="34" charset="-122"/>
                  </a:rPr>
                  <a:t>//”</a:t>
                </a:r>
                <a:r>
                  <a:rPr lang="zh-CN" altLang="en-US" sz="3200" b="1">
                    <a:ea typeface="微软雅黑" panose="020B0503020204020204" pitchFamily="34" charset="-122"/>
                  </a:rPr>
                  <a:t>方式的注释</a:t>
                </a:r>
                <a:endParaRPr lang="zh-CN" altLang="en-US" sz="3200"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9" name="Oval 67">
              <a:extLst>
                <a:ext uri="{FF2B5EF4-FFF2-40B4-BE49-F238E27FC236}">
                  <a16:creationId xmlns:a16="http://schemas.microsoft.com/office/drawing/2014/main" id="{8DB9CEA8-3A4F-4B11-8038-ECD554FD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981"/>
              <a:ext cx="272" cy="363"/>
            </a:xfrm>
            <a:prstGeom prst="ellipse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4" name="Group 30">
            <a:extLst>
              <a:ext uri="{FF2B5EF4-FFF2-40B4-BE49-F238E27FC236}">
                <a16:creationId xmlns:a16="http://schemas.microsoft.com/office/drawing/2014/main" id="{A253FB98-D5EE-46BE-A346-7A979BFE8FA8}"/>
              </a:ext>
            </a:extLst>
          </p:cNvPr>
          <p:cNvGrpSpPr>
            <a:grpSpLocks/>
          </p:cNvGrpSpPr>
          <p:nvPr/>
        </p:nvGrpSpPr>
        <p:grpSpPr bwMode="auto">
          <a:xfrm>
            <a:off x="3705573" y="4180318"/>
            <a:ext cx="3756025" cy="1655762"/>
            <a:chOff x="340" y="1389"/>
            <a:chExt cx="2366" cy="1043"/>
          </a:xfrm>
        </p:grpSpPr>
        <p:grpSp>
          <p:nvGrpSpPr>
            <p:cNvPr id="25" name="Group 26">
              <a:extLst>
                <a:ext uri="{FF2B5EF4-FFF2-40B4-BE49-F238E27FC236}">
                  <a16:creationId xmlns:a16="http://schemas.microsoft.com/office/drawing/2014/main" id="{F811BB18-91BD-497E-A0A7-87D42CED06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9" y="1389"/>
              <a:ext cx="272" cy="680"/>
              <a:chOff x="1429" y="1389"/>
              <a:chExt cx="272" cy="680"/>
            </a:xfrm>
          </p:grpSpPr>
          <p:sp>
            <p:nvSpPr>
              <p:cNvPr id="27" name="Oval 27">
                <a:extLst>
                  <a:ext uri="{FF2B5EF4-FFF2-40B4-BE49-F238E27FC236}">
                    <a16:creationId xmlns:a16="http://schemas.microsoft.com/office/drawing/2014/main" id="{E2873B6B-1F97-4FAA-8EF2-AC0B56EE0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9" y="1389"/>
                <a:ext cx="272" cy="362"/>
              </a:xfrm>
              <a:prstGeom prst="ellipse">
                <a:avLst/>
              </a:prstGeom>
              <a:noFill/>
              <a:ln w="28575" algn="ctr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99B2C6B7-A27A-4CD0-9ABA-5A8776643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1751"/>
                <a:ext cx="0" cy="31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63DE569E-11AC-4076-9DDE-9085915FD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069"/>
              <a:ext cx="2366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zh-CN" altLang="en-US" sz="3200" b="1">
                  <a:ea typeface="微软雅黑" panose="020B0503020204020204" pitchFamily="34" charset="-122"/>
                </a:rPr>
                <a:t> 只在本行起作用</a:t>
              </a:r>
              <a:endParaRPr lang="en-US" altLang="zh-CN" sz="3200" b="1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8" grpId="0" animBg="1"/>
      <p:bldP spid="17" grpId="0" animBg="1"/>
      <p:bldP spid="6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/>
          <p:nvPr/>
        </p:nvSpPr>
        <p:spPr>
          <a:xfrm>
            <a:off x="6809468" y="1906638"/>
            <a:ext cx="3877985" cy="1077218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的输入输出</a:t>
            </a:r>
            <a:endParaRPr lang="zh-CN" altLang="en-US" sz="2400" b="1" dirty="0"/>
          </a:p>
        </p:txBody>
      </p:sp>
      <p:sp>
        <p:nvSpPr>
          <p:cNvPr id="11" name="千图PPT彼岸天：ID 8661124矩形 10"/>
          <p:cNvSpPr/>
          <p:nvPr>
            <p:custDataLst>
              <p:tags r:id="rId1"/>
            </p:custDataLst>
          </p:nvPr>
        </p:nvSpPr>
        <p:spPr>
          <a:xfrm>
            <a:off x="5339914" y="4966108"/>
            <a:ext cx="5757905" cy="112400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cout&lt;&lt; ||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/>
              <a:t>cin</a:t>
            </a:r>
            <a:r>
              <a:rPr lang="en-US" altLang="zh-CN" sz="2000" dirty="0"/>
              <a:t>&gt;&gt; : </a:t>
            </a:r>
            <a:r>
              <a:rPr lang="zh-CN" altLang="en-US" sz="2000" dirty="0"/>
              <a:t>标准输入 </a:t>
            </a:r>
            <a:r>
              <a:rPr lang="en-US" altLang="zh-CN" sz="2000" dirty="0"/>
              <a:t>—— From </a:t>
            </a:r>
            <a:r>
              <a:rPr lang="zh-CN" altLang="en-US" sz="2000" dirty="0"/>
              <a:t>键盘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</a:t>
            </a:r>
            <a:r>
              <a:rPr lang="en-US" altLang="zh-CN" sz="2000" dirty="0"/>
              <a:t>cout&lt;&lt; : </a:t>
            </a:r>
            <a:r>
              <a:rPr lang="zh-CN" altLang="en-US" sz="2000" dirty="0"/>
              <a:t>标准输出 </a:t>
            </a:r>
            <a:r>
              <a:rPr lang="en-US" altLang="zh-CN" sz="2000" dirty="0"/>
              <a:t>—— To </a:t>
            </a:r>
            <a:r>
              <a:rPr lang="zh-CN" altLang="en-US" sz="2000" dirty="0"/>
              <a:t>屏幕</a:t>
            </a:r>
          </a:p>
        </p:txBody>
      </p:sp>
      <p:sp>
        <p:nvSpPr>
          <p:cNvPr id="12" name="千图PPT彼岸天：ID 8661124矩形 11"/>
          <p:cNvSpPr/>
          <p:nvPr>
            <p:custDataLst>
              <p:tags r:id="rId2"/>
            </p:custDataLst>
          </p:nvPr>
        </p:nvSpPr>
        <p:spPr>
          <a:xfrm>
            <a:off x="5339915" y="4499246"/>
            <a:ext cx="5757905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000" b="1" dirty="0"/>
              <a:t>C++</a:t>
            </a:r>
            <a:r>
              <a:rPr lang="zh-CN" altLang="en-US" sz="2000" b="1" dirty="0"/>
              <a:t>在此基础上引入了标准的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流</a:t>
            </a:r>
          </a:p>
        </p:txBody>
      </p:sp>
      <p:sp>
        <p:nvSpPr>
          <p:cNvPr id="13" name="千图PPT彼岸天：ID 8661124矩形 12"/>
          <p:cNvSpPr/>
          <p:nvPr>
            <p:custDataLst>
              <p:tags r:id="rId3"/>
            </p:custDataLst>
          </p:nvPr>
        </p:nvSpPr>
        <p:spPr>
          <a:xfrm>
            <a:off x="5339916" y="3887442"/>
            <a:ext cx="5757905" cy="76569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printf() &amp;&amp;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</p:txBody>
      </p:sp>
      <p:sp>
        <p:nvSpPr>
          <p:cNvPr id="14" name="千图PPT彼岸天：ID 8661124矩形 13"/>
          <p:cNvSpPr/>
          <p:nvPr>
            <p:custDataLst>
              <p:tags r:id="rId4"/>
            </p:custDataLst>
          </p:nvPr>
        </p:nvSpPr>
        <p:spPr>
          <a:xfrm>
            <a:off x="5339916" y="3470383"/>
            <a:ext cx="5757905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000" b="1" dirty="0"/>
              <a:t>C</a:t>
            </a:r>
            <a:r>
              <a:rPr lang="zh-CN" altLang="en-US" sz="2000" b="1" dirty="0"/>
              <a:t>中常用的</a:t>
            </a:r>
            <a:r>
              <a:rPr lang="en-US" altLang="zh-CN" sz="2000" b="1" dirty="0"/>
              <a:t>I/O</a:t>
            </a:r>
            <a:r>
              <a:rPr lang="zh-CN" altLang="en-US" sz="2000" b="1" dirty="0"/>
              <a:t>函数 </a:t>
            </a:r>
          </a:p>
        </p:txBody>
      </p:sp>
      <p:sp>
        <p:nvSpPr>
          <p:cNvPr id="8" name="圆角矩形 6"/>
          <p:cNvSpPr/>
          <p:nvPr/>
        </p:nvSpPr>
        <p:spPr>
          <a:xfrm>
            <a:off x="5339916" y="1872335"/>
            <a:ext cx="1223393" cy="12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任意多边形 8"/>
          <p:cNvSpPr/>
          <p:nvPr/>
        </p:nvSpPr>
        <p:spPr>
          <a:xfrm>
            <a:off x="5583586" y="2104148"/>
            <a:ext cx="736053" cy="760374"/>
          </a:xfrm>
          <a:custGeom>
            <a:avLst/>
            <a:gdLst>
              <a:gd name="connsiteX0" fmla="*/ 130655 w 587316"/>
              <a:gd name="connsiteY0" fmla="*/ 434401 h 606722"/>
              <a:gd name="connsiteX1" fmla="*/ 130655 w 587316"/>
              <a:gd name="connsiteY1" fmla="*/ 466128 h 606722"/>
              <a:gd name="connsiteX2" fmla="*/ 142047 w 587316"/>
              <a:gd name="connsiteY2" fmla="*/ 466128 h 606722"/>
              <a:gd name="connsiteX3" fmla="*/ 142047 w 587316"/>
              <a:gd name="connsiteY3" fmla="*/ 434401 h 606722"/>
              <a:gd name="connsiteX4" fmla="*/ 20648 w 587316"/>
              <a:gd name="connsiteY4" fmla="*/ 373614 h 606722"/>
              <a:gd name="connsiteX5" fmla="*/ 48061 w 587316"/>
              <a:gd name="connsiteY5" fmla="*/ 547178 h 606722"/>
              <a:gd name="connsiteX6" fmla="*/ 111608 w 587316"/>
              <a:gd name="connsiteY6" fmla="*/ 547178 h 606722"/>
              <a:gd name="connsiteX7" fmla="*/ 111608 w 587316"/>
              <a:gd name="connsiteY7" fmla="*/ 475637 h 606722"/>
              <a:gd name="connsiteX8" fmla="*/ 111608 w 587316"/>
              <a:gd name="connsiteY8" fmla="*/ 424981 h 606722"/>
              <a:gd name="connsiteX9" fmla="*/ 111608 w 587316"/>
              <a:gd name="connsiteY9" fmla="*/ 373614 h 606722"/>
              <a:gd name="connsiteX10" fmla="*/ 518778 w 587316"/>
              <a:gd name="connsiteY10" fmla="*/ 371157 h 606722"/>
              <a:gd name="connsiteX11" fmla="*/ 553937 w 587316"/>
              <a:gd name="connsiteY11" fmla="*/ 391400 h 606722"/>
              <a:gd name="connsiteX12" fmla="*/ 557497 w 587316"/>
              <a:gd name="connsiteY12" fmla="*/ 404362 h 606722"/>
              <a:gd name="connsiteX13" fmla="*/ 549219 w 587316"/>
              <a:gd name="connsiteY13" fmla="*/ 409068 h 606722"/>
              <a:gd name="connsiteX14" fmla="*/ 544502 w 587316"/>
              <a:gd name="connsiteY14" fmla="*/ 407825 h 606722"/>
              <a:gd name="connsiteX15" fmla="*/ 509344 w 587316"/>
              <a:gd name="connsiteY15" fmla="*/ 387582 h 606722"/>
              <a:gd name="connsiteX16" fmla="*/ 505783 w 587316"/>
              <a:gd name="connsiteY16" fmla="*/ 374619 h 606722"/>
              <a:gd name="connsiteX17" fmla="*/ 518778 w 587316"/>
              <a:gd name="connsiteY17" fmla="*/ 371157 h 606722"/>
              <a:gd name="connsiteX18" fmla="*/ 537211 w 587316"/>
              <a:gd name="connsiteY18" fmla="*/ 283673 h 606722"/>
              <a:gd name="connsiteX19" fmla="*/ 577793 w 587316"/>
              <a:gd name="connsiteY19" fmla="*/ 283673 h 606722"/>
              <a:gd name="connsiteX20" fmla="*/ 587316 w 587316"/>
              <a:gd name="connsiteY20" fmla="*/ 293200 h 606722"/>
              <a:gd name="connsiteX21" fmla="*/ 577793 w 587316"/>
              <a:gd name="connsiteY21" fmla="*/ 302726 h 606722"/>
              <a:gd name="connsiteX22" fmla="*/ 537211 w 587316"/>
              <a:gd name="connsiteY22" fmla="*/ 302726 h 606722"/>
              <a:gd name="connsiteX23" fmla="*/ 527688 w 587316"/>
              <a:gd name="connsiteY23" fmla="*/ 293200 h 606722"/>
              <a:gd name="connsiteX24" fmla="*/ 537211 w 587316"/>
              <a:gd name="connsiteY24" fmla="*/ 283673 h 606722"/>
              <a:gd name="connsiteX25" fmla="*/ 50098 w 587316"/>
              <a:gd name="connsiteY25" fmla="*/ 273582 h 606722"/>
              <a:gd name="connsiteX26" fmla="*/ 90680 w 587316"/>
              <a:gd name="connsiteY26" fmla="*/ 273582 h 606722"/>
              <a:gd name="connsiteX27" fmla="*/ 100203 w 587316"/>
              <a:gd name="connsiteY27" fmla="*/ 283073 h 606722"/>
              <a:gd name="connsiteX28" fmla="*/ 90680 w 587316"/>
              <a:gd name="connsiteY28" fmla="*/ 292564 h 606722"/>
              <a:gd name="connsiteX29" fmla="*/ 50098 w 587316"/>
              <a:gd name="connsiteY29" fmla="*/ 292564 h 606722"/>
              <a:gd name="connsiteX30" fmla="*/ 40575 w 587316"/>
              <a:gd name="connsiteY30" fmla="*/ 283073 h 606722"/>
              <a:gd name="connsiteX31" fmla="*/ 50098 w 587316"/>
              <a:gd name="connsiteY31" fmla="*/ 273582 h 606722"/>
              <a:gd name="connsiteX32" fmla="*/ 19046 w 587316"/>
              <a:gd name="connsiteY32" fmla="*/ 252038 h 606722"/>
              <a:gd name="connsiteX33" fmla="*/ 19046 w 587316"/>
              <a:gd name="connsiteY33" fmla="*/ 354684 h 606722"/>
              <a:gd name="connsiteX34" fmla="*/ 111608 w 587316"/>
              <a:gd name="connsiteY34" fmla="*/ 354684 h 606722"/>
              <a:gd name="connsiteX35" fmla="*/ 111608 w 587316"/>
              <a:gd name="connsiteY35" fmla="*/ 252038 h 606722"/>
              <a:gd name="connsiteX36" fmla="*/ 445913 w 587316"/>
              <a:gd name="connsiteY36" fmla="*/ 202664 h 606722"/>
              <a:gd name="connsiteX37" fmla="*/ 455359 w 587316"/>
              <a:gd name="connsiteY37" fmla="*/ 212170 h 606722"/>
              <a:gd name="connsiteX38" fmla="*/ 455359 w 587316"/>
              <a:gd name="connsiteY38" fmla="*/ 262806 h 606722"/>
              <a:gd name="connsiteX39" fmla="*/ 445913 w 587316"/>
              <a:gd name="connsiteY39" fmla="*/ 272312 h 606722"/>
              <a:gd name="connsiteX40" fmla="*/ 436377 w 587316"/>
              <a:gd name="connsiteY40" fmla="*/ 262806 h 606722"/>
              <a:gd name="connsiteX41" fmla="*/ 436377 w 587316"/>
              <a:gd name="connsiteY41" fmla="*/ 212170 h 606722"/>
              <a:gd name="connsiteX42" fmla="*/ 445913 w 587316"/>
              <a:gd name="connsiteY42" fmla="*/ 202664 h 606722"/>
              <a:gd name="connsiteX43" fmla="*/ 544502 w 587316"/>
              <a:gd name="connsiteY43" fmla="*/ 178654 h 606722"/>
              <a:gd name="connsiteX44" fmla="*/ 557497 w 587316"/>
              <a:gd name="connsiteY44" fmla="*/ 182116 h 606722"/>
              <a:gd name="connsiteX45" fmla="*/ 553937 w 587316"/>
              <a:gd name="connsiteY45" fmla="*/ 195079 h 606722"/>
              <a:gd name="connsiteX46" fmla="*/ 518778 w 587316"/>
              <a:gd name="connsiteY46" fmla="*/ 215322 h 606722"/>
              <a:gd name="connsiteX47" fmla="*/ 514061 w 587316"/>
              <a:gd name="connsiteY47" fmla="*/ 216565 h 606722"/>
              <a:gd name="connsiteX48" fmla="*/ 505783 w 587316"/>
              <a:gd name="connsiteY48" fmla="*/ 211859 h 606722"/>
              <a:gd name="connsiteX49" fmla="*/ 509344 w 587316"/>
              <a:gd name="connsiteY49" fmla="*/ 198897 h 606722"/>
              <a:gd name="connsiteX50" fmla="*/ 375499 w 587316"/>
              <a:gd name="connsiteY50" fmla="*/ 90026 h 606722"/>
              <a:gd name="connsiteX51" fmla="*/ 130655 w 587316"/>
              <a:gd name="connsiteY51" fmla="*/ 247683 h 606722"/>
              <a:gd name="connsiteX52" fmla="*/ 130655 w 587316"/>
              <a:gd name="connsiteY52" fmla="*/ 359128 h 606722"/>
              <a:gd name="connsiteX53" fmla="*/ 375499 w 587316"/>
              <a:gd name="connsiteY53" fmla="*/ 524694 h 606722"/>
              <a:gd name="connsiteX54" fmla="*/ 445913 w 587316"/>
              <a:gd name="connsiteY54" fmla="*/ 40505 h 606722"/>
              <a:gd name="connsiteX55" fmla="*/ 455359 w 587316"/>
              <a:gd name="connsiteY55" fmla="*/ 50017 h 606722"/>
              <a:gd name="connsiteX56" fmla="*/ 455359 w 587316"/>
              <a:gd name="connsiteY56" fmla="*/ 171630 h 606722"/>
              <a:gd name="connsiteX57" fmla="*/ 445913 w 587316"/>
              <a:gd name="connsiteY57" fmla="*/ 181142 h 606722"/>
              <a:gd name="connsiteX58" fmla="*/ 436377 w 587316"/>
              <a:gd name="connsiteY58" fmla="*/ 171630 h 606722"/>
              <a:gd name="connsiteX59" fmla="*/ 436377 w 587316"/>
              <a:gd name="connsiteY59" fmla="*/ 50017 h 606722"/>
              <a:gd name="connsiteX60" fmla="*/ 445913 w 587316"/>
              <a:gd name="connsiteY60" fmla="*/ 40505 h 606722"/>
              <a:gd name="connsiteX61" fmla="*/ 394456 w 587316"/>
              <a:gd name="connsiteY61" fmla="*/ 19018 h 606722"/>
              <a:gd name="connsiteX62" fmla="*/ 394456 w 587316"/>
              <a:gd name="connsiteY62" fmla="*/ 72608 h 606722"/>
              <a:gd name="connsiteX63" fmla="*/ 394456 w 587316"/>
              <a:gd name="connsiteY63" fmla="*/ 542646 h 606722"/>
              <a:gd name="connsiteX64" fmla="*/ 394456 w 587316"/>
              <a:gd name="connsiteY64" fmla="*/ 587704 h 606722"/>
              <a:gd name="connsiteX65" fmla="*/ 466815 w 587316"/>
              <a:gd name="connsiteY65" fmla="*/ 587704 h 606722"/>
              <a:gd name="connsiteX66" fmla="*/ 466815 w 587316"/>
              <a:gd name="connsiteY66" fmla="*/ 19018 h 606722"/>
              <a:gd name="connsiteX67" fmla="*/ 384933 w 587316"/>
              <a:gd name="connsiteY67" fmla="*/ 0 h 606722"/>
              <a:gd name="connsiteX68" fmla="*/ 476338 w 587316"/>
              <a:gd name="connsiteY68" fmla="*/ 0 h 606722"/>
              <a:gd name="connsiteX69" fmla="*/ 485772 w 587316"/>
              <a:gd name="connsiteY69" fmla="*/ 9509 h 606722"/>
              <a:gd name="connsiteX70" fmla="*/ 485772 w 587316"/>
              <a:gd name="connsiteY70" fmla="*/ 597213 h 606722"/>
              <a:gd name="connsiteX71" fmla="*/ 476338 w 587316"/>
              <a:gd name="connsiteY71" fmla="*/ 606722 h 606722"/>
              <a:gd name="connsiteX72" fmla="*/ 384933 w 587316"/>
              <a:gd name="connsiteY72" fmla="*/ 606722 h 606722"/>
              <a:gd name="connsiteX73" fmla="*/ 375499 w 587316"/>
              <a:gd name="connsiteY73" fmla="*/ 597213 h 606722"/>
              <a:gd name="connsiteX74" fmla="*/ 375499 w 587316"/>
              <a:gd name="connsiteY74" fmla="*/ 547623 h 606722"/>
              <a:gd name="connsiteX75" fmla="*/ 130655 w 587316"/>
              <a:gd name="connsiteY75" fmla="*/ 382056 h 606722"/>
              <a:gd name="connsiteX76" fmla="*/ 130655 w 587316"/>
              <a:gd name="connsiteY76" fmla="*/ 415472 h 606722"/>
              <a:gd name="connsiteX77" fmla="*/ 151570 w 587316"/>
              <a:gd name="connsiteY77" fmla="*/ 415472 h 606722"/>
              <a:gd name="connsiteX78" fmla="*/ 161093 w 587316"/>
              <a:gd name="connsiteY78" fmla="*/ 424981 h 606722"/>
              <a:gd name="connsiteX79" fmla="*/ 161093 w 587316"/>
              <a:gd name="connsiteY79" fmla="*/ 475637 h 606722"/>
              <a:gd name="connsiteX80" fmla="*/ 151570 w 587316"/>
              <a:gd name="connsiteY80" fmla="*/ 485147 h 606722"/>
              <a:gd name="connsiteX81" fmla="*/ 130655 w 587316"/>
              <a:gd name="connsiteY81" fmla="*/ 485147 h 606722"/>
              <a:gd name="connsiteX82" fmla="*/ 130655 w 587316"/>
              <a:gd name="connsiteY82" fmla="*/ 556688 h 606722"/>
              <a:gd name="connsiteX83" fmla="*/ 121131 w 587316"/>
              <a:gd name="connsiteY83" fmla="*/ 566197 h 606722"/>
              <a:gd name="connsiteX84" fmla="*/ 39962 w 587316"/>
              <a:gd name="connsiteY84" fmla="*/ 566197 h 606722"/>
              <a:gd name="connsiteX85" fmla="*/ 30528 w 587316"/>
              <a:gd name="connsiteY85" fmla="*/ 558110 h 606722"/>
              <a:gd name="connsiteX86" fmla="*/ 89 w 587316"/>
              <a:gd name="connsiteY86" fmla="*/ 365615 h 606722"/>
              <a:gd name="connsiteX87" fmla="*/ 89 w 587316"/>
              <a:gd name="connsiteY87" fmla="*/ 365437 h 606722"/>
              <a:gd name="connsiteX88" fmla="*/ 0 w 587316"/>
              <a:gd name="connsiteY88" fmla="*/ 364904 h 606722"/>
              <a:gd name="connsiteX89" fmla="*/ 0 w 587316"/>
              <a:gd name="connsiteY89" fmla="*/ 364371 h 606722"/>
              <a:gd name="connsiteX90" fmla="*/ 0 w 587316"/>
              <a:gd name="connsiteY90" fmla="*/ 364104 h 606722"/>
              <a:gd name="connsiteX91" fmla="*/ 0 w 587316"/>
              <a:gd name="connsiteY91" fmla="*/ 242529 h 606722"/>
              <a:gd name="connsiteX92" fmla="*/ 9523 w 587316"/>
              <a:gd name="connsiteY92" fmla="*/ 233020 h 606722"/>
              <a:gd name="connsiteX93" fmla="*/ 118372 w 587316"/>
              <a:gd name="connsiteY93" fmla="*/ 233020 h 606722"/>
              <a:gd name="connsiteX94" fmla="*/ 375499 w 587316"/>
              <a:gd name="connsiteY94" fmla="*/ 67364 h 606722"/>
              <a:gd name="connsiteX95" fmla="*/ 375499 w 587316"/>
              <a:gd name="connsiteY95" fmla="*/ 9509 h 606722"/>
              <a:gd name="connsiteX96" fmla="*/ 384933 w 587316"/>
              <a:gd name="connsiteY9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87316" h="606722">
                <a:moveTo>
                  <a:pt x="130655" y="434401"/>
                </a:moveTo>
                <a:lnTo>
                  <a:pt x="130655" y="466128"/>
                </a:lnTo>
                <a:lnTo>
                  <a:pt x="142047" y="466128"/>
                </a:lnTo>
                <a:lnTo>
                  <a:pt x="142047" y="434401"/>
                </a:lnTo>
                <a:close/>
                <a:moveTo>
                  <a:pt x="20648" y="373614"/>
                </a:moveTo>
                <a:lnTo>
                  <a:pt x="48061" y="547178"/>
                </a:lnTo>
                <a:lnTo>
                  <a:pt x="111608" y="547178"/>
                </a:lnTo>
                <a:lnTo>
                  <a:pt x="111608" y="475637"/>
                </a:lnTo>
                <a:lnTo>
                  <a:pt x="111608" y="424981"/>
                </a:lnTo>
                <a:lnTo>
                  <a:pt x="111608" y="373614"/>
                </a:lnTo>
                <a:close/>
                <a:moveTo>
                  <a:pt x="518778" y="371157"/>
                </a:moveTo>
                <a:lnTo>
                  <a:pt x="553937" y="391400"/>
                </a:lnTo>
                <a:cubicBezTo>
                  <a:pt x="558565" y="393974"/>
                  <a:pt x="560078" y="399834"/>
                  <a:pt x="557497" y="404362"/>
                </a:cubicBezTo>
                <a:cubicBezTo>
                  <a:pt x="555717" y="407381"/>
                  <a:pt x="552512" y="409068"/>
                  <a:pt x="549219" y="409068"/>
                </a:cubicBezTo>
                <a:cubicBezTo>
                  <a:pt x="547617" y="409068"/>
                  <a:pt x="545926" y="408713"/>
                  <a:pt x="544502" y="407825"/>
                </a:cubicBezTo>
                <a:lnTo>
                  <a:pt x="509344" y="387582"/>
                </a:lnTo>
                <a:cubicBezTo>
                  <a:pt x="504715" y="384918"/>
                  <a:pt x="503202" y="379147"/>
                  <a:pt x="505783" y="374619"/>
                </a:cubicBezTo>
                <a:cubicBezTo>
                  <a:pt x="508454" y="370091"/>
                  <a:pt x="514239" y="368493"/>
                  <a:pt x="518778" y="371157"/>
                </a:cubicBezTo>
                <a:close/>
                <a:moveTo>
                  <a:pt x="537211" y="283673"/>
                </a:moveTo>
                <a:lnTo>
                  <a:pt x="577793" y="283673"/>
                </a:lnTo>
                <a:cubicBezTo>
                  <a:pt x="583044" y="283673"/>
                  <a:pt x="587316" y="287947"/>
                  <a:pt x="587316" y="293200"/>
                </a:cubicBezTo>
                <a:cubicBezTo>
                  <a:pt x="587316" y="298452"/>
                  <a:pt x="583044" y="302726"/>
                  <a:pt x="577793" y="302726"/>
                </a:cubicBezTo>
                <a:lnTo>
                  <a:pt x="537211" y="302726"/>
                </a:lnTo>
                <a:cubicBezTo>
                  <a:pt x="531960" y="302726"/>
                  <a:pt x="527688" y="298452"/>
                  <a:pt x="527688" y="293200"/>
                </a:cubicBezTo>
                <a:cubicBezTo>
                  <a:pt x="527688" y="287947"/>
                  <a:pt x="531960" y="283673"/>
                  <a:pt x="537211" y="283673"/>
                </a:cubicBezTo>
                <a:close/>
                <a:moveTo>
                  <a:pt x="50098" y="273582"/>
                </a:moveTo>
                <a:lnTo>
                  <a:pt x="90680" y="273582"/>
                </a:lnTo>
                <a:cubicBezTo>
                  <a:pt x="95931" y="273582"/>
                  <a:pt x="100203" y="277840"/>
                  <a:pt x="100203" y="283073"/>
                </a:cubicBezTo>
                <a:cubicBezTo>
                  <a:pt x="100203" y="288306"/>
                  <a:pt x="95931" y="292564"/>
                  <a:pt x="90680" y="292564"/>
                </a:cubicBezTo>
                <a:lnTo>
                  <a:pt x="50098" y="292564"/>
                </a:lnTo>
                <a:cubicBezTo>
                  <a:pt x="44847" y="292564"/>
                  <a:pt x="40575" y="288306"/>
                  <a:pt x="40575" y="283073"/>
                </a:cubicBezTo>
                <a:cubicBezTo>
                  <a:pt x="40575" y="277840"/>
                  <a:pt x="44847" y="273582"/>
                  <a:pt x="50098" y="273582"/>
                </a:cubicBezTo>
                <a:close/>
                <a:moveTo>
                  <a:pt x="19046" y="252038"/>
                </a:moveTo>
                <a:lnTo>
                  <a:pt x="19046" y="354684"/>
                </a:lnTo>
                <a:lnTo>
                  <a:pt x="111608" y="354684"/>
                </a:lnTo>
                <a:lnTo>
                  <a:pt x="111608" y="252038"/>
                </a:lnTo>
                <a:close/>
                <a:moveTo>
                  <a:pt x="445913" y="202664"/>
                </a:moveTo>
                <a:cubicBezTo>
                  <a:pt x="451171" y="202664"/>
                  <a:pt x="455359" y="206928"/>
                  <a:pt x="455359" y="212170"/>
                </a:cubicBezTo>
                <a:lnTo>
                  <a:pt x="455359" y="262806"/>
                </a:lnTo>
                <a:cubicBezTo>
                  <a:pt x="455359" y="268048"/>
                  <a:pt x="451171" y="272312"/>
                  <a:pt x="445913" y="272312"/>
                </a:cubicBezTo>
                <a:cubicBezTo>
                  <a:pt x="440655" y="272312"/>
                  <a:pt x="436377" y="268048"/>
                  <a:pt x="436377" y="262806"/>
                </a:cubicBezTo>
                <a:lnTo>
                  <a:pt x="436377" y="212170"/>
                </a:lnTo>
                <a:cubicBezTo>
                  <a:pt x="436377" y="206928"/>
                  <a:pt x="440655" y="202664"/>
                  <a:pt x="445913" y="202664"/>
                </a:cubicBezTo>
                <a:close/>
                <a:moveTo>
                  <a:pt x="544502" y="178654"/>
                </a:moveTo>
                <a:cubicBezTo>
                  <a:pt x="549041" y="175990"/>
                  <a:pt x="554827" y="177588"/>
                  <a:pt x="557497" y="182116"/>
                </a:cubicBezTo>
                <a:cubicBezTo>
                  <a:pt x="560078" y="186644"/>
                  <a:pt x="558565" y="192415"/>
                  <a:pt x="553937" y="195079"/>
                </a:cubicBezTo>
                <a:lnTo>
                  <a:pt x="518778" y="215322"/>
                </a:lnTo>
                <a:cubicBezTo>
                  <a:pt x="517354" y="216121"/>
                  <a:pt x="515663" y="216565"/>
                  <a:pt x="514061" y="216565"/>
                </a:cubicBezTo>
                <a:cubicBezTo>
                  <a:pt x="510768" y="216565"/>
                  <a:pt x="507564" y="214878"/>
                  <a:pt x="505783" y="211859"/>
                </a:cubicBezTo>
                <a:cubicBezTo>
                  <a:pt x="503202" y="207331"/>
                  <a:pt x="504715" y="201471"/>
                  <a:pt x="509344" y="198897"/>
                </a:cubicBezTo>
                <a:close/>
                <a:moveTo>
                  <a:pt x="375499" y="90026"/>
                </a:moveTo>
                <a:lnTo>
                  <a:pt x="130655" y="247683"/>
                </a:lnTo>
                <a:lnTo>
                  <a:pt x="130655" y="359128"/>
                </a:lnTo>
                <a:lnTo>
                  <a:pt x="375499" y="524694"/>
                </a:lnTo>
                <a:close/>
                <a:moveTo>
                  <a:pt x="445913" y="40505"/>
                </a:moveTo>
                <a:cubicBezTo>
                  <a:pt x="451171" y="40505"/>
                  <a:pt x="455359" y="44772"/>
                  <a:pt x="455359" y="50017"/>
                </a:cubicBezTo>
                <a:lnTo>
                  <a:pt x="455359" y="171630"/>
                </a:lnTo>
                <a:cubicBezTo>
                  <a:pt x="455359" y="176875"/>
                  <a:pt x="451171" y="181142"/>
                  <a:pt x="445913" y="181142"/>
                </a:cubicBezTo>
                <a:cubicBezTo>
                  <a:pt x="440655" y="181142"/>
                  <a:pt x="436377" y="176875"/>
                  <a:pt x="436377" y="171630"/>
                </a:cubicBezTo>
                <a:lnTo>
                  <a:pt x="436377" y="50017"/>
                </a:lnTo>
                <a:cubicBezTo>
                  <a:pt x="436377" y="44772"/>
                  <a:pt x="440655" y="40505"/>
                  <a:pt x="445913" y="40505"/>
                </a:cubicBezTo>
                <a:close/>
                <a:moveTo>
                  <a:pt x="394456" y="19018"/>
                </a:moveTo>
                <a:lnTo>
                  <a:pt x="394456" y="72608"/>
                </a:lnTo>
                <a:lnTo>
                  <a:pt x="394456" y="542646"/>
                </a:lnTo>
                <a:lnTo>
                  <a:pt x="394456" y="587704"/>
                </a:lnTo>
                <a:lnTo>
                  <a:pt x="466815" y="587704"/>
                </a:lnTo>
                <a:lnTo>
                  <a:pt x="466815" y="19018"/>
                </a:lnTo>
                <a:close/>
                <a:moveTo>
                  <a:pt x="384933" y="0"/>
                </a:moveTo>
                <a:lnTo>
                  <a:pt x="476338" y="0"/>
                </a:lnTo>
                <a:cubicBezTo>
                  <a:pt x="481589" y="0"/>
                  <a:pt x="485772" y="4266"/>
                  <a:pt x="485772" y="9509"/>
                </a:cubicBezTo>
                <a:lnTo>
                  <a:pt x="485772" y="597213"/>
                </a:lnTo>
                <a:cubicBezTo>
                  <a:pt x="485772" y="602456"/>
                  <a:pt x="481589" y="606722"/>
                  <a:pt x="476338" y="606722"/>
                </a:cubicBezTo>
                <a:lnTo>
                  <a:pt x="384933" y="606722"/>
                </a:lnTo>
                <a:cubicBezTo>
                  <a:pt x="379682" y="606722"/>
                  <a:pt x="375499" y="602456"/>
                  <a:pt x="375499" y="597213"/>
                </a:cubicBezTo>
                <a:lnTo>
                  <a:pt x="375499" y="547623"/>
                </a:lnTo>
                <a:lnTo>
                  <a:pt x="130655" y="382056"/>
                </a:lnTo>
                <a:lnTo>
                  <a:pt x="130655" y="415472"/>
                </a:lnTo>
                <a:lnTo>
                  <a:pt x="151570" y="415472"/>
                </a:lnTo>
                <a:cubicBezTo>
                  <a:pt x="156821" y="415472"/>
                  <a:pt x="161093" y="419738"/>
                  <a:pt x="161093" y="424981"/>
                </a:cubicBezTo>
                <a:lnTo>
                  <a:pt x="161093" y="475637"/>
                </a:lnTo>
                <a:cubicBezTo>
                  <a:pt x="161093" y="480881"/>
                  <a:pt x="156821" y="485147"/>
                  <a:pt x="151570" y="485147"/>
                </a:cubicBezTo>
                <a:lnTo>
                  <a:pt x="130655" y="485147"/>
                </a:lnTo>
                <a:lnTo>
                  <a:pt x="130655" y="556688"/>
                </a:lnTo>
                <a:cubicBezTo>
                  <a:pt x="130655" y="561931"/>
                  <a:pt x="126382" y="566197"/>
                  <a:pt x="121131" y="566197"/>
                </a:cubicBezTo>
                <a:lnTo>
                  <a:pt x="39962" y="566197"/>
                </a:lnTo>
                <a:cubicBezTo>
                  <a:pt x="35245" y="566197"/>
                  <a:pt x="31329" y="562731"/>
                  <a:pt x="30528" y="558110"/>
                </a:cubicBezTo>
                <a:lnTo>
                  <a:pt x="89" y="365615"/>
                </a:lnTo>
                <a:cubicBezTo>
                  <a:pt x="89" y="365526"/>
                  <a:pt x="89" y="365437"/>
                  <a:pt x="89" y="365437"/>
                </a:cubicBezTo>
                <a:cubicBezTo>
                  <a:pt x="89" y="365260"/>
                  <a:pt x="89" y="365082"/>
                  <a:pt x="0" y="364904"/>
                </a:cubicBezTo>
                <a:cubicBezTo>
                  <a:pt x="0" y="364726"/>
                  <a:pt x="0" y="364549"/>
                  <a:pt x="0" y="364371"/>
                </a:cubicBezTo>
                <a:cubicBezTo>
                  <a:pt x="0" y="364282"/>
                  <a:pt x="0" y="364193"/>
                  <a:pt x="0" y="364104"/>
                </a:cubicBezTo>
                <a:lnTo>
                  <a:pt x="0" y="242529"/>
                </a:lnTo>
                <a:cubicBezTo>
                  <a:pt x="0" y="237285"/>
                  <a:pt x="4272" y="233020"/>
                  <a:pt x="9523" y="233020"/>
                </a:cubicBezTo>
                <a:lnTo>
                  <a:pt x="118372" y="233020"/>
                </a:lnTo>
                <a:lnTo>
                  <a:pt x="375499" y="67364"/>
                </a:lnTo>
                <a:lnTo>
                  <a:pt x="375499" y="9509"/>
                </a:lnTo>
                <a:cubicBezTo>
                  <a:pt x="375499" y="4266"/>
                  <a:pt x="379682" y="0"/>
                  <a:pt x="384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cxnSp>
        <p:nvCxnSpPr>
          <p:cNvPr id="5" name="直接连接符 4"/>
          <p:cNvCxnSpPr/>
          <p:nvPr/>
        </p:nvCxnSpPr>
        <p:spPr>
          <a:xfrm>
            <a:off x="5405312" y="3284984"/>
            <a:ext cx="528214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12"/>
          <p:cNvSpPr/>
          <p:nvPr/>
        </p:nvSpPr>
        <p:spPr>
          <a:xfrm>
            <a:off x="735064" y="1866880"/>
            <a:ext cx="3852428" cy="3915815"/>
          </a:xfrm>
          <a:prstGeom prst="roundRect">
            <a:avLst>
              <a:gd name="adj" fmla="val 5000"/>
            </a:avLst>
          </a:prstGeom>
          <a:blipFill dpi="0" rotWithShape="1">
            <a:blip r:embed="rId7"/>
            <a:srcRect/>
            <a:stretch>
              <a:fillRect l="-26234" r="-2623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圆角矩形 3"/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在非面向对象方面的扩充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8" grpId="0" animBg="1"/>
      <p:bldP spid="17" grpId="0" animBg="1"/>
      <p:bldP spid="6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3"/>
          <p:cNvSpPr txBox="1"/>
          <p:nvPr/>
        </p:nvSpPr>
        <p:spPr>
          <a:xfrm>
            <a:off x="6809466" y="1356706"/>
            <a:ext cx="3877985" cy="1077218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C++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的输入输出</a:t>
            </a:r>
            <a:endParaRPr lang="zh-CN" altLang="en-US" sz="2400" b="1" dirty="0"/>
          </a:p>
        </p:txBody>
      </p:sp>
      <p:sp>
        <p:nvSpPr>
          <p:cNvPr id="11" name="千图PPT彼岸天：ID 8661124矩形 10"/>
          <p:cNvSpPr/>
          <p:nvPr>
            <p:custDataLst>
              <p:tags r:id="rId1"/>
            </p:custDataLst>
          </p:nvPr>
        </p:nvSpPr>
        <p:spPr>
          <a:xfrm>
            <a:off x="7398736" y="2627800"/>
            <a:ext cx="5757905" cy="112400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# include &lt;iostream&gt;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using namespace std;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Int main()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{ cout&lt;&lt;“Hello, your name:”&lt;&lt;endl;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char name[20];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 name;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cout&lt;&lt;“Your name is ”&lt;&lt; name &lt;&lt;endl;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return 0;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}</a:t>
            </a:r>
          </a:p>
        </p:txBody>
      </p:sp>
      <p:sp>
        <p:nvSpPr>
          <p:cNvPr id="13" name="千图PPT彼岸天：ID 8661124矩形 12"/>
          <p:cNvSpPr/>
          <p:nvPr>
            <p:custDataLst>
              <p:tags r:id="rId2"/>
            </p:custDataLst>
          </p:nvPr>
        </p:nvSpPr>
        <p:spPr>
          <a:xfrm>
            <a:off x="4519784" y="3210168"/>
            <a:ext cx="5757905" cy="765693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 </a:t>
            </a:r>
            <a:r>
              <a:rPr lang="en-US" altLang="zh-CN" sz="2000" dirty="0"/>
              <a:t>1.</a:t>
            </a:r>
            <a:r>
              <a:rPr lang="zh-CN" altLang="en-US" sz="2000" dirty="0"/>
              <a:t>输入姓名； 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2. </a:t>
            </a:r>
            <a:r>
              <a:rPr lang="zh-CN" altLang="en-US" sz="2000" dirty="0"/>
              <a:t>显示姓名 </a:t>
            </a:r>
          </a:p>
        </p:txBody>
      </p:sp>
      <p:sp>
        <p:nvSpPr>
          <p:cNvPr id="14" name="千图PPT彼岸天：ID 8661124矩形 13"/>
          <p:cNvSpPr/>
          <p:nvPr>
            <p:custDataLst>
              <p:tags r:id="rId3"/>
            </p:custDataLst>
          </p:nvPr>
        </p:nvSpPr>
        <p:spPr>
          <a:xfrm>
            <a:off x="4603159" y="2824902"/>
            <a:ext cx="5757905" cy="3077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/>
              <a:t>编写程序显示你的姓名</a:t>
            </a:r>
          </a:p>
        </p:txBody>
      </p:sp>
      <p:sp>
        <p:nvSpPr>
          <p:cNvPr id="8" name="圆角矩形 6"/>
          <p:cNvSpPr/>
          <p:nvPr/>
        </p:nvSpPr>
        <p:spPr>
          <a:xfrm>
            <a:off x="5339914" y="1322403"/>
            <a:ext cx="1223393" cy="12240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7" name="任意多边形 8"/>
          <p:cNvSpPr/>
          <p:nvPr/>
        </p:nvSpPr>
        <p:spPr>
          <a:xfrm>
            <a:off x="5583584" y="1554216"/>
            <a:ext cx="736053" cy="760374"/>
          </a:xfrm>
          <a:custGeom>
            <a:avLst/>
            <a:gdLst>
              <a:gd name="connsiteX0" fmla="*/ 130655 w 587316"/>
              <a:gd name="connsiteY0" fmla="*/ 434401 h 606722"/>
              <a:gd name="connsiteX1" fmla="*/ 130655 w 587316"/>
              <a:gd name="connsiteY1" fmla="*/ 466128 h 606722"/>
              <a:gd name="connsiteX2" fmla="*/ 142047 w 587316"/>
              <a:gd name="connsiteY2" fmla="*/ 466128 h 606722"/>
              <a:gd name="connsiteX3" fmla="*/ 142047 w 587316"/>
              <a:gd name="connsiteY3" fmla="*/ 434401 h 606722"/>
              <a:gd name="connsiteX4" fmla="*/ 20648 w 587316"/>
              <a:gd name="connsiteY4" fmla="*/ 373614 h 606722"/>
              <a:gd name="connsiteX5" fmla="*/ 48061 w 587316"/>
              <a:gd name="connsiteY5" fmla="*/ 547178 h 606722"/>
              <a:gd name="connsiteX6" fmla="*/ 111608 w 587316"/>
              <a:gd name="connsiteY6" fmla="*/ 547178 h 606722"/>
              <a:gd name="connsiteX7" fmla="*/ 111608 w 587316"/>
              <a:gd name="connsiteY7" fmla="*/ 475637 h 606722"/>
              <a:gd name="connsiteX8" fmla="*/ 111608 w 587316"/>
              <a:gd name="connsiteY8" fmla="*/ 424981 h 606722"/>
              <a:gd name="connsiteX9" fmla="*/ 111608 w 587316"/>
              <a:gd name="connsiteY9" fmla="*/ 373614 h 606722"/>
              <a:gd name="connsiteX10" fmla="*/ 518778 w 587316"/>
              <a:gd name="connsiteY10" fmla="*/ 371157 h 606722"/>
              <a:gd name="connsiteX11" fmla="*/ 553937 w 587316"/>
              <a:gd name="connsiteY11" fmla="*/ 391400 h 606722"/>
              <a:gd name="connsiteX12" fmla="*/ 557497 w 587316"/>
              <a:gd name="connsiteY12" fmla="*/ 404362 h 606722"/>
              <a:gd name="connsiteX13" fmla="*/ 549219 w 587316"/>
              <a:gd name="connsiteY13" fmla="*/ 409068 h 606722"/>
              <a:gd name="connsiteX14" fmla="*/ 544502 w 587316"/>
              <a:gd name="connsiteY14" fmla="*/ 407825 h 606722"/>
              <a:gd name="connsiteX15" fmla="*/ 509344 w 587316"/>
              <a:gd name="connsiteY15" fmla="*/ 387582 h 606722"/>
              <a:gd name="connsiteX16" fmla="*/ 505783 w 587316"/>
              <a:gd name="connsiteY16" fmla="*/ 374619 h 606722"/>
              <a:gd name="connsiteX17" fmla="*/ 518778 w 587316"/>
              <a:gd name="connsiteY17" fmla="*/ 371157 h 606722"/>
              <a:gd name="connsiteX18" fmla="*/ 537211 w 587316"/>
              <a:gd name="connsiteY18" fmla="*/ 283673 h 606722"/>
              <a:gd name="connsiteX19" fmla="*/ 577793 w 587316"/>
              <a:gd name="connsiteY19" fmla="*/ 283673 h 606722"/>
              <a:gd name="connsiteX20" fmla="*/ 587316 w 587316"/>
              <a:gd name="connsiteY20" fmla="*/ 293200 h 606722"/>
              <a:gd name="connsiteX21" fmla="*/ 577793 w 587316"/>
              <a:gd name="connsiteY21" fmla="*/ 302726 h 606722"/>
              <a:gd name="connsiteX22" fmla="*/ 537211 w 587316"/>
              <a:gd name="connsiteY22" fmla="*/ 302726 h 606722"/>
              <a:gd name="connsiteX23" fmla="*/ 527688 w 587316"/>
              <a:gd name="connsiteY23" fmla="*/ 293200 h 606722"/>
              <a:gd name="connsiteX24" fmla="*/ 537211 w 587316"/>
              <a:gd name="connsiteY24" fmla="*/ 283673 h 606722"/>
              <a:gd name="connsiteX25" fmla="*/ 50098 w 587316"/>
              <a:gd name="connsiteY25" fmla="*/ 273582 h 606722"/>
              <a:gd name="connsiteX26" fmla="*/ 90680 w 587316"/>
              <a:gd name="connsiteY26" fmla="*/ 273582 h 606722"/>
              <a:gd name="connsiteX27" fmla="*/ 100203 w 587316"/>
              <a:gd name="connsiteY27" fmla="*/ 283073 h 606722"/>
              <a:gd name="connsiteX28" fmla="*/ 90680 w 587316"/>
              <a:gd name="connsiteY28" fmla="*/ 292564 h 606722"/>
              <a:gd name="connsiteX29" fmla="*/ 50098 w 587316"/>
              <a:gd name="connsiteY29" fmla="*/ 292564 h 606722"/>
              <a:gd name="connsiteX30" fmla="*/ 40575 w 587316"/>
              <a:gd name="connsiteY30" fmla="*/ 283073 h 606722"/>
              <a:gd name="connsiteX31" fmla="*/ 50098 w 587316"/>
              <a:gd name="connsiteY31" fmla="*/ 273582 h 606722"/>
              <a:gd name="connsiteX32" fmla="*/ 19046 w 587316"/>
              <a:gd name="connsiteY32" fmla="*/ 252038 h 606722"/>
              <a:gd name="connsiteX33" fmla="*/ 19046 w 587316"/>
              <a:gd name="connsiteY33" fmla="*/ 354684 h 606722"/>
              <a:gd name="connsiteX34" fmla="*/ 111608 w 587316"/>
              <a:gd name="connsiteY34" fmla="*/ 354684 h 606722"/>
              <a:gd name="connsiteX35" fmla="*/ 111608 w 587316"/>
              <a:gd name="connsiteY35" fmla="*/ 252038 h 606722"/>
              <a:gd name="connsiteX36" fmla="*/ 445913 w 587316"/>
              <a:gd name="connsiteY36" fmla="*/ 202664 h 606722"/>
              <a:gd name="connsiteX37" fmla="*/ 455359 w 587316"/>
              <a:gd name="connsiteY37" fmla="*/ 212170 h 606722"/>
              <a:gd name="connsiteX38" fmla="*/ 455359 w 587316"/>
              <a:gd name="connsiteY38" fmla="*/ 262806 h 606722"/>
              <a:gd name="connsiteX39" fmla="*/ 445913 w 587316"/>
              <a:gd name="connsiteY39" fmla="*/ 272312 h 606722"/>
              <a:gd name="connsiteX40" fmla="*/ 436377 w 587316"/>
              <a:gd name="connsiteY40" fmla="*/ 262806 h 606722"/>
              <a:gd name="connsiteX41" fmla="*/ 436377 w 587316"/>
              <a:gd name="connsiteY41" fmla="*/ 212170 h 606722"/>
              <a:gd name="connsiteX42" fmla="*/ 445913 w 587316"/>
              <a:gd name="connsiteY42" fmla="*/ 202664 h 606722"/>
              <a:gd name="connsiteX43" fmla="*/ 544502 w 587316"/>
              <a:gd name="connsiteY43" fmla="*/ 178654 h 606722"/>
              <a:gd name="connsiteX44" fmla="*/ 557497 w 587316"/>
              <a:gd name="connsiteY44" fmla="*/ 182116 h 606722"/>
              <a:gd name="connsiteX45" fmla="*/ 553937 w 587316"/>
              <a:gd name="connsiteY45" fmla="*/ 195079 h 606722"/>
              <a:gd name="connsiteX46" fmla="*/ 518778 w 587316"/>
              <a:gd name="connsiteY46" fmla="*/ 215322 h 606722"/>
              <a:gd name="connsiteX47" fmla="*/ 514061 w 587316"/>
              <a:gd name="connsiteY47" fmla="*/ 216565 h 606722"/>
              <a:gd name="connsiteX48" fmla="*/ 505783 w 587316"/>
              <a:gd name="connsiteY48" fmla="*/ 211859 h 606722"/>
              <a:gd name="connsiteX49" fmla="*/ 509344 w 587316"/>
              <a:gd name="connsiteY49" fmla="*/ 198897 h 606722"/>
              <a:gd name="connsiteX50" fmla="*/ 375499 w 587316"/>
              <a:gd name="connsiteY50" fmla="*/ 90026 h 606722"/>
              <a:gd name="connsiteX51" fmla="*/ 130655 w 587316"/>
              <a:gd name="connsiteY51" fmla="*/ 247683 h 606722"/>
              <a:gd name="connsiteX52" fmla="*/ 130655 w 587316"/>
              <a:gd name="connsiteY52" fmla="*/ 359128 h 606722"/>
              <a:gd name="connsiteX53" fmla="*/ 375499 w 587316"/>
              <a:gd name="connsiteY53" fmla="*/ 524694 h 606722"/>
              <a:gd name="connsiteX54" fmla="*/ 445913 w 587316"/>
              <a:gd name="connsiteY54" fmla="*/ 40505 h 606722"/>
              <a:gd name="connsiteX55" fmla="*/ 455359 w 587316"/>
              <a:gd name="connsiteY55" fmla="*/ 50017 h 606722"/>
              <a:gd name="connsiteX56" fmla="*/ 455359 w 587316"/>
              <a:gd name="connsiteY56" fmla="*/ 171630 h 606722"/>
              <a:gd name="connsiteX57" fmla="*/ 445913 w 587316"/>
              <a:gd name="connsiteY57" fmla="*/ 181142 h 606722"/>
              <a:gd name="connsiteX58" fmla="*/ 436377 w 587316"/>
              <a:gd name="connsiteY58" fmla="*/ 171630 h 606722"/>
              <a:gd name="connsiteX59" fmla="*/ 436377 w 587316"/>
              <a:gd name="connsiteY59" fmla="*/ 50017 h 606722"/>
              <a:gd name="connsiteX60" fmla="*/ 445913 w 587316"/>
              <a:gd name="connsiteY60" fmla="*/ 40505 h 606722"/>
              <a:gd name="connsiteX61" fmla="*/ 394456 w 587316"/>
              <a:gd name="connsiteY61" fmla="*/ 19018 h 606722"/>
              <a:gd name="connsiteX62" fmla="*/ 394456 w 587316"/>
              <a:gd name="connsiteY62" fmla="*/ 72608 h 606722"/>
              <a:gd name="connsiteX63" fmla="*/ 394456 w 587316"/>
              <a:gd name="connsiteY63" fmla="*/ 542646 h 606722"/>
              <a:gd name="connsiteX64" fmla="*/ 394456 w 587316"/>
              <a:gd name="connsiteY64" fmla="*/ 587704 h 606722"/>
              <a:gd name="connsiteX65" fmla="*/ 466815 w 587316"/>
              <a:gd name="connsiteY65" fmla="*/ 587704 h 606722"/>
              <a:gd name="connsiteX66" fmla="*/ 466815 w 587316"/>
              <a:gd name="connsiteY66" fmla="*/ 19018 h 606722"/>
              <a:gd name="connsiteX67" fmla="*/ 384933 w 587316"/>
              <a:gd name="connsiteY67" fmla="*/ 0 h 606722"/>
              <a:gd name="connsiteX68" fmla="*/ 476338 w 587316"/>
              <a:gd name="connsiteY68" fmla="*/ 0 h 606722"/>
              <a:gd name="connsiteX69" fmla="*/ 485772 w 587316"/>
              <a:gd name="connsiteY69" fmla="*/ 9509 h 606722"/>
              <a:gd name="connsiteX70" fmla="*/ 485772 w 587316"/>
              <a:gd name="connsiteY70" fmla="*/ 597213 h 606722"/>
              <a:gd name="connsiteX71" fmla="*/ 476338 w 587316"/>
              <a:gd name="connsiteY71" fmla="*/ 606722 h 606722"/>
              <a:gd name="connsiteX72" fmla="*/ 384933 w 587316"/>
              <a:gd name="connsiteY72" fmla="*/ 606722 h 606722"/>
              <a:gd name="connsiteX73" fmla="*/ 375499 w 587316"/>
              <a:gd name="connsiteY73" fmla="*/ 597213 h 606722"/>
              <a:gd name="connsiteX74" fmla="*/ 375499 w 587316"/>
              <a:gd name="connsiteY74" fmla="*/ 547623 h 606722"/>
              <a:gd name="connsiteX75" fmla="*/ 130655 w 587316"/>
              <a:gd name="connsiteY75" fmla="*/ 382056 h 606722"/>
              <a:gd name="connsiteX76" fmla="*/ 130655 w 587316"/>
              <a:gd name="connsiteY76" fmla="*/ 415472 h 606722"/>
              <a:gd name="connsiteX77" fmla="*/ 151570 w 587316"/>
              <a:gd name="connsiteY77" fmla="*/ 415472 h 606722"/>
              <a:gd name="connsiteX78" fmla="*/ 161093 w 587316"/>
              <a:gd name="connsiteY78" fmla="*/ 424981 h 606722"/>
              <a:gd name="connsiteX79" fmla="*/ 161093 w 587316"/>
              <a:gd name="connsiteY79" fmla="*/ 475637 h 606722"/>
              <a:gd name="connsiteX80" fmla="*/ 151570 w 587316"/>
              <a:gd name="connsiteY80" fmla="*/ 485147 h 606722"/>
              <a:gd name="connsiteX81" fmla="*/ 130655 w 587316"/>
              <a:gd name="connsiteY81" fmla="*/ 485147 h 606722"/>
              <a:gd name="connsiteX82" fmla="*/ 130655 w 587316"/>
              <a:gd name="connsiteY82" fmla="*/ 556688 h 606722"/>
              <a:gd name="connsiteX83" fmla="*/ 121131 w 587316"/>
              <a:gd name="connsiteY83" fmla="*/ 566197 h 606722"/>
              <a:gd name="connsiteX84" fmla="*/ 39962 w 587316"/>
              <a:gd name="connsiteY84" fmla="*/ 566197 h 606722"/>
              <a:gd name="connsiteX85" fmla="*/ 30528 w 587316"/>
              <a:gd name="connsiteY85" fmla="*/ 558110 h 606722"/>
              <a:gd name="connsiteX86" fmla="*/ 89 w 587316"/>
              <a:gd name="connsiteY86" fmla="*/ 365615 h 606722"/>
              <a:gd name="connsiteX87" fmla="*/ 89 w 587316"/>
              <a:gd name="connsiteY87" fmla="*/ 365437 h 606722"/>
              <a:gd name="connsiteX88" fmla="*/ 0 w 587316"/>
              <a:gd name="connsiteY88" fmla="*/ 364904 h 606722"/>
              <a:gd name="connsiteX89" fmla="*/ 0 w 587316"/>
              <a:gd name="connsiteY89" fmla="*/ 364371 h 606722"/>
              <a:gd name="connsiteX90" fmla="*/ 0 w 587316"/>
              <a:gd name="connsiteY90" fmla="*/ 364104 h 606722"/>
              <a:gd name="connsiteX91" fmla="*/ 0 w 587316"/>
              <a:gd name="connsiteY91" fmla="*/ 242529 h 606722"/>
              <a:gd name="connsiteX92" fmla="*/ 9523 w 587316"/>
              <a:gd name="connsiteY92" fmla="*/ 233020 h 606722"/>
              <a:gd name="connsiteX93" fmla="*/ 118372 w 587316"/>
              <a:gd name="connsiteY93" fmla="*/ 233020 h 606722"/>
              <a:gd name="connsiteX94" fmla="*/ 375499 w 587316"/>
              <a:gd name="connsiteY94" fmla="*/ 67364 h 606722"/>
              <a:gd name="connsiteX95" fmla="*/ 375499 w 587316"/>
              <a:gd name="connsiteY95" fmla="*/ 9509 h 606722"/>
              <a:gd name="connsiteX96" fmla="*/ 384933 w 587316"/>
              <a:gd name="connsiteY96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87316" h="606722">
                <a:moveTo>
                  <a:pt x="130655" y="434401"/>
                </a:moveTo>
                <a:lnTo>
                  <a:pt x="130655" y="466128"/>
                </a:lnTo>
                <a:lnTo>
                  <a:pt x="142047" y="466128"/>
                </a:lnTo>
                <a:lnTo>
                  <a:pt x="142047" y="434401"/>
                </a:lnTo>
                <a:close/>
                <a:moveTo>
                  <a:pt x="20648" y="373614"/>
                </a:moveTo>
                <a:lnTo>
                  <a:pt x="48061" y="547178"/>
                </a:lnTo>
                <a:lnTo>
                  <a:pt x="111608" y="547178"/>
                </a:lnTo>
                <a:lnTo>
                  <a:pt x="111608" y="475637"/>
                </a:lnTo>
                <a:lnTo>
                  <a:pt x="111608" y="424981"/>
                </a:lnTo>
                <a:lnTo>
                  <a:pt x="111608" y="373614"/>
                </a:lnTo>
                <a:close/>
                <a:moveTo>
                  <a:pt x="518778" y="371157"/>
                </a:moveTo>
                <a:lnTo>
                  <a:pt x="553937" y="391400"/>
                </a:lnTo>
                <a:cubicBezTo>
                  <a:pt x="558565" y="393974"/>
                  <a:pt x="560078" y="399834"/>
                  <a:pt x="557497" y="404362"/>
                </a:cubicBezTo>
                <a:cubicBezTo>
                  <a:pt x="555717" y="407381"/>
                  <a:pt x="552512" y="409068"/>
                  <a:pt x="549219" y="409068"/>
                </a:cubicBezTo>
                <a:cubicBezTo>
                  <a:pt x="547617" y="409068"/>
                  <a:pt x="545926" y="408713"/>
                  <a:pt x="544502" y="407825"/>
                </a:cubicBezTo>
                <a:lnTo>
                  <a:pt x="509344" y="387582"/>
                </a:lnTo>
                <a:cubicBezTo>
                  <a:pt x="504715" y="384918"/>
                  <a:pt x="503202" y="379147"/>
                  <a:pt x="505783" y="374619"/>
                </a:cubicBezTo>
                <a:cubicBezTo>
                  <a:pt x="508454" y="370091"/>
                  <a:pt x="514239" y="368493"/>
                  <a:pt x="518778" y="371157"/>
                </a:cubicBezTo>
                <a:close/>
                <a:moveTo>
                  <a:pt x="537211" y="283673"/>
                </a:moveTo>
                <a:lnTo>
                  <a:pt x="577793" y="283673"/>
                </a:lnTo>
                <a:cubicBezTo>
                  <a:pt x="583044" y="283673"/>
                  <a:pt x="587316" y="287947"/>
                  <a:pt x="587316" y="293200"/>
                </a:cubicBezTo>
                <a:cubicBezTo>
                  <a:pt x="587316" y="298452"/>
                  <a:pt x="583044" y="302726"/>
                  <a:pt x="577793" y="302726"/>
                </a:cubicBezTo>
                <a:lnTo>
                  <a:pt x="537211" y="302726"/>
                </a:lnTo>
                <a:cubicBezTo>
                  <a:pt x="531960" y="302726"/>
                  <a:pt x="527688" y="298452"/>
                  <a:pt x="527688" y="293200"/>
                </a:cubicBezTo>
                <a:cubicBezTo>
                  <a:pt x="527688" y="287947"/>
                  <a:pt x="531960" y="283673"/>
                  <a:pt x="537211" y="283673"/>
                </a:cubicBezTo>
                <a:close/>
                <a:moveTo>
                  <a:pt x="50098" y="273582"/>
                </a:moveTo>
                <a:lnTo>
                  <a:pt x="90680" y="273582"/>
                </a:lnTo>
                <a:cubicBezTo>
                  <a:pt x="95931" y="273582"/>
                  <a:pt x="100203" y="277840"/>
                  <a:pt x="100203" y="283073"/>
                </a:cubicBezTo>
                <a:cubicBezTo>
                  <a:pt x="100203" y="288306"/>
                  <a:pt x="95931" y="292564"/>
                  <a:pt x="90680" y="292564"/>
                </a:cubicBezTo>
                <a:lnTo>
                  <a:pt x="50098" y="292564"/>
                </a:lnTo>
                <a:cubicBezTo>
                  <a:pt x="44847" y="292564"/>
                  <a:pt x="40575" y="288306"/>
                  <a:pt x="40575" y="283073"/>
                </a:cubicBezTo>
                <a:cubicBezTo>
                  <a:pt x="40575" y="277840"/>
                  <a:pt x="44847" y="273582"/>
                  <a:pt x="50098" y="273582"/>
                </a:cubicBezTo>
                <a:close/>
                <a:moveTo>
                  <a:pt x="19046" y="252038"/>
                </a:moveTo>
                <a:lnTo>
                  <a:pt x="19046" y="354684"/>
                </a:lnTo>
                <a:lnTo>
                  <a:pt x="111608" y="354684"/>
                </a:lnTo>
                <a:lnTo>
                  <a:pt x="111608" y="252038"/>
                </a:lnTo>
                <a:close/>
                <a:moveTo>
                  <a:pt x="445913" y="202664"/>
                </a:moveTo>
                <a:cubicBezTo>
                  <a:pt x="451171" y="202664"/>
                  <a:pt x="455359" y="206928"/>
                  <a:pt x="455359" y="212170"/>
                </a:cubicBezTo>
                <a:lnTo>
                  <a:pt x="455359" y="262806"/>
                </a:lnTo>
                <a:cubicBezTo>
                  <a:pt x="455359" y="268048"/>
                  <a:pt x="451171" y="272312"/>
                  <a:pt x="445913" y="272312"/>
                </a:cubicBezTo>
                <a:cubicBezTo>
                  <a:pt x="440655" y="272312"/>
                  <a:pt x="436377" y="268048"/>
                  <a:pt x="436377" y="262806"/>
                </a:cubicBezTo>
                <a:lnTo>
                  <a:pt x="436377" y="212170"/>
                </a:lnTo>
                <a:cubicBezTo>
                  <a:pt x="436377" y="206928"/>
                  <a:pt x="440655" y="202664"/>
                  <a:pt x="445913" y="202664"/>
                </a:cubicBezTo>
                <a:close/>
                <a:moveTo>
                  <a:pt x="544502" y="178654"/>
                </a:moveTo>
                <a:cubicBezTo>
                  <a:pt x="549041" y="175990"/>
                  <a:pt x="554827" y="177588"/>
                  <a:pt x="557497" y="182116"/>
                </a:cubicBezTo>
                <a:cubicBezTo>
                  <a:pt x="560078" y="186644"/>
                  <a:pt x="558565" y="192415"/>
                  <a:pt x="553937" y="195079"/>
                </a:cubicBezTo>
                <a:lnTo>
                  <a:pt x="518778" y="215322"/>
                </a:lnTo>
                <a:cubicBezTo>
                  <a:pt x="517354" y="216121"/>
                  <a:pt x="515663" y="216565"/>
                  <a:pt x="514061" y="216565"/>
                </a:cubicBezTo>
                <a:cubicBezTo>
                  <a:pt x="510768" y="216565"/>
                  <a:pt x="507564" y="214878"/>
                  <a:pt x="505783" y="211859"/>
                </a:cubicBezTo>
                <a:cubicBezTo>
                  <a:pt x="503202" y="207331"/>
                  <a:pt x="504715" y="201471"/>
                  <a:pt x="509344" y="198897"/>
                </a:cubicBezTo>
                <a:close/>
                <a:moveTo>
                  <a:pt x="375499" y="90026"/>
                </a:moveTo>
                <a:lnTo>
                  <a:pt x="130655" y="247683"/>
                </a:lnTo>
                <a:lnTo>
                  <a:pt x="130655" y="359128"/>
                </a:lnTo>
                <a:lnTo>
                  <a:pt x="375499" y="524694"/>
                </a:lnTo>
                <a:close/>
                <a:moveTo>
                  <a:pt x="445913" y="40505"/>
                </a:moveTo>
                <a:cubicBezTo>
                  <a:pt x="451171" y="40505"/>
                  <a:pt x="455359" y="44772"/>
                  <a:pt x="455359" y="50017"/>
                </a:cubicBezTo>
                <a:lnTo>
                  <a:pt x="455359" y="171630"/>
                </a:lnTo>
                <a:cubicBezTo>
                  <a:pt x="455359" y="176875"/>
                  <a:pt x="451171" y="181142"/>
                  <a:pt x="445913" y="181142"/>
                </a:cubicBezTo>
                <a:cubicBezTo>
                  <a:pt x="440655" y="181142"/>
                  <a:pt x="436377" y="176875"/>
                  <a:pt x="436377" y="171630"/>
                </a:cubicBezTo>
                <a:lnTo>
                  <a:pt x="436377" y="50017"/>
                </a:lnTo>
                <a:cubicBezTo>
                  <a:pt x="436377" y="44772"/>
                  <a:pt x="440655" y="40505"/>
                  <a:pt x="445913" y="40505"/>
                </a:cubicBezTo>
                <a:close/>
                <a:moveTo>
                  <a:pt x="394456" y="19018"/>
                </a:moveTo>
                <a:lnTo>
                  <a:pt x="394456" y="72608"/>
                </a:lnTo>
                <a:lnTo>
                  <a:pt x="394456" y="542646"/>
                </a:lnTo>
                <a:lnTo>
                  <a:pt x="394456" y="587704"/>
                </a:lnTo>
                <a:lnTo>
                  <a:pt x="466815" y="587704"/>
                </a:lnTo>
                <a:lnTo>
                  <a:pt x="466815" y="19018"/>
                </a:lnTo>
                <a:close/>
                <a:moveTo>
                  <a:pt x="384933" y="0"/>
                </a:moveTo>
                <a:lnTo>
                  <a:pt x="476338" y="0"/>
                </a:lnTo>
                <a:cubicBezTo>
                  <a:pt x="481589" y="0"/>
                  <a:pt x="485772" y="4266"/>
                  <a:pt x="485772" y="9509"/>
                </a:cubicBezTo>
                <a:lnTo>
                  <a:pt x="485772" y="597213"/>
                </a:lnTo>
                <a:cubicBezTo>
                  <a:pt x="485772" y="602456"/>
                  <a:pt x="481589" y="606722"/>
                  <a:pt x="476338" y="606722"/>
                </a:cubicBezTo>
                <a:lnTo>
                  <a:pt x="384933" y="606722"/>
                </a:lnTo>
                <a:cubicBezTo>
                  <a:pt x="379682" y="606722"/>
                  <a:pt x="375499" y="602456"/>
                  <a:pt x="375499" y="597213"/>
                </a:cubicBezTo>
                <a:lnTo>
                  <a:pt x="375499" y="547623"/>
                </a:lnTo>
                <a:lnTo>
                  <a:pt x="130655" y="382056"/>
                </a:lnTo>
                <a:lnTo>
                  <a:pt x="130655" y="415472"/>
                </a:lnTo>
                <a:lnTo>
                  <a:pt x="151570" y="415472"/>
                </a:lnTo>
                <a:cubicBezTo>
                  <a:pt x="156821" y="415472"/>
                  <a:pt x="161093" y="419738"/>
                  <a:pt x="161093" y="424981"/>
                </a:cubicBezTo>
                <a:lnTo>
                  <a:pt x="161093" y="475637"/>
                </a:lnTo>
                <a:cubicBezTo>
                  <a:pt x="161093" y="480881"/>
                  <a:pt x="156821" y="485147"/>
                  <a:pt x="151570" y="485147"/>
                </a:cubicBezTo>
                <a:lnTo>
                  <a:pt x="130655" y="485147"/>
                </a:lnTo>
                <a:lnTo>
                  <a:pt x="130655" y="556688"/>
                </a:lnTo>
                <a:cubicBezTo>
                  <a:pt x="130655" y="561931"/>
                  <a:pt x="126382" y="566197"/>
                  <a:pt x="121131" y="566197"/>
                </a:cubicBezTo>
                <a:lnTo>
                  <a:pt x="39962" y="566197"/>
                </a:lnTo>
                <a:cubicBezTo>
                  <a:pt x="35245" y="566197"/>
                  <a:pt x="31329" y="562731"/>
                  <a:pt x="30528" y="558110"/>
                </a:cubicBezTo>
                <a:lnTo>
                  <a:pt x="89" y="365615"/>
                </a:lnTo>
                <a:cubicBezTo>
                  <a:pt x="89" y="365526"/>
                  <a:pt x="89" y="365437"/>
                  <a:pt x="89" y="365437"/>
                </a:cubicBezTo>
                <a:cubicBezTo>
                  <a:pt x="89" y="365260"/>
                  <a:pt x="89" y="365082"/>
                  <a:pt x="0" y="364904"/>
                </a:cubicBezTo>
                <a:cubicBezTo>
                  <a:pt x="0" y="364726"/>
                  <a:pt x="0" y="364549"/>
                  <a:pt x="0" y="364371"/>
                </a:cubicBezTo>
                <a:cubicBezTo>
                  <a:pt x="0" y="364282"/>
                  <a:pt x="0" y="364193"/>
                  <a:pt x="0" y="364104"/>
                </a:cubicBezTo>
                <a:lnTo>
                  <a:pt x="0" y="242529"/>
                </a:lnTo>
                <a:cubicBezTo>
                  <a:pt x="0" y="237285"/>
                  <a:pt x="4272" y="233020"/>
                  <a:pt x="9523" y="233020"/>
                </a:cubicBezTo>
                <a:lnTo>
                  <a:pt x="118372" y="233020"/>
                </a:lnTo>
                <a:lnTo>
                  <a:pt x="375499" y="67364"/>
                </a:lnTo>
                <a:lnTo>
                  <a:pt x="375499" y="9509"/>
                </a:lnTo>
                <a:cubicBezTo>
                  <a:pt x="375499" y="4266"/>
                  <a:pt x="379682" y="0"/>
                  <a:pt x="384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cxnSp>
        <p:nvCxnSpPr>
          <p:cNvPr id="5" name="直接连接符 4"/>
          <p:cNvCxnSpPr/>
          <p:nvPr/>
        </p:nvCxnSpPr>
        <p:spPr>
          <a:xfrm>
            <a:off x="5405310" y="2735052"/>
            <a:ext cx="5282141" cy="0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12"/>
          <p:cNvSpPr/>
          <p:nvPr/>
        </p:nvSpPr>
        <p:spPr>
          <a:xfrm>
            <a:off x="735064" y="1866880"/>
            <a:ext cx="3852428" cy="3915815"/>
          </a:xfrm>
          <a:prstGeom prst="roundRect">
            <a:avLst>
              <a:gd name="adj" fmla="val 5000"/>
            </a:avLst>
          </a:prstGeom>
          <a:blipFill dpi="0" rotWithShape="1">
            <a:blip r:embed="rId6"/>
            <a:srcRect/>
            <a:stretch>
              <a:fillRect l="-26234" r="-26234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5" name="圆角矩形 3"/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在非面向对象方面的扩充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649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8" grpId="0" animBg="1"/>
      <p:bldP spid="17" grpId="0" animBg="1"/>
      <p:bldP spid="6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千图PPT彼岸天：ID 8661124组合 1"/>
          <p:cNvGrpSpPr/>
          <p:nvPr>
            <p:custDataLst>
              <p:tags r:id="rId1"/>
            </p:custDataLst>
          </p:nvPr>
        </p:nvGrpSpPr>
        <p:grpSpPr>
          <a:xfrm>
            <a:off x="4383463" y="1556792"/>
            <a:ext cx="5693559" cy="4557731"/>
            <a:chOff x="8036657" y="1556792"/>
            <a:chExt cx="3209290" cy="4557731"/>
          </a:xfrm>
        </p:grpSpPr>
        <p:sp>
          <p:nvSpPr>
            <p:cNvPr id="12" name="Freeform: Shape 12"/>
            <p:cNvSpPr/>
            <p:nvPr/>
          </p:nvSpPr>
          <p:spPr bwMode="auto">
            <a:xfrm>
              <a:off x="8036657" y="1556792"/>
              <a:ext cx="3209290" cy="4557731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Freeform: Shape 13"/>
            <p:cNvSpPr/>
            <p:nvPr/>
          </p:nvSpPr>
          <p:spPr bwMode="auto">
            <a:xfrm>
              <a:off x="8055922" y="1572203"/>
              <a:ext cx="3174615" cy="4523056"/>
            </a:xfrm>
            <a:custGeom>
              <a:avLst/>
              <a:gdLst>
                <a:gd name="T0" fmla="*/ 45 w 825"/>
                <a:gd name="T1" fmla="*/ 1174 h 1174"/>
                <a:gd name="T2" fmla="*/ 0 w 825"/>
                <a:gd name="T3" fmla="*/ 1129 h 1174"/>
                <a:gd name="T4" fmla="*/ 0 w 825"/>
                <a:gd name="T5" fmla="*/ 45 h 1174"/>
                <a:gd name="T6" fmla="*/ 45 w 825"/>
                <a:gd name="T7" fmla="*/ 0 h 1174"/>
                <a:gd name="T8" fmla="*/ 780 w 825"/>
                <a:gd name="T9" fmla="*/ 0 h 1174"/>
                <a:gd name="T10" fmla="*/ 825 w 825"/>
                <a:gd name="T11" fmla="*/ 45 h 1174"/>
                <a:gd name="T12" fmla="*/ 825 w 825"/>
                <a:gd name="T13" fmla="*/ 1129 h 1174"/>
                <a:gd name="T14" fmla="*/ 780 w 825"/>
                <a:gd name="T15" fmla="*/ 1174 h 1174"/>
                <a:gd name="T16" fmla="*/ 45 w 825"/>
                <a:gd name="T17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5" h="1174">
                  <a:moveTo>
                    <a:pt x="45" y="1174"/>
                  </a:moveTo>
                  <a:cubicBezTo>
                    <a:pt x="20" y="1174"/>
                    <a:pt x="0" y="1154"/>
                    <a:pt x="0" y="112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805" y="0"/>
                    <a:pt x="825" y="21"/>
                    <a:pt x="825" y="45"/>
                  </a:cubicBezTo>
                  <a:cubicBezTo>
                    <a:pt x="825" y="1129"/>
                    <a:pt x="825" y="1129"/>
                    <a:pt x="825" y="1129"/>
                  </a:cubicBezTo>
                  <a:cubicBezTo>
                    <a:pt x="825" y="1154"/>
                    <a:pt x="805" y="1174"/>
                    <a:pt x="780" y="1174"/>
                  </a:cubicBezTo>
                  <a:cubicBezTo>
                    <a:pt x="45" y="1174"/>
                    <a:pt x="45" y="1174"/>
                    <a:pt x="45" y="1174"/>
                  </a:cubicBezTo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Oval 14"/>
            <p:cNvSpPr/>
            <p:nvPr/>
          </p:nvSpPr>
          <p:spPr bwMode="auto">
            <a:xfrm>
              <a:off x="9612407" y="1741721"/>
              <a:ext cx="57792" cy="57792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Oval 15"/>
            <p:cNvSpPr/>
            <p:nvPr/>
          </p:nvSpPr>
          <p:spPr bwMode="auto">
            <a:xfrm>
              <a:off x="9612407" y="1737870"/>
              <a:ext cx="57792" cy="57792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Oval 16"/>
            <p:cNvSpPr/>
            <p:nvPr/>
          </p:nvSpPr>
          <p:spPr bwMode="auto">
            <a:xfrm>
              <a:off x="9623964" y="1749426"/>
              <a:ext cx="34675" cy="3467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Oval 17"/>
            <p:cNvSpPr/>
            <p:nvPr/>
          </p:nvSpPr>
          <p:spPr bwMode="auto">
            <a:xfrm>
              <a:off x="9631670" y="1757132"/>
              <a:ext cx="19265" cy="1926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Freeform: Shape 18"/>
            <p:cNvSpPr/>
            <p:nvPr/>
          </p:nvSpPr>
          <p:spPr bwMode="auto">
            <a:xfrm>
              <a:off x="9639375" y="1764837"/>
              <a:ext cx="3854" cy="3854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0 w 1"/>
                <a:gd name="T5" fmla="*/ 0 h 1"/>
                <a:gd name="T6" fmla="*/ 1 w 1"/>
                <a:gd name="T7" fmla="*/ 0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Rectangle 19"/>
            <p:cNvSpPr/>
            <p:nvPr/>
          </p:nvSpPr>
          <p:spPr bwMode="auto">
            <a:xfrm>
              <a:off x="9550764" y="1757132"/>
              <a:ext cx="26970" cy="2697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Rectangle 20"/>
            <p:cNvSpPr/>
            <p:nvPr/>
          </p:nvSpPr>
          <p:spPr bwMode="auto">
            <a:xfrm>
              <a:off x="8229291" y="1938209"/>
              <a:ext cx="2827873" cy="3771783"/>
            </a:xfrm>
            <a:prstGeom prst="rect">
              <a:avLst/>
            </a:prstGeom>
            <a:solidFill>
              <a:srgbClr val="0C0D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Rectangle 21"/>
            <p:cNvSpPr/>
            <p:nvPr/>
          </p:nvSpPr>
          <p:spPr bwMode="auto">
            <a:xfrm>
              <a:off x="8244702" y="1953620"/>
              <a:ext cx="2797051" cy="3740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22"/>
            <p:cNvSpPr/>
            <p:nvPr/>
          </p:nvSpPr>
          <p:spPr bwMode="auto">
            <a:xfrm>
              <a:off x="9523794" y="5790897"/>
              <a:ext cx="238867" cy="24272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Freeform: Shape 23"/>
            <p:cNvSpPr/>
            <p:nvPr/>
          </p:nvSpPr>
          <p:spPr bwMode="auto">
            <a:xfrm>
              <a:off x="9581586" y="5848686"/>
              <a:ext cx="123286" cy="123286"/>
            </a:xfrm>
            <a:custGeom>
              <a:avLst/>
              <a:gdLst>
                <a:gd name="T0" fmla="*/ 30 w 32"/>
                <a:gd name="T1" fmla="*/ 21 h 32"/>
                <a:gd name="T2" fmla="*/ 28 w 32"/>
                <a:gd name="T3" fmla="*/ 21 h 32"/>
                <a:gd name="T4" fmla="*/ 21 w 32"/>
                <a:gd name="T5" fmla="*/ 28 h 32"/>
                <a:gd name="T6" fmla="*/ 11 w 32"/>
                <a:gd name="T7" fmla="*/ 28 h 32"/>
                <a:gd name="T8" fmla="*/ 4 w 32"/>
                <a:gd name="T9" fmla="*/ 21 h 32"/>
                <a:gd name="T10" fmla="*/ 4 w 32"/>
                <a:gd name="T11" fmla="*/ 11 h 32"/>
                <a:gd name="T12" fmla="*/ 11 w 32"/>
                <a:gd name="T13" fmla="*/ 4 h 32"/>
                <a:gd name="T14" fmla="*/ 21 w 32"/>
                <a:gd name="T15" fmla="*/ 4 h 32"/>
                <a:gd name="T16" fmla="*/ 28 w 32"/>
                <a:gd name="T17" fmla="*/ 11 h 32"/>
                <a:gd name="T18" fmla="*/ 28 w 32"/>
                <a:gd name="T19" fmla="*/ 21 h 32"/>
                <a:gd name="T20" fmla="*/ 30 w 32"/>
                <a:gd name="T21" fmla="*/ 21 h 32"/>
                <a:gd name="T22" fmla="*/ 32 w 32"/>
                <a:gd name="T23" fmla="*/ 21 h 32"/>
                <a:gd name="T24" fmla="*/ 32 w 32"/>
                <a:gd name="T25" fmla="*/ 11 h 32"/>
                <a:gd name="T26" fmla="*/ 21 w 32"/>
                <a:gd name="T27" fmla="*/ 0 h 32"/>
                <a:gd name="T28" fmla="*/ 11 w 32"/>
                <a:gd name="T29" fmla="*/ 0 h 32"/>
                <a:gd name="T30" fmla="*/ 0 w 32"/>
                <a:gd name="T31" fmla="*/ 11 h 32"/>
                <a:gd name="T32" fmla="*/ 0 w 32"/>
                <a:gd name="T33" fmla="*/ 21 h 32"/>
                <a:gd name="T34" fmla="*/ 11 w 32"/>
                <a:gd name="T35" fmla="*/ 32 h 32"/>
                <a:gd name="T36" fmla="*/ 21 w 32"/>
                <a:gd name="T37" fmla="*/ 32 h 32"/>
                <a:gd name="T38" fmla="*/ 32 w 32"/>
                <a:gd name="T39" fmla="*/ 21 h 32"/>
                <a:gd name="T40" fmla="*/ 30 w 32"/>
                <a:gd name="T41" fmla="*/ 2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32">
                  <a:moveTo>
                    <a:pt x="30" y="21"/>
                  </a:moveTo>
                  <a:cubicBezTo>
                    <a:pt x="28" y="21"/>
                    <a:pt x="28" y="21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25"/>
                    <a:pt x="4" y="2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7"/>
                    <a:pt x="7" y="4"/>
                    <a:pt x="1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5" y="4"/>
                    <a:pt x="28" y="7"/>
                    <a:pt x="28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8" y="0"/>
                    <a:pt x="2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5" y="32"/>
                    <a:pt x="1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8" y="32"/>
                    <a:pt x="32" y="28"/>
                    <a:pt x="32" y="21"/>
                  </a:cubicBezTo>
                  <a:lnTo>
                    <a:pt x="30" y="2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" name="千图PPT彼岸天：ID 8661124Freeform: Shape 9"/>
          <p:cNvSpPr/>
          <p:nvPr>
            <p:custDataLst>
              <p:tags r:id="rId2"/>
            </p:custDataLst>
          </p:nvPr>
        </p:nvSpPr>
        <p:spPr bwMode="auto">
          <a:xfrm>
            <a:off x="1447767" y="5424389"/>
            <a:ext cx="1511363" cy="690134"/>
          </a:xfrm>
          <a:custGeom>
            <a:avLst/>
            <a:gdLst/>
            <a:ahLst/>
            <a:cxnLst>
              <a:cxn ang="0">
                <a:pos x="23" y="32"/>
              </a:cxn>
              <a:cxn ang="0">
                <a:pos x="43" y="17"/>
              </a:cxn>
              <a:cxn ang="0">
                <a:pos x="52" y="19"/>
              </a:cxn>
              <a:cxn ang="0">
                <a:pos x="73" y="12"/>
              </a:cxn>
              <a:cxn ang="0">
                <a:pos x="73" y="12"/>
              </a:cxn>
              <a:cxn ang="0">
                <a:pos x="90" y="3"/>
              </a:cxn>
              <a:cxn ang="0">
                <a:pos x="100" y="6"/>
              </a:cxn>
              <a:cxn ang="0">
                <a:pos x="123" y="0"/>
              </a:cxn>
              <a:cxn ang="0">
                <a:pos x="164" y="26"/>
              </a:cxn>
              <a:cxn ang="0">
                <a:pos x="180" y="39"/>
              </a:cxn>
              <a:cxn ang="0">
                <a:pos x="196" y="68"/>
              </a:cxn>
              <a:cxn ang="0">
                <a:pos x="195" y="72"/>
              </a:cxn>
              <a:cxn ang="0">
                <a:pos x="1" y="72"/>
              </a:cxn>
              <a:cxn ang="0">
                <a:pos x="0" y="65"/>
              </a:cxn>
              <a:cxn ang="0">
                <a:pos x="23" y="32"/>
              </a:cxn>
            </a:cxnLst>
            <a:rect l="0" t="0" r="r" b="b"/>
            <a:pathLst>
              <a:path w="196" h="72">
                <a:moveTo>
                  <a:pt x="23" y="32"/>
                </a:moveTo>
                <a:cubicBezTo>
                  <a:pt x="25" y="24"/>
                  <a:pt x="33" y="17"/>
                  <a:pt x="43" y="17"/>
                </a:cubicBezTo>
                <a:cubicBezTo>
                  <a:pt x="46" y="17"/>
                  <a:pt x="49" y="18"/>
                  <a:pt x="52" y="19"/>
                </a:cubicBezTo>
                <a:cubicBezTo>
                  <a:pt x="58" y="15"/>
                  <a:pt x="65" y="12"/>
                  <a:pt x="73" y="12"/>
                </a:cubicBezTo>
                <a:cubicBezTo>
                  <a:pt x="73" y="12"/>
                  <a:pt x="73" y="12"/>
                  <a:pt x="73" y="12"/>
                </a:cubicBezTo>
                <a:cubicBezTo>
                  <a:pt x="76" y="7"/>
                  <a:pt x="82" y="3"/>
                  <a:pt x="90" y="3"/>
                </a:cubicBezTo>
                <a:cubicBezTo>
                  <a:pt x="94" y="3"/>
                  <a:pt x="97" y="4"/>
                  <a:pt x="100" y="6"/>
                </a:cubicBezTo>
                <a:cubicBezTo>
                  <a:pt x="107" y="2"/>
                  <a:pt x="115" y="0"/>
                  <a:pt x="123" y="0"/>
                </a:cubicBezTo>
                <a:cubicBezTo>
                  <a:pt x="142" y="0"/>
                  <a:pt x="159" y="11"/>
                  <a:pt x="164" y="26"/>
                </a:cubicBezTo>
                <a:cubicBezTo>
                  <a:pt x="172" y="27"/>
                  <a:pt x="179" y="32"/>
                  <a:pt x="180" y="39"/>
                </a:cubicBezTo>
                <a:cubicBezTo>
                  <a:pt x="189" y="45"/>
                  <a:pt x="196" y="56"/>
                  <a:pt x="196" y="68"/>
                </a:cubicBezTo>
                <a:cubicBezTo>
                  <a:pt x="196" y="70"/>
                  <a:pt x="195" y="71"/>
                  <a:pt x="195" y="72"/>
                </a:cubicBezTo>
                <a:cubicBezTo>
                  <a:pt x="1" y="72"/>
                  <a:pt x="1" y="72"/>
                  <a:pt x="1" y="72"/>
                </a:cubicBezTo>
                <a:cubicBezTo>
                  <a:pt x="1" y="70"/>
                  <a:pt x="0" y="68"/>
                  <a:pt x="0" y="65"/>
                </a:cubicBezTo>
                <a:cubicBezTo>
                  <a:pt x="0" y="50"/>
                  <a:pt x="10" y="37"/>
                  <a:pt x="23" y="3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1" name="千图PPT彼岸天：ID 8661124Freeform: Shape 10"/>
          <p:cNvSpPr/>
          <p:nvPr>
            <p:custDataLst>
              <p:tags r:id="rId3"/>
            </p:custDataLst>
          </p:nvPr>
        </p:nvSpPr>
        <p:spPr bwMode="auto">
          <a:xfrm>
            <a:off x="1421329" y="3129416"/>
            <a:ext cx="1709645" cy="2284018"/>
          </a:xfrm>
          <a:custGeom>
            <a:avLst/>
            <a:gdLst/>
            <a:ahLst/>
            <a:cxnLst>
              <a:cxn ang="0">
                <a:pos x="127" y="126"/>
              </a:cxn>
              <a:cxn ang="0">
                <a:pos x="188" y="87"/>
              </a:cxn>
              <a:cxn ang="0">
                <a:pos x="105" y="158"/>
              </a:cxn>
              <a:cxn ang="0">
                <a:pos x="37" y="37"/>
              </a:cxn>
              <a:cxn ang="0">
                <a:pos x="102" y="109"/>
              </a:cxn>
              <a:cxn ang="0">
                <a:pos x="0" y="0"/>
              </a:cxn>
              <a:cxn ang="0">
                <a:pos x="89" y="119"/>
              </a:cxn>
              <a:cxn ang="0">
                <a:pos x="92" y="127"/>
              </a:cxn>
              <a:cxn ang="0">
                <a:pos x="98" y="195"/>
              </a:cxn>
              <a:cxn ang="0">
                <a:pos x="40" y="169"/>
              </a:cxn>
              <a:cxn ang="0">
                <a:pos x="85" y="183"/>
              </a:cxn>
              <a:cxn ang="0">
                <a:pos x="15" y="163"/>
              </a:cxn>
              <a:cxn ang="0">
                <a:pos x="79" y="187"/>
              </a:cxn>
              <a:cxn ang="0">
                <a:pos x="98" y="203"/>
              </a:cxn>
              <a:cxn ang="0">
                <a:pos x="97" y="236"/>
              </a:cxn>
              <a:cxn ang="0">
                <a:pos x="103" y="238"/>
              </a:cxn>
              <a:cxn ang="0">
                <a:pos x="113" y="235"/>
              </a:cxn>
              <a:cxn ang="0">
                <a:pos x="107" y="168"/>
              </a:cxn>
              <a:cxn ang="0">
                <a:pos x="139" y="127"/>
              </a:cxn>
              <a:cxn ang="0">
                <a:pos x="221" y="69"/>
              </a:cxn>
              <a:cxn ang="0">
                <a:pos x="127" y="126"/>
              </a:cxn>
            </a:cxnLst>
            <a:rect l="0" t="0" r="r" b="b"/>
            <a:pathLst>
              <a:path w="221" h="238">
                <a:moveTo>
                  <a:pt x="127" y="126"/>
                </a:moveTo>
                <a:cubicBezTo>
                  <a:pt x="157" y="87"/>
                  <a:pt x="188" y="87"/>
                  <a:pt x="188" y="87"/>
                </a:cubicBezTo>
                <a:cubicBezTo>
                  <a:pt x="149" y="103"/>
                  <a:pt x="112" y="148"/>
                  <a:pt x="105" y="158"/>
                </a:cubicBezTo>
                <a:cubicBezTo>
                  <a:pt x="96" y="113"/>
                  <a:pt x="77" y="62"/>
                  <a:pt x="37" y="37"/>
                </a:cubicBezTo>
                <a:cubicBezTo>
                  <a:pt x="37" y="37"/>
                  <a:pt x="77" y="45"/>
                  <a:pt x="102" y="109"/>
                </a:cubicBezTo>
                <a:cubicBezTo>
                  <a:pt x="102" y="109"/>
                  <a:pt x="158" y="33"/>
                  <a:pt x="0" y="0"/>
                </a:cubicBezTo>
                <a:cubicBezTo>
                  <a:pt x="0" y="0"/>
                  <a:pt x="15" y="166"/>
                  <a:pt x="89" y="119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5" y="138"/>
                  <a:pt x="98" y="166"/>
                  <a:pt x="98" y="195"/>
                </a:cubicBezTo>
                <a:cubicBezTo>
                  <a:pt x="90" y="189"/>
                  <a:pt x="63" y="172"/>
                  <a:pt x="40" y="169"/>
                </a:cubicBezTo>
                <a:cubicBezTo>
                  <a:pt x="40" y="169"/>
                  <a:pt x="59" y="163"/>
                  <a:pt x="85" y="183"/>
                </a:cubicBezTo>
                <a:cubicBezTo>
                  <a:pt x="85" y="183"/>
                  <a:pt x="90" y="138"/>
                  <a:pt x="15" y="163"/>
                </a:cubicBezTo>
                <a:cubicBezTo>
                  <a:pt x="15" y="163"/>
                  <a:pt x="59" y="224"/>
                  <a:pt x="79" y="187"/>
                </a:cubicBezTo>
                <a:cubicBezTo>
                  <a:pt x="98" y="203"/>
                  <a:pt x="98" y="203"/>
                  <a:pt x="98" y="203"/>
                </a:cubicBezTo>
                <a:cubicBezTo>
                  <a:pt x="98" y="214"/>
                  <a:pt x="98" y="226"/>
                  <a:pt x="97" y="236"/>
                </a:cubicBezTo>
                <a:cubicBezTo>
                  <a:pt x="99" y="236"/>
                  <a:pt x="101" y="237"/>
                  <a:pt x="103" y="238"/>
                </a:cubicBezTo>
                <a:cubicBezTo>
                  <a:pt x="106" y="236"/>
                  <a:pt x="109" y="236"/>
                  <a:pt x="113" y="235"/>
                </a:cubicBezTo>
                <a:cubicBezTo>
                  <a:pt x="113" y="225"/>
                  <a:pt x="112" y="199"/>
                  <a:pt x="107" y="168"/>
                </a:cubicBezTo>
                <a:cubicBezTo>
                  <a:pt x="139" y="127"/>
                  <a:pt x="139" y="127"/>
                  <a:pt x="139" y="127"/>
                </a:cubicBezTo>
                <a:cubicBezTo>
                  <a:pt x="180" y="173"/>
                  <a:pt x="221" y="69"/>
                  <a:pt x="221" y="69"/>
                </a:cubicBezTo>
                <a:cubicBezTo>
                  <a:pt x="106" y="61"/>
                  <a:pt x="127" y="126"/>
                  <a:pt x="127" y="12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千图PPT彼岸天：ID 8661124矩形 1"/>
          <p:cNvSpPr/>
          <p:nvPr>
            <p:custDataLst>
              <p:tags r:id="rId4"/>
            </p:custDataLst>
          </p:nvPr>
        </p:nvSpPr>
        <p:spPr>
          <a:xfrm>
            <a:off x="4725212" y="1938209"/>
            <a:ext cx="5147617" cy="375637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圆角矩形 3">
            <a:extLst>
              <a:ext uri="{FF2B5EF4-FFF2-40B4-BE49-F238E27FC236}">
                <a16:creationId xmlns:a16="http://schemas.microsoft.com/office/drawing/2014/main" id="{1AB0294B-3500-4B3C-BA1E-CAA177F132A0}"/>
              </a:ext>
            </a:extLst>
          </p:cNvPr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在非面向对象方面的扩充</a:t>
            </a:r>
            <a:endParaRPr lang="zh-CN" altLang="en-US" sz="2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39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>
        <p14:switch dir="r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千图PPT彼岸天：ID 8661124椭圆 2"/>
          <p:cNvSpPr/>
          <p:nvPr>
            <p:custDataLst>
              <p:tags r:id="rId2"/>
            </p:custDataLst>
          </p:nvPr>
        </p:nvSpPr>
        <p:spPr>
          <a:xfrm>
            <a:off x="4852201" y="2387333"/>
            <a:ext cx="2487600" cy="2486773"/>
          </a:xfrm>
          <a:prstGeom prst="ellipse">
            <a:avLst/>
          </a:prstGeom>
          <a:blipFill dpi="0" rotWithShape="1">
            <a:blip r:embed="rId19"/>
            <a:srcRect/>
            <a:stretch>
              <a:fillRect l="-19352" r="-19352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5" name="千图PPT彼岸天：ID 8661124直接连接符 1"/>
          <p:cNvCxnSpPr/>
          <p:nvPr>
            <p:custDataLst>
              <p:tags r:id="rId3"/>
            </p:custDataLst>
          </p:nvPr>
        </p:nvCxnSpPr>
        <p:spPr>
          <a:xfrm>
            <a:off x="7617238" y="3609020"/>
            <a:ext cx="3706477" cy="0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千图PPT彼岸天：ID 8661124组合 2"/>
          <p:cNvGrpSpPr/>
          <p:nvPr>
            <p:custDataLst>
              <p:tags r:id="rId4"/>
            </p:custDataLst>
          </p:nvPr>
        </p:nvGrpSpPr>
        <p:grpSpPr>
          <a:xfrm>
            <a:off x="4094595" y="1611764"/>
            <a:ext cx="3998015" cy="3998013"/>
            <a:chOff x="4094595" y="1611764"/>
            <a:chExt cx="3998015" cy="3998013"/>
          </a:xfrm>
        </p:grpSpPr>
        <p:sp>
          <p:nvSpPr>
            <p:cNvPr id="6" name="Block Arc 7"/>
            <p:cNvSpPr/>
            <p:nvPr/>
          </p:nvSpPr>
          <p:spPr>
            <a:xfrm flipH="1" flipV="1">
              <a:off x="4094595" y="1611764"/>
              <a:ext cx="3998015" cy="3998013"/>
            </a:xfrm>
            <a:prstGeom prst="blockArc">
              <a:avLst>
                <a:gd name="adj1" fmla="val 21599999"/>
                <a:gd name="adj2" fmla="val 8180671"/>
                <a:gd name="adj3" fmla="val 1191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Isosceles Triangle 8"/>
            <p:cNvSpPr/>
            <p:nvPr/>
          </p:nvSpPr>
          <p:spPr>
            <a:xfrm rot="18900000" flipH="1" flipV="1">
              <a:off x="7188463" y="2267181"/>
              <a:ext cx="821422" cy="70812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" name="千图PPT彼岸天：ID 8661124组合 1"/>
          <p:cNvGrpSpPr/>
          <p:nvPr>
            <p:custDataLst>
              <p:tags r:id="rId5"/>
            </p:custDataLst>
          </p:nvPr>
        </p:nvGrpSpPr>
        <p:grpSpPr>
          <a:xfrm>
            <a:off x="4094595" y="1611764"/>
            <a:ext cx="3998015" cy="3998013"/>
            <a:chOff x="4094595" y="1611764"/>
            <a:chExt cx="3998015" cy="3998013"/>
          </a:xfrm>
        </p:grpSpPr>
        <p:sp>
          <p:nvSpPr>
            <p:cNvPr id="23" name="Block Arc 10"/>
            <p:cNvSpPr/>
            <p:nvPr/>
          </p:nvSpPr>
          <p:spPr>
            <a:xfrm>
              <a:off x="4094595" y="1611764"/>
              <a:ext cx="3998015" cy="3998013"/>
            </a:xfrm>
            <a:prstGeom prst="blockArc">
              <a:avLst>
                <a:gd name="adj1" fmla="val 21599999"/>
                <a:gd name="adj2" fmla="val 8180671"/>
                <a:gd name="adj3" fmla="val 1191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sosceles Triangle 11"/>
            <p:cNvSpPr/>
            <p:nvPr/>
          </p:nvSpPr>
          <p:spPr>
            <a:xfrm rot="8100000" flipV="1">
              <a:off x="4187398" y="4266807"/>
              <a:ext cx="821421" cy="70812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cxnSp>
        <p:nvCxnSpPr>
          <p:cNvPr id="9" name="千图PPT彼岸天：ID 8661124直接连接符 12"/>
          <p:cNvCxnSpPr/>
          <p:nvPr>
            <p:custDataLst>
              <p:tags r:id="rId6"/>
            </p:custDataLst>
          </p:nvPr>
        </p:nvCxnSpPr>
        <p:spPr>
          <a:xfrm flipH="1">
            <a:off x="879330" y="3595748"/>
            <a:ext cx="3678364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千图PPT彼岸天：ID 8661124文本框 14"/>
          <p:cNvSpPr txBox="1"/>
          <p:nvPr>
            <p:custDataLst>
              <p:tags r:id="rId7"/>
            </p:custDataLst>
          </p:nvPr>
        </p:nvSpPr>
        <p:spPr bwMode="auto">
          <a:xfrm>
            <a:off x="8332890" y="4167537"/>
            <a:ext cx="3629724" cy="371127"/>
          </a:xfrm>
          <a:prstGeom prst="rect">
            <a:avLst/>
          </a:prstGeom>
        </p:spPr>
        <p:txBody>
          <a:bodyPr wrap="square" lIns="0" tIns="0" rIns="0" bIns="0" anchor="t" anchorCtr="0">
            <a:normAutofit fontScale="25000" lnSpcReduction="20000"/>
          </a:bodyPr>
          <a:lstStyle/>
          <a:p>
            <a:pPr algn="just">
              <a:lnSpc>
                <a:spcPct val="120000"/>
              </a:lnSpc>
              <a:defRPr/>
            </a:pPr>
            <a:r>
              <a:rPr lang="en-US" altLang="zh-CN" sz="6400" dirty="0"/>
              <a:t># include &lt;iostream&gt;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6400" dirty="0"/>
              <a:t>using namespace std;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6400" dirty="0"/>
              <a:t>int main()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6400" dirty="0"/>
              <a:t>{ int x = 25;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6400" dirty="0"/>
              <a:t>  cout&lt;&lt;hex&lt;&lt;x&lt;&lt;‘ ’&lt;&lt;dec&lt;&lt;x &lt;&lt;‘ ’&lt;&lt; oct&lt;&lt;x &lt;&lt;‘ ’&lt;&lt; endl;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6400" dirty="0"/>
              <a:t>  return 0;</a:t>
            </a:r>
          </a:p>
          <a:p>
            <a:pPr algn="just">
              <a:lnSpc>
                <a:spcPct val="120000"/>
              </a:lnSpc>
              <a:defRPr/>
            </a:pPr>
            <a:r>
              <a:rPr lang="en-US" altLang="zh-CN" sz="6400" dirty="0"/>
              <a:t>}</a:t>
            </a:r>
          </a:p>
          <a:p>
            <a:pPr marL="0" indent="0" algn="just">
              <a:lnSpc>
                <a:spcPct val="120000"/>
              </a:lnSpc>
              <a:defRPr/>
            </a:pPr>
            <a:br>
              <a:rPr lang="zh-CN" altLang="en-US" sz="1050" dirty="0"/>
            </a:br>
            <a:endParaRPr lang="zh-CN" altLang="en-US" sz="1050" dirty="0"/>
          </a:p>
        </p:txBody>
      </p:sp>
      <p:sp>
        <p:nvSpPr>
          <p:cNvPr id="21" name="千图PPT彼岸天：ID 8661124文本框 15"/>
          <p:cNvSpPr txBox="1"/>
          <p:nvPr>
            <p:custDataLst>
              <p:tags r:id="rId8"/>
            </p:custDataLst>
          </p:nvPr>
        </p:nvSpPr>
        <p:spPr>
          <a:xfrm>
            <a:off x="8335040" y="3766017"/>
            <a:ext cx="2560380" cy="328231"/>
          </a:xfrm>
          <a:prstGeom prst="rect">
            <a:avLst/>
          </a:prstGeom>
          <a:noFill/>
          <a:effectLst/>
        </p:spPr>
        <p:txBody>
          <a:bodyPr wrap="none" lIns="0" tIns="0" rIns="0" bIns="0" anchor="ctr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1"/>
            <a:r>
              <a:rPr lang="zh-CN" altLang="en-US" sz="2135" dirty="0">
                <a:solidFill>
                  <a:schemeClr val="accent2"/>
                </a:solidFill>
              </a:rPr>
              <a:t>进制转换</a:t>
            </a:r>
          </a:p>
        </p:txBody>
      </p:sp>
      <p:sp>
        <p:nvSpPr>
          <p:cNvPr id="22" name="千图PPT彼岸天：ID 8661124文本框 28"/>
          <p:cNvSpPr txBox="1"/>
          <p:nvPr>
            <p:custDataLst>
              <p:tags r:id="rId9"/>
            </p:custDataLst>
          </p:nvPr>
        </p:nvSpPr>
        <p:spPr bwMode="auto">
          <a:xfrm>
            <a:off x="879330" y="2596872"/>
            <a:ext cx="2947978" cy="371127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2000" dirty="0"/>
              <a:t>向下兼容 </a:t>
            </a:r>
            <a:r>
              <a:rPr lang="en-US" altLang="zh-CN" sz="2000" dirty="0"/>
              <a:t>printf() &amp;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  <a:endParaRPr lang="zh-CN" altLang="en-US" sz="2000" dirty="0"/>
          </a:p>
        </p:txBody>
      </p:sp>
      <p:sp>
        <p:nvSpPr>
          <p:cNvPr id="11" name="千图PPT彼岸天：ID 8661124文本框 18"/>
          <p:cNvSpPr txBox="1"/>
          <p:nvPr>
            <p:custDataLst>
              <p:tags r:id="rId10"/>
            </p:custDataLst>
          </p:nvPr>
        </p:nvSpPr>
        <p:spPr>
          <a:xfrm>
            <a:off x="2037728" y="1941131"/>
            <a:ext cx="2560380" cy="328231"/>
          </a:xfrm>
          <a:prstGeom prst="rect">
            <a:avLst/>
          </a:prstGeom>
          <a:noFill/>
          <a:effectLst/>
        </p:spPr>
        <p:txBody>
          <a:bodyPr wrap="none" lIns="0" tIns="0" rIns="0" bIns="0" anchor="ctr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lvl="1" algn="r"/>
            <a:r>
              <a:rPr lang="en-US" altLang="zh-CN" sz="2135" dirty="0">
                <a:solidFill>
                  <a:schemeClr val="accent1"/>
                </a:solidFill>
              </a:rPr>
              <a:t>cout&lt;&lt; / </a:t>
            </a:r>
            <a:r>
              <a:rPr lang="en-US" altLang="zh-CN" sz="2135" dirty="0" err="1">
                <a:solidFill>
                  <a:schemeClr val="accent1"/>
                </a:solidFill>
              </a:rPr>
              <a:t>cin</a:t>
            </a:r>
            <a:r>
              <a:rPr lang="en-US" altLang="zh-CN" sz="2135" dirty="0">
                <a:solidFill>
                  <a:schemeClr val="accent1"/>
                </a:solidFill>
              </a:rPr>
              <a:t>&gt;&gt; </a:t>
            </a:r>
            <a:r>
              <a:rPr lang="zh-CN" altLang="en-US" sz="2135" dirty="0">
                <a:solidFill>
                  <a:schemeClr val="accent1"/>
                </a:solidFill>
              </a:rPr>
              <a:t>必须配合 </a:t>
            </a:r>
            <a:r>
              <a:rPr lang="en-US" altLang="zh-CN" sz="2135" dirty="0">
                <a:solidFill>
                  <a:schemeClr val="accent1"/>
                </a:solidFill>
              </a:rPr>
              <a:t>&lt;iostream&gt;</a:t>
            </a:r>
          </a:p>
        </p:txBody>
      </p:sp>
      <p:sp>
        <p:nvSpPr>
          <p:cNvPr id="17" name="千图PPT彼岸天：ID 8661124Freeform: Shape 20"/>
          <p:cNvSpPr/>
          <p:nvPr>
            <p:custDataLst>
              <p:tags r:id="rId11"/>
            </p:custDataLst>
          </p:nvPr>
        </p:nvSpPr>
        <p:spPr bwMode="auto">
          <a:xfrm>
            <a:off x="2027486" y="3815008"/>
            <a:ext cx="357709" cy="517963"/>
          </a:xfrm>
          <a:custGeom>
            <a:avLst/>
            <a:gdLst>
              <a:gd name="T0" fmla="*/ 47 w 250"/>
              <a:gd name="T1" fmla="*/ 0 h 362"/>
              <a:gd name="T2" fmla="*/ 36 w 250"/>
              <a:gd name="T3" fmla="*/ 2 h 362"/>
              <a:gd name="T4" fmla="*/ 20 w 250"/>
              <a:gd name="T5" fmla="*/ 9 h 362"/>
              <a:gd name="T6" fmla="*/ 9 w 250"/>
              <a:gd name="T7" fmla="*/ 21 h 362"/>
              <a:gd name="T8" fmla="*/ 1 w 250"/>
              <a:gd name="T9" fmla="*/ 37 h 362"/>
              <a:gd name="T10" fmla="*/ 0 w 250"/>
              <a:gd name="T11" fmla="*/ 317 h 362"/>
              <a:gd name="T12" fmla="*/ 1 w 250"/>
              <a:gd name="T13" fmla="*/ 327 h 362"/>
              <a:gd name="T14" fmla="*/ 9 w 250"/>
              <a:gd name="T15" fmla="*/ 343 h 362"/>
              <a:gd name="T16" fmla="*/ 20 w 250"/>
              <a:gd name="T17" fmla="*/ 355 h 362"/>
              <a:gd name="T18" fmla="*/ 36 w 250"/>
              <a:gd name="T19" fmla="*/ 362 h 362"/>
              <a:gd name="T20" fmla="*/ 204 w 250"/>
              <a:gd name="T21" fmla="*/ 362 h 362"/>
              <a:gd name="T22" fmla="*/ 214 w 250"/>
              <a:gd name="T23" fmla="*/ 362 h 362"/>
              <a:gd name="T24" fmla="*/ 230 w 250"/>
              <a:gd name="T25" fmla="*/ 355 h 362"/>
              <a:gd name="T26" fmla="*/ 242 w 250"/>
              <a:gd name="T27" fmla="*/ 343 h 362"/>
              <a:gd name="T28" fmla="*/ 249 w 250"/>
              <a:gd name="T29" fmla="*/ 327 h 362"/>
              <a:gd name="T30" fmla="*/ 250 w 250"/>
              <a:gd name="T31" fmla="*/ 45 h 362"/>
              <a:gd name="T32" fmla="*/ 249 w 250"/>
              <a:gd name="T33" fmla="*/ 37 h 362"/>
              <a:gd name="T34" fmla="*/ 242 w 250"/>
              <a:gd name="T35" fmla="*/ 21 h 362"/>
              <a:gd name="T36" fmla="*/ 230 w 250"/>
              <a:gd name="T37" fmla="*/ 9 h 362"/>
              <a:gd name="T38" fmla="*/ 214 w 250"/>
              <a:gd name="T39" fmla="*/ 2 h 362"/>
              <a:gd name="T40" fmla="*/ 204 w 250"/>
              <a:gd name="T41" fmla="*/ 0 h 362"/>
              <a:gd name="T42" fmla="*/ 159 w 250"/>
              <a:gd name="T43" fmla="*/ 24 h 362"/>
              <a:gd name="T44" fmla="*/ 163 w 250"/>
              <a:gd name="T45" fmla="*/ 25 h 362"/>
              <a:gd name="T46" fmla="*/ 170 w 250"/>
              <a:gd name="T47" fmla="*/ 31 h 362"/>
              <a:gd name="T48" fmla="*/ 170 w 250"/>
              <a:gd name="T49" fmla="*/ 35 h 362"/>
              <a:gd name="T50" fmla="*/ 167 w 250"/>
              <a:gd name="T51" fmla="*/ 42 h 362"/>
              <a:gd name="T52" fmla="*/ 159 w 250"/>
              <a:gd name="T53" fmla="*/ 45 h 362"/>
              <a:gd name="T54" fmla="*/ 92 w 250"/>
              <a:gd name="T55" fmla="*/ 45 h 362"/>
              <a:gd name="T56" fmla="*/ 83 w 250"/>
              <a:gd name="T57" fmla="*/ 42 h 362"/>
              <a:gd name="T58" fmla="*/ 80 w 250"/>
              <a:gd name="T59" fmla="*/ 35 h 362"/>
              <a:gd name="T60" fmla="*/ 80 w 250"/>
              <a:gd name="T61" fmla="*/ 31 h 362"/>
              <a:gd name="T62" fmla="*/ 87 w 250"/>
              <a:gd name="T63" fmla="*/ 25 h 362"/>
              <a:gd name="T64" fmla="*/ 92 w 250"/>
              <a:gd name="T65" fmla="*/ 24 h 362"/>
              <a:gd name="T66" fmla="*/ 125 w 250"/>
              <a:gd name="T67" fmla="*/ 346 h 362"/>
              <a:gd name="T68" fmla="*/ 112 w 250"/>
              <a:gd name="T69" fmla="*/ 342 h 362"/>
              <a:gd name="T70" fmla="*/ 108 w 250"/>
              <a:gd name="T71" fmla="*/ 329 h 362"/>
              <a:gd name="T72" fmla="*/ 109 w 250"/>
              <a:gd name="T73" fmla="*/ 322 h 362"/>
              <a:gd name="T74" fmla="*/ 118 w 250"/>
              <a:gd name="T75" fmla="*/ 313 h 362"/>
              <a:gd name="T76" fmla="*/ 125 w 250"/>
              <a:gd name="T77" fmla="*/ 311 h 362"/>
              <a:gd name="T78" fmla="*/ 138 w 250"/>
              <a:gd name="T79" fmla="*/ 316 h 362"/>
              <a:gd name="T80" fmla="*/ 143 w 250"/>
              <a:gd name="T81" fmla="*/ 329 h 362"/>
              <a:gd name="T82" fmla="*/ 141 w 250"/>
              <a:gd name="T83" fmla="*/ 336 h 362"/>
              <a:gd name="T84" fmla="*/ 132 w 250"/>
              <a:gd name="T85" fmla="*/ 345 h 362"/>
              <a:gd name="T86" fmla="*/ 125 w 250"/>
              <a:gd name="T87" fmla="*/ 346 h 362"/>
              <a:gd name="T88" fmla="*/ 47 w 250"/>
              <a:gd name="T89" fmla="*/ 295 h 362"/>
              <a:gd name="T90" fmla="*/ 204 w 250"/>
              <a:gd name="T91" fmla="*/ 69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50" h="362">
                <a:moveTo>
                  <a:pt x="204" y="0"/>
                </a:moveTo>
                <a:lnTo>
                  <a:pt x="47" y="0"/>
                </a:lnTo>
                <a:lnTo>
                  <a:pt x="47" y="0"/>
                </a:lnTo>
                <a:lnTo>
                  <a:pt x="36" y="2"/>
                </a:lnTo>
                <a:lnTo>
                  <a:pt x="28" y="5"/>
                </a:lnTo>
                <a:lnTo>
                  <a:pt x="20" y="9"/>
                </a:lnTo>
                <a:lnTo>
                  <a:pt x="15" y="13"/>
                </a:lnTo>
                <a:lnTo>
                  <a:pt x="9" y="21"/>
                </a:lnTo>
                <a:lnTo>
                  <a:pt x="4" y="28"/>
                </a:lnTo>
                <a:lnTo>
                  <a:pt x="1" y="37"/>
                </a:lnTo>
                <a:lnTo>
                  <a:pt x="0" y="45"/>
                </a:lnTo>
                <a:lnTo>
                  <a:pt x="0" y="317"/>
                </a:lnTo>
                <a:lnTo>
                  <a:pt x="0" y="317"/>
                </a:lnTo>
                <a:lnTo>
                  <a:pt x="1" y="327"/>
                </a:lnTo>
                <a:lnTo>
                  <a:pt x="4" y="335"/>
                </a:lnTo>
                <a:lnTo>
                  <a:pt x="9" y="343"/>
                </a:lnTo>
                <a:lnTo>
                  <a:pt x="15" y="349"/>
                </a:lnTo>
                <a:lnTo>
                  <a:pt x="20" y="355"/>
                </a:lnTo>
                <a:lnTo>
                  <a:pt x="28" y="359"/>
                </a:lnTo>
                <a:lnTo>
                  <a:pt x="36" y="362"/>
                </a:lnTo>
                <a:lnTo>
                  <a:pt x="47" y="362"/>
                </a:lnTo>
                <a:lnTo>
                  <a:pt x="204" y="362"/>
                </a:lnTo>
                <a:lnTo>
                  <a:pt x="204" y="362"/>
                </a:lnTo>
                <a:lnTo>
                  <a:pt x="214" y="362"/>
                </a:lnTo>
                <a:lnTo>
                  <a:pt x="223" y="359"/>
                </a:lnTo>
                <a:lnTo>
                  <a:pt x="230" y="355"/>
                </a:lnTo>
                <a:lnTo>
                  <a:pt x="236" y="349"/>
                </a:lnTo>
                <a:lnTo>
                  <a:pt x="242" y="343"/>
                </a:lnTo>
                <a:lnTo>
                  <a:pt x="246" y="335"/>
                </a:lnTo>
                <a:lnTo>
                  <a:pt x="249" y="327"/>
                </a:lnTo>
                <a:lnTo>
                  <a:pt x="250" y="317"/>
                </a:lnTo>
                <a:lnTo>
                  <a:pt x="250" y="45"/>
                </a:lnTo>
                <a:lnTo>
                  <a:pt x="250" y="45"/>
                </a:lnTo>
                <a:lnTo>
                  <a:pt x="249" y="37"/>
                </a:lnTo>
                <a:lnTo>
                  <a:pt x="246" y="28"/>
                </a:lnTo>
                <a:lnTo>
                  <a:pt x="242" y="21"/>
                </a:lnTo>
                <a:lnTo>
                  <a:pt x="236" y="13"/>
                </a:lnTo>
                <a:lnTo>
                  <a:pt x="230" y="9"/>
                </a:lnTo>
                <a:lnTo>
                  <a:pt x="223" y="5"/>
                </a:lnTo>
                <a:lnTo>
                  <a:pt x="214" y="2"/>
                </a:lnTo>
                <a:lnTo>
                  <a:pt x="204" y="0"/>
                </a:lnTo>
                <a:lnTo>
                  <a:pt x="204" y="0"/>
                </a:lnTo>
                <a:close/>
                <a:moveTo>
                  <a:pt x="92" y="24"/>
                </a:moveTo>
                <a:lnTo>
                  <a:pt x="159" y="24"/>
                </a:lnTo>
                <a:lnTo>
                  <a:pt x="159" y="24"/>
                </a:lnTo>
                <a:lnTo>
                  <a:pt x="163" y="25"/>
                </a:lnTo>
                <a:lnTo>
                  <a:pt x="167" y="26"/>
                </a:lnTo>
                <a:lnTo>
                  <a:pt x="170" y="31"/>
                </a:lnTo>
                <a:lnTo>
                  <a:pt x="170" y="35"/>
                </a:lnTo>
                <a:lnTo>
                  <a:pt x="170" y="35"/>
                </a:lnTo>
                <a:lnTo>
                  <a:pt x="170" y="40"/>
                </a:lnTo>
                <a:lnTo>
                  <a:pt x="167" y="42"/>
                </a:lnTo>
                <a:lnTo>
                  <a:pt x="163" y="45"/>
                </a:lnTo>
                <a:lnTo>
                  <a:pt x="159" y="45"/>
                </a:lnTo>
                <a:lnTo>
                  <a:pt x="92" y="45"/>
                </a:lnTo>
                <a:lnTo>
                  <a:pt x="92" y="45"/>
                </a:lnTo>
                <a:lnTo>
                  <a:pt x="87" y="45"/>
                </a:lnTo>
                <a:lnTo>
                  <a:pt x="83" y="42"/>
                </a:lnTo>
                <a:lnTo>
                  <a:pt x="80" y="40"/>
                </a:lnTo>
                <a:lnTo>
                  <a:pt x="80" y="35"/>
                </a:lnTo>
                <a:lnTo>
                  <a:pt x="80" y="35"/>
                </a:lnTo>
                <a:lnTo>
                  <a:pt x="80" y="31"/>
                </a:lnTo>
                <a:lnTo>
                  <a:pt x="83" y="26"/>
                </a:lnTo>
                <a:lnTo>
                  <a:pt x="87" y="25"/>
                </a:lnTo>
                <a:lnTo>
                  <a:pt x="92" y="24"/>
                </a:lnTo>
                <a:lnTo>
                  <a:pt x="92" y="24"/>
                </a:lnTo>
                <a:close/>
                <a:moveTo>
                  <a:pt x="125" y="346"/>
                </a:moveTo>
                <a:lnTo>
                  <a:pt x="125" y="346"/>
                </a:lnTo>
                <a:lnTo>
                  <a:pt x="118" y="345"/>
                </a:lnTo>
                <a:lnTo>
                  <a:pt x="112" y="342"/>
                </a:lnTo>
                <a:lnTo>
                  <a:pt x="109" y="336"/>
                </a:lnTo>
                <a:lnTo>
                  <a:pt x="108" y="329"/>
                </a:lnTo>
                <a:lnTo>
                  <a:pt x="108" y="329"/>
                </a:lnTo>
                <a:lnTo>
                  <a:pt x="109" y="322"/>
                </a:lnTo>
                <a:lnTo>
                  <a:pt x="112" y="316"/>
                </a:lnTo>
                <a:lnTo>
                  <a:pt x="118" y="313"/>
                </a:lnTo>
                <a:lnTo>
                  <a:pt x="125" y="311"/>
                </a:lnTo>
                <a:lnTo>
                  <a:pt x="125" y="311"/>
                </a:lnTo>
                <a:lnTo>
                  <a:pt x="132" y="313"/>
                </a:lnTo>
                <a:lnTo>
                  <a:pt x="138" y="316"/>
                </a:lnTo>
                <a:lnTo>
                  <a:pt x="141" y="322"/>
                </a:lnTo>
                <a:lnTo>
                  <a:pt x="143" y="329"/>
                </a:lnTo>
                <a:lnTo>
                  <a:pt x="143" y="329"/>
                </a:lnTo>
                <a:lnTo>
                  <a:pt x="141" y="336"/>
                </a:lnTo>
                <a:lnTo>
                  <a:pt x="138" y="342"/>
                </a:lnTo>
                <a:lnTo>
                  <a:pt x="132" y="345"/>
                </a:lnTo>
                <a:lnTo>
                  <a:pt x="125" y="346"/>
                </a:lnTo>
                <a:lnTo>
                  <a:pt x="125" y="346"/>
                </a:lnTo>
                <a:close/>
                <a:moveTo>
                  <a:pt x="204" y="295"/>
                </a:moveTo>
                <a:lnTo>
                  <a:pt x="47" y="295"/>
                </a:lnTo>
                <a:lnTo>
                  <a:pt x="47" y="69"/>
                </a:lnTo>
                <a:lnTo>
                  <a:pt x="204" y="69"/>
                </a:lnTo>
                <a:lnTo>
                  <a:pt x="204" y="2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8" name="千图PPT彼岸天：ID 8661124Freeform: Shape 21"/>
          <p:cNvSpPr/>
          <p:nvPr>
            <p:custDataLst>
              <p:tags r:id="rId12"/>
            </p:custDataLst>
          </p:nvPr>
        </p:nvSpPr>
        <p:spPr bwMode="auto">
          <a:xfrm>
            <a:off x="2664066" y="3922538"/>
            <a:ext cx="493826" cy="307976"/>
          </a:xfrm>
          <a:custGeom>
            <a:avLst/>
            <a:gdLst>
              <a:gd name="T0" fmla="*/ 326 w 372"/>
              <a:gd name="T1" fmla="*/ 232 h 232"/>
              <a:gd name="T2" fmla="*/ 334 w 372"/>
              <a:gd name="T3" fmla="*/ 231 h 232"/>
              <a:gd name="T4" fmla="*/ 348 w 372"/>
              <a:gd name="T5" fmla="*/ 226 h 232"/>
              <a:gd name="T6" fmla="*/ 358 w 372"/>
              <a:gd name="T7" fmla="*/ 216 h 232"/>
              <a:gd name="T8" fmla="*/ 367 w 372"/>
              <a:gd name="T9" fmla="*/ 199 h 232"/>
              <a:gd name="T10" fmla="*/ 371 w 372"/>
              <a:gd name="T11" fmla="*/ 174 h 232"/>
              <a:gd name="T12" fmla="*/ 372 w 372"/>
              <a:gd name="T13" fmla="*/ 161 h 232"/>
              <a:gd name="T14" fmla="*/ 368 w 372"/>
              <a:gd name="T15" fmla="*/ 144 h 232"/>
              <a:gd name="T16" fmla="*/ 361 w 372"/>
              <a:gd name="T17" fmla="*/ 129 h 232"/>
              <a:gd name="T18" fmla="*/ 349 w 372"/>
              <a:gd name="T19" fmla="*/ 119 h 232"/>
              <a:gd name="T20" fmla="*/ 326 w 372"/>
              <a:gd name="T21" fmla="*/ 107 h 232"/>
              <a:gd name="T22" fmla="*/ 304 w 372"/>
              <a:gd name="T23" fmla="*/ 103 h 232"/>
              <a:gd name="T24" fmla="*/ 307 w 372"/>
              <a:gd name="T25" fmla="*/ 91 h 232"/>
              <a:gd name="T26" fmla="*/ 308 w 372"/>
              <a:gd name="T27" fmla="*/ 62 h 232"/>
              <a:gd name="T28" fmla="*/ 302 w 372"/>
              <a:gd name="T29" fmla="*/ 46 h 232"/>
              <a:gd name="T30" fmla="*/ 292 w 372"/>
              <a:gd name="T31" fmla="*/ 30 h 232"/>
              <a:gd name="T32" fmla="*/ 273 w 372"/>
              <a:gd name="T33" fmla="*/ 14 h 232"/>
              <a:gd name="T34" fmla="*/ 246 w 372"/>
              <a:gd name="T35" fmla="*/ 3 h 232"/>
              <a:gd name="T36" fmla="*/ 234 w 372"/>
              <a:gd name="T37" fmla="*/ 0 h 232"/>
              <a:gd name="T38" fmla="*/ 212 w 372"/>
              <a:gd name="T39" fmla="*/ 0 h 232"/>
              <a:gd name="T40" fmla="*/ 195 w 372"/>
              <a:gd name="T41" fmla="*/ 6 h 232"/>
              <a:gd name="T42" fmla="*/ 180 w 372"/>
              <a:gd name="T43" fmla="*/ 16 h 232"/>
              <a:gd name="T44" fmla="*/ 164 w 372"/>
              <a:gd name="T45" fmla="*/ 32 h 232"/>
              <a:gd name="T46" fmla="*/ 152 w 372"/>
              <a:gd name="T47" fmla="*/ 53 h 232"/>
              <a:gd name="T48" fmla="*/ 148 w 372"/>
              <a:gd name="T49" fmla="*/ 48 h 232"/>
              <a:gd name="T50" fmla="*/ 138 w 372"/>
              <a:gd name="T51" fmla="*/ 35 h 232"/>
              <a:gd name="T52" fmla="*/ 118 w 372"/>
              <a:gd name="T53" fmla="*/ 26 h 232"/>
              <a:gd name="T54" fmla="*/ 103 w 372"/>
              <a:gd name="T55" fmla="*/ 24 h 232"/>
              <a:gd name="T56" fmla="*/ 87 w 372"/>
              <a:gd name="T57" fmla="*/ 29 h 232"/>
              <a:gd name="T58" fmla="*/ 77 w 372"/>
              <a:gd name="T59" fmla="*/ 32 h 232"/>
              <a:gd name="T60" fmla="*/ 64 w 372"/>
              <a:gd name="T61" fmla="*/ 42 h 232"/>
              <a:gd name="T62" fmla="*/ 53 w 372"/>
              <a:gd name="T63" fmla="*/ 53 h 232"/>
              <a:gd name="T64" fmla="*/ 45 w 372"/>
              <a:gd name="T65" fmla="*/ 72 h 232"/>
              <a:gd name="T66" fmla="*/ 42 w 372"/>
              <a:gd name="T67" fmla="*/ 94 h 232"/>
              <a:gd name="T68" fmla="*/ 43 w 372"/>
              <a:gd name="T69" fmla="*/ 104 h 232"/>
              <a:gd name="T70" fmla="*/ 29 w 372"/>
              <a:gd name="T71" fmla="*/ 109 h 232"/>
              <a:gd name="T72" fmla="*/ 13 w 372"/>
              <a:gd name="T73" fmla="*/ 120 h 232"/>
              <a:gd name="T74" fmla="*/ 3 w 372"/>
              <a:gd name="T75" fmla="*/ 135 h 232"/>
              <a:gd name="T76" fmla="*/ 0 w 372"/>
              <a:gd name="T77" fmla="*/ 148 h 232"/>
              <a:gd name="T78" fmla="*/ 0 w 372"/>
              <a:gd name="T79" fmla="*/ 155 h 232"/>
              <a:gd name="T80" fmla="*/ 1 w 372"/>
              <a:gd name="T81" fmla="*/ 177 h 232"/>
              <a:gd name="T82" fmla="*/ 5 w 372"/>
              <a:gd name="T83" fmla="*/ 195 h 232"/>
              <a:gd name="T84" fmla="*/ 21 w 372"/>
              <a:gd name="T85" fmla="*/ 218 h 232"/>
              <a:gd name="T86" fmla="*/ 36 w 372"/>
              <a:gd name="T87" fmla="*/ 229 h 232"/>
              <a:gd name="T88" fmla="*/ 43 w 372"/>
              <a:gd name="T89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2" h="232">
                <a:moveTo>
                  <a:pt x="43" y="232"/>
                </a:moveTo>
                <a:lnTo>
                  <a:pt x="326" y="232"/>
                </a:lnTo>
                <a:lnTo>
                  <a:pt x="326" y="232"/>
                </a:lnTo>
                <a:lnTo>
                  <a:pt x="334" y="231"/>
                </a:lnTo>
                <a:lnTo>
                  <a:pt x="342" y="229"/>
                </a:lnTo>
                <a:lnTo>
                  <a:pt x="348" y="226"/>
                </a:lnTo>
                <a:lnTo>
                  <a:pt x="353" y="222"/>
                </a:lnTo>
                <a:lnTo>
                  <a:pt x="358" y="216"/>
                </a:lnTo>
                <a:lnTo>
                  <a:pt x="361" y="211"/>
                </a:lnTo>
                <a:lnTo>
                  <a:pt x="367" y="199"/>
                </a:lnTo>
                <a:lnTo>
                  <a:pt x="369" y="186"/>
                </a:lnTo>
                <a:lnTo>
                  <a:pt x="371" y="174"/>
                </a:lnTo>
                <a:lnTo>
                  <a:pt x="372" y="161"/>
                </a:lnTo>
                <a:lnTo>
                  <a:pt x="372" y="161"/>
                </a:lnTo>
                <a:lnTo>
                  <a:pt x="371" y="152"/>
                </a:lnTo>
                <a:lnTo>
                  <a:pt x="368" y="144"/>
                </a:lnTo>
                <a:lnTo>
                  <a:pt x="365" y="136"/>
                </a:lnTo>
                <a:lnTo>
                  <a:pt x="361" y="129"/>
                </a:lnTo>
                <a:lnTo>
                  <a:pt x="355" y="123"/>
                </a:lnTo>
                <a:lnTo>
                  <a:pt x="349" y="119"/>
                </a:lnTo>
                <a:lnTo>
                  <a:pt x="337" y="112"/>
                </a:lnTo>
                <a:lnTo>
                  <a:pt x="326" y="107"/>
                </a:lnTo>
                <a:lnTo>
                  <a:pt x="314" y="104"/>
                </a:lnTo>
                <a:lnTo>
                  <a:pt x="304" y="103"/>
                </a:lnTo>
                <a:lnTo>
                  <a:pt x="304" y="103"/>
                </a:lnTo>
                <a:lnTo>
                  <a:pt x="307" y="91"/>
                </a:lnTo>
                <a:lnTo>
                  <a:pt x="308" y="78"/>
                </a:lnTo>
                <a:lnTo>
                  <a:pt x="308" y="62"/>
                </a:lnTo>
                <a:lnTo>
                  <a:pt x="305" y="55"/>
                </a:lnTo>
                <a:lnTo>
                  <a:pt x="302" y="46"/>
                </a:lnTo>
                <a:lnTo>
                  <a:pt x="298" y="37"/>
                </a:lnTo>
                <a:lnTo>
                  <a:pt x="292" y="30"/>
                </a:lnTo>
                <a:lnTo>
                  <a:pt x="284" y="22"/>
                </a:lnTo>
                <a:lnTo>
                  <a:pt x="273" y="14"/>
                </a:lnTo>
                <a:lnTo>
                  <a:pt x="260" y="8"/>
                </a:lnTo>
                <a:lnTo>
                  <a:pt x="246" y="3"/>
                </a:lnTo>
                <a:lnTo>
                  <a:pt x="246" y="3"/>
                </a:lnTo>
                <a:lnTo>
                  <a:pt x="234" y="0"/>
                </a:lnTo>
                <a:lnTo>
                  <a:pt x="222" y="0"/>
                </a:lnTo>
                <a:lnTo>
                  <a:pt x="212" y="0"/>
                </a:lnTo>
                <a:lnTo>
                  <a:pt x="203" y="3"/>
                </a:lnTo>
                <a:lnTo>
                  <a:pt x="195" y="6"/>
                </a:lnTo>
                <a:lnTo>
                  <a:pt x="187" y="10"/>
                </a:lnTo>
                <a:lnTo>
                  <a:pt x="180" y="16"/>
                </a:lnTo>
                <a:lnTo>
                  <a:pt x="174" y="20"/>
                </a:lnTo>
                <a:lnTo>
                  <a:pt x="164" y="32"/>
                </a:lnTo>
                <a:lnTo>
                  <a:pt x="157" y="42"/>
                </a:lnTo>
                <a:lnTo>
                  <a:pt x="152" y="53"/>
                </a:lnTo>
                <a:lnTo>
                  <a:pt x="152" y="53"/>
                </a:lnTo>
                <a:lnTo>
                  <a:pt x="148" y="48"/>
                </a:lnTo>
                <a:lnTo>
                  <a:pt x="144" y="40"/>
                </a:lnTo>
                <a:lnTo>
                  <a:pt x="138" y="35"/>
                </a:lnTo>
                <a:lnTo>
                  <a:pt x="129" y="29"/>
                </a:lnTo>
                <a:lnTo>
                  <a:pt x="118" y="26"/>
                </a:lnTo>
                <a:lnTo>
                  <a:pt x="110" y="24"/>
                </a:lnTo>
                <a:lnTo>
                  <a:pt x="103" y="24"/>
                </a:lnTo>
                <a:lnTo>
                  <a:pt x="96" y="26"/>
                </a:lnTo>
                <a:lnTo>
                  <a:pt x="87" y="29"/>
                </a:lnTo>
                <a:lnTo>
                  <a:pt x="87" y="29"/>
                </a:lnTo>
                <a:lnTo>
                  <a:pt x="77" y="32"/>
                </a:lnTo>
                <a:lnTo>
                  <a:pt x="69" y="36"/>
                </a:lnTo>
                <a:lnTo>
                  <a:pt x="64" y="42"/>
                </a:lnTo>
                <a:lnTo>
                  <a:pt x="58" y="48"/>
                </a:lnTo>
                <a:lnTo>
                  <a:pt x="53" y="53"/>
                </a:lnTo>
                <a:lnTo>
                  <a:pt x="51" y="59"/>
                </a:lnTo>
                <a:lnTo>
                  <a:pt x="45" y="72"/>
                </a:lnTo>
                <a:lnTo>
                  <a:pt x="43" y="84"/>
                </a:lnTo>
                <a:lnTo>
                  <a:pt x="42" y="94"/>
                </a:lnTo>
                <a:lnTo>
                  <a:pt x="43" y="104"/>
                </a:lnTo>
                <a:lnTo>
                  <a:pt x="43" y="104"/>
                </a:lnTo>
                <a:lnTo>
                  <a:pt x="36" y="106"/>
                </a:lnTo>
                <a:lnTo>
                  <a:pt x="29" y="109"/>
                </a:lnTo>
                <a:lnTo>
                  <a:pt x="21" y="115"/>
                </a:lnTo>
                <a:lnTo>
                  <a:pt x="13" y="120"/>
                </a:lnTo>
                <a:lnTo>
                  <a:pt x="5" y="129"/>
                </a:lnTo>
                <a:lnTo>
                  <a:pt x="3" y="135"/>
                </a:lnTo>
                <a:lnTo>
                  <a:pt x="1" y="141"/>
                </a:lnTo>
                <a:lnTo>
                  <a:pt x="0" y="148"/>
                </a:lnTo>
                <a:lnTo>
                  <a:pt x="0" y="155"/>
                </a:lnTo>
                <a:lnTo>
                  <a:pt x="0" y="155"/>
                </a:lnTo>
                <a:lnTo>
                  <a:pt x="0" y="167"/>
                </a:lnTo>
                <a:lnTo>
                  <a:pt x="1" y="177"/>
                </a:lnTo>
                <a:lnTo>
                  <a:pt x="3" y="187"/>
                </a:lnTo>
                <a:lnTo>
                  <a:pt x="5" y="195"/>
                </a:lnTo>
                <a:lnTo>
                  <a:pt x="13" y="209"/>
                </a:lnTo>
                <a:lnTo>
                  <a:pt x="21" y="218"/>
                </a:lnTo>
                <a:lnTo>
                  <a:pt x="29" y="225"/>
                </a:lnTo>
                <a:lnTo>
                  <a:pt x="36" y="229"/>
                </a:lnTo>
                <a:lnTo>
                  <a:pt x="43" y="232"/>
                </a:lnTo>
                <a:lnTo>
                  <a:pt x="43" y="2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9" name="千图PPT彼岸天：ID 8661124Freeform: Shape 22"/>
          <p:cNvSpPr/>
          <p:nvPr>
            <p:custDataLst>
              <p:tags r:id="rId13"/>
            </p:custDataLst>
          </p:nvPr>
        </p:nvSpPr>
        <p:spPr bwMode="auto">
          <a:xfrm>
            <a:off x="3436763" y="3878639"/>
            <a:ext cx="390541" cy="395776"/>
          </a:xfrm>
          <a:custGeom>
            <a:avLst/>
            <a:gdLst>
              <a:gd name="T0" fmla="*/ 304 w 373"/>
              <a:gd name="T1" fmla="*/ 243 h 378"/>
              <a:gd name="T2" fmla="*/ 284 w 373"/>
              <a:gd name="T3" fmla="*/ 246 h 378"/>
              <a:gd name="T4" fmla="*/ 265 w 373"/>
              <a:gd name="T5" fmla="*/ 254 h 378"/>
              <a:gd name="T6" fmla="*/ 264 w 373"/>
              <a:gd name="T7" fmla="*/ 122 h 378"/>
              <a:gd name="T8" fmla="*/ 272 w 373"/>
              <a:gd name="T9" fmla="*/ 128 h 378"/>
              <a:gd name="T10" fmla="*/ 294 w 373"/>
              <a:gd name="T11" fmla="*/ 134 h 378"/>
              <a:gd name="T12" fmla="*/ 304 w 373"/>
              <a:gd name="T13" fmla="*/ 135 h 378"/>
              <a:gd name="T14" fmla="*/ 331 w 373"/>
              <a:gd name="T15" fmla="*/ 129 h 378"/>
              <a:gd name="T16" fmla="*/ 352 w 373"/>
              <a:gd name="T17" fmla="*/ 115 h 378"/>
              <a:gd name="T18" fmla="*/ 367 w 373"/>
              <a:gd name="T19" fmla="*/ 95 h 378"/>
              <a:gd name="T20" fmla="*/ 373 w 373"/>
              <a:gd name="T21" fmla="*/ 67 h 378"/>
              <a:gd name="T22" fmla="*/ 371 w 373"/>
              <a:gd name="T23" fmla="*/ 54 h 378"/>
              <a:gd name="T24" fmla="*/ 361 w 373"/>
              <a:gd name="T25" fmla="*/ 29 h 378"/>
              <a:gd name="T26" fmla="*/ 342 w 373"/>
              <a:gd name="T27" fmla="*/ 12 h 378"/>
              <a:gd name="T28" fmla="*/ 319 w 373"/>
              <a:gd name="T29" fmla="*/ 1 h 378"/>
              <a:gd name="T30" fmla="*/ 304 w 373"/>
              <a:gd name="T31" fmla="*/ 0 h 378"/>
              <a:gd name="T32" fmla="*/ 278 w 373"/>
              <a:gd name="T33" fmla="*/ 4 h 378"/>
              <a:gd name="T34" fmla="*/ 256 w 373"/>
              <a:gd name="T35" fmla="*/ 19 h 378"/>
              <a:gd name="T36" fmla="*/ 242 w 373"/>
              <a:gd name="T37" fmla="*/ 41 h 378"/>
              <a:gd name="T38" fmla="*/ 237 w 373"/>
              <a:gd name="T39" fmla="*/ 67 h 378"/>
              <a:gd name="T40" fmla="*/ 237 w 373"/>
              <a:gd name="T41" fmla="*/ 70 h 378"/>
              <a:gd name="T42" fmla="*/ 109 w 373"/>
              <a:gd name="T43" fmla="*/ 137 h 378"/>
              <a:gd name="T44" fmla="*/ 90 w 373"/>
              <a:gd name="T45" fmla="*/ 126 h 378"/>
              <a:gd name="T46" fmla="*/ 68 w 373"/>
              <a:gd name="T47" fmla="*/ 122 h 378"/>
              <a:gd name="T48" fmla="*/ 54 w 373"/>
              <a:gd name="T49" fmla="*/ 124 h 378"/>
              <a:gd name="T50" fmla="*/ 31 w 373"/>
              <a:gd name="T51" fmla="*/ 134 h 378"/>
              <a:gd name="T52" fmla="*/ 12 w 373"/>
              <a:gd name="T53" fmla="*/ 153 h 378"/>
              <a:gd name="T54" fmla="*/ 2 w 373"/>
              <a:gd name="T55" fmla="*/ 177 h 378"/>
              <a:gd name="T56" fmla="*/ 0 w 373"/>
              <a:gd name="T57" fmla="*/ 190 h 378"/>
              <a:gd name="T58" fmla="*/ 6 w 373"/>
              <a:gd name="T59" fmla="*/ 217 h 378"/>
              <a:gd name="T60" fmla="*/ 20 w 373"/>
              <a:gd name="T61" fmla="*/ 238 h 378"/>
              <a:gd name="T62" fmla="*/ 42 w 373"/>
              <a:gd name="T63" fmla="*/ 253 h 378"/>
              <a:gd name="T64" fmla="*/ 68 w 373"/>
              <a:gd name="T65" fmla="*/ 259 h 378"/>
              <a:gd name="T66" fmla="*/ 80 w 373"/>
              <a:gd name="T67" fmla="*/ 257 h 378"/>
              <a:gd name="T68" fmla="*/ 103 w 373"/>
              <a:gd name="T69" fmla="*/ 249 h 378"/>
              <a:gd name="T70" fmla="*/ 237 w 373"/>
              <a:gd name="T71" fmla="*/ 305 h 378"/>
              <a:gd name="T72" fmla="*/ 237 w 373"/>
              <a:gd name="T73" fmla="*/ 310 h 378"/>
              <a:gd name="T74" fmla="*/ 237 w 373"/>
              <a:gd name="T75" fmla="*/ 324 h 378"/>
              <a:gd name="T76" fmla="*/ 249 w 373"/>
              <a:gd name="T77" fmla="*/ 347 h 378"/>
              <a:gd name="T78" fmla="*/ 267 w 373"/>
              <a:gd name="T79" fmla="*/ 366 h 378"/>
              <a:gd name="T80" fmla="*/ 291 w 373"/>
              <a:gd name="T81" fmla="*/ 377 h 378"/>
              <a:gd name="T82" fmla="*/ 304 w 373"/>
              <a:gd name="T83" fmla="*/ 378 h 378"/>
              <a:gd name="T84" fmla="*/ 331 w 373"/>
              <a:gd name="T85" fmla="*/ 372 h 378"/>
              <a:gd name="T86" fmla="*/ 352 w 373"/>
              <a:gd name="T87" fmla="*/ 358 h 378"/>
              <a:gd name="T88" fmla="*/ 367 w 373"/>
              <a:gd name="T89" fmla="*/ 337 h 378"/>
              <a:gd name="T90" fmla="*/ 373 w 373"/>
              <a:gd name="T91" fmla="*/ 310 h 378"/>
              <a:gd name="T92" fmla="*/ 371 w 373"/>
              <a:gd name="T93" fmla="*/ 297 h 378"/>
              <a:gd name="T94" fmla="*/ 361 w 373"/>
              <a:gd name="T95" fmla="*/ 272 h 378"/>
              <a:gd name="T96" fmla="*/ 342 w 373"/>
              <a:gd name="T97" fmla="*/ 254 h 378"/>
              <a:gd name="T98" fmla="*/ 319 w 373"/>
              <a:gd name="T99" fmla="*/ 244 h 378"/>
              <a:gd name="T100" fmla="*/ 304 w 373"/>
              <a:gd name="T101" fmla="*/ 243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3" h="378">
                <a:moveTo>
                  <a:pt x="304" y="243"/>
                </a:moveTo>
                <a:lnTo>
                  <a:pt x="304" y="243"/>
                </a:lnTo>
                <a:lnTo>
                  <a:pt x="294" y="243"/>
                </a:lnTo>
                <a:lnTo>
                  <a:pt x="284" y="246"/>
                </a:lnTo>
                <a:lnTo>
                  <a:pt x="274" y="250"/>
                </a:lnTo>
                <a:lnTo>
                  <a:pt x="265" y="254"/>
                </a:lnTo>
                <a:lnTo>
                  <a:pt x="137" y="188"/>
                </a:lnTo>
                <a:lnTo>
                  <a:pt x="264" y="122"/>
                </a:lnTo>
                <a:lnTo>
                  <a:pt x="264" y="122"/>
                </a:lnTo>
                <a:lnTo>
                  <a:pt x="272" y="128"/>
                </a:lnTo>
                <a:lnTo>
                  <a:pt x="283" y="132"/>
                </a:lnTo>
                <a:lnTo>
                  <a:pt x="294" y="134"/>
                </a:lnTo>
                <a:lnTo>
                  <a:pt x="304" y="135"/>
                </a:lnTo>
                <a:lnTo>
                  <a:pt x="304" y="135"/>
                </a:lnTo>
                <a:lnTo>
                  <a:pt x="319" y="134"/>
                </a:lnTo>
                <a:lnTo>
                  <a:pt x="331" y="129"/>
                </a:lnTo>
                <a:lnTo>
                  <a:pt x="342" y="124"/>
                </a:lnTo>
                <a:lnTo>
                  <a:pt x="352" y="115"/>
                </a:lnTo>
                <a:lnTo>
                  <a:pt x="361" y="106"/>
                </a:lnTo>
                <a:lnTo>
                  <a:pt x="367" y="95"/>
                </a:lnTo>
                <a:lnTo>
                  <a:pt x="371" y="81"/>
                </a:lnTo>
                <a:lnTo>
                  <a:pt x="373" y="67"/>
                </a:lnTo>
                <a:lnTo>
                  <a:pt x="373" y="67"/>
                </a:lnTo>
                <a:lnTo>
                  <a:pt x="371" y="54"/>
                </a:lnTo>
                <a:lnTo>
                  <a:pt x="367" y="41"/>
                </a:lnTo>
                <a:lnTo>
                  <a:pt x="361" y="29"/>
                </a:lnTo>
                <a:lnTo>
                  <a:pt x="352" y="19"/>
                </a:lnTo>
                <a:lnTo>
                  <a:pt x="342" y="12"/>
                </a:lnTo>
                <a:lnTo>
                  <a:pt x="331" y="4"/>
                </a:lnTo>
                <a:lnTo>
                  <a:pt x="319" y="1"/>
                </a:lnTo>
                <a:lnTo>
                  <a:pt x="304" y="0"/>
                </a:lnTo>
                <a:lnTo>
                  <a:pt x="304" y="0"/>
                </a:lnTo>
                <a:lnTo>
                  <a:pt x="291" y="1"/>
                </a:lnTo>
                <a:lnTo>
                  <a:pt x="278" y="4"/>
                </a:lnTo>
                <a:lnTo>
                  <a:pt x="267" y="12"/>
                </a:lnTo>
                <a:lnTo>
                  <a:pt x="256" y="19"/>
                </a:lnTo>
                <a:lnTo>
                  <a:pt x="249" y="29"/>
                </a:lnTo>
                <a:lnTo>
                  <a:pt x="242" y="41"/>
                </a:lnTo>
                <a:lnTo>
                  <a:pt x="237" y="54"/>
                </a:lnTo>
                <a:lnTo>
                  <a:pt x="237" y="67"/>
                </a:lnTo>
                <a:lnTo>
                  <a:pt x="237" y="67"/>
                </a:lnTo>
                <a:lnTo>
                  <a:pt x="237" y="70"/>
                </a:lnTo>
                <a:lnTo>
                  <a:pt x="109" y="137"/>
                </a:lnTo>
                <a:lnTo>
                  <a:pt x="109" y="137"/>
                </a:lnTo>
                <a:lnTo>
                  <a:pt x="101" y="131"/>
                </a:lnTo>
                <a:lnTo>
                  <a:pt x="90" y="126"/>
                </a:lnTo>
                <a:lnTo>
                  <a:pt x="80" y="124"/>
                </a:lnTo>
                <a:lnTo>
                  <a:pt x="68" y="122"/>
                </a:lnTo>
                <a:lnTo>
                  <a:pt x="68" y="122"/>
                </a:lnTo>
                <a:lnTo>
                  <a:pt x="54" y="124"/>
                </a:lnTo>
                <a:lnTo>
                  <a:pt x="42" y="128"/>
                </a:lnTo>
                <a:lnTo>
                  <a:pt x="31" y="134"/>
                </a:lnTo>
                <a:lnTo>
                  <a:pt x="20" y="142"/>
                </a:lnTo>
                <a:lnTo>
                  <a:pt x="12" y="153"/>
                </a:lnTo>
                <a:lnTo>
                  <a:pt x="6" y="164"/>
                </a:lnTo>
                <a:lnTo>
                  <a:pt x="2" y="177"/>
                </a:lnTo>
                <a:lnTo>
                  <a:pt x="0" y="190"/>
                </a:lnTo>
                <a:lnTo>
                  <a:pt x="0" y="190"/>
                </a:lnTo>
                <a:lnTo>
                  <a:pt x="2" y="204"/>
                </a:lnTo>
                <a:lnTo>
                  <a:pt x="6" y="217"/>
                </a:lnTo>
                <a:lnTo>
                  <a:pt x="12" y="228"/>
                </a:lnTo>
                <a:lnTo>
                  <a:pt x="20" y="238"/>
                </a:lnTo>
                <a:lnTo>
                  <a:pt x="31" y="247"/>
                </a:lnTo>
                <a:lnTo>
                  <a:pt x="42" y="253"/>
                </a:lnTo>
                <a:lnTo>
                  <a:pt x="54" y="257"/>
                </a:lnTo>
                <a:lnTo>
                  <a:pt x="68" y="259"/>
                </a:lnTo>
                <a:lnTo>
                  <a:pt x="68" y="259"/>
                </a:lnTo>
                <a:lnTo>
                  <a:pt x="80" y="257"/>
                </a:lnTo>
                <a:lnTo>
                  <a:pt x="92" y="254"/>
                </a:lnTo>
                <a:lnTo>
                  <a:pt x="103" y="249"/>
                </a:lnTo>
                <a:lnTo>
                  <a:pt x="112" y="241"/>
                </a:lnTo>
                <a:lnTo>
                  <a:pt x="237" y="305"/>
                </a:lnTo>
                <a:lnTo>
                  <a:pt x="237" y="305"/>
                </a:lnTo>
                <a:lnTo>
                  <a:pt x="237" y="310"/>
                </a:lnTo>
                <a:lnTo>
                  <a:pt x="237" y="310"/>
                </a:lnTo>
                <a:lnTo>
                  <a:pt x="237" y="324"/>
                </a:lnTo>
                <a:lnTo>
                  <a:pt x="242" y="337"/>
                </a:lnTo>
                <a:lnTo>
                  <a:pt x="249" y="347"/>
                </a:lnTo>
                <a:lnTo>
                  <a:pt x="256" y="358"/>
                </a:lnTo>
                <a:lnTo>
                  <a:pt x="267" y="366"/>
                </a:lnTo>
                <a:lnTo>
                  <a:pt x="278" y="372"/>
                </a:lnTo>
                <a:lnTo>
                  <a:pt x="291" y="377"/>
                </a:lnTo>
                <a:lnTo>
                  <a:pt x="304" y="378"/>
                </a:lnTo>
                <a:lnTo>
                  <a:pt x="304" y="378"/>
                </a:lnTo>
                <a:lnTo>
                  <a:pt x="319" y="377"/>
                </a:lnTo>
                <a:lnTo>
                  <a:pt x="331" y="372"/>
                </a:lnTo>
                <a:lnTo>
                  <a:pt x="342" y="366"/>
                </a:lnTo>
                <a:lnTo>
                  <a:pt x="352" y="358"/>
                </a:lnTo>
                <a:lnTo>
                  <a:pt x="361" y="347"/>
                </a:lnTo>
                <a:lnTo>
                  <a:pt x="367" y="337"/>
                </a:lnTo>
                <a:lnTo>
                  <a:pt x="371" y="324"/>
                </a:lnTo>
                <a:lnTo>
                  <a:pt x="373" y="310"/>
                </a:lnTo>
                <a:lnTo>
                  <a:pt x="373" y="310"/>
                </a:lnTo>
                <a:lnTo>
                  <a:pt x="371" y="297"/>
                </a:lnTo>
                <a:lnTo>
                  <a:pt x="367" y="284"/>
                </a:lnTo>
                <a:lnTo>
                  <a:pt x="361" y="272"/>
                </a:lnTo>
                <a:lnTo>
                  <a:pt x="352" y="262"/>
                </a:lnTo>
                <a:lnTo>
                  <a:pt x="342" y="254"/>
                </a:lnTo>
                <a:lnTo>
                  <a:pt x="331" y="247"/>
                </a:lnTo>
                <a:lnTo>
                  <a:pt x="319" y="244"/>
                </a:lnTo>
                <a:lnTo>
                  <a:pt x="304" y="243"/>
                </a:lnTo>
                <a:lnTo>
                  <a:pt x="304" y="24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千图PPT彼岸天：ID 8661124Freeform: Shape 24"/>
          <p:cNvSpPr/>
          <p:nvPr>
            <p:custDataLst>
              <p:tags r:id="rId14"/>
            </p:custDataLst>
          </p:nvPr>
        </p:nvSpPr>
        <p:spPr bwMode="auto">
          <a:xfrm>
            <a:off x="8349536" y="2978872"/>
            <a:ext cx="399203" cy="366294"/>
          </a:xfrm>
          <a:custGeom>
            <a:avLst/>
            <a:gdLst>
              <a:gd name="T0" fmla="*/ 233 w 279"/>
              <a:gd name="T1" fmla="*/ 0 h 256"/>
              <a:gd name="T2" fmla="*/ 233 w 279"/>
              <a:gd name="T3" fmla="*/ 0 h 256"/>
              <a:gd name="T4" fmla="*/ 46 w 279"/>
              <a:gd name="T5" fmla="*/ 0 h 256"/>
              <a:gd name="T6" fmla="*/ 46 w 279"/>
              <a:gd name="T7" fmla="*/ 0 h 256"/>
              <a:gd name="T8" fmla="*/ 38 w 279"/>
              <a:gd name="T9" fmla="*/ 1 h 256"/>
              <a:gd name="T10" fmla="*/ 30 w 279"/>
              <a:gd name="T11" fmla="*/ 4 h 256"/>
              <a:gd name="T12" fmla="*/ 22 w 279"/>
              <a:gd name="T13" fmla="*/ 9 h 256"/>
              <a:gd name="T14" fmla="*/ 14 w 279"/>
              <a:gd name="T15" fmla="*/ 14 h 256"/>
              <a:gd name="T16" fmla="*/ 8 w 279"/>
              <a:gd name="T17" fmla="*/ 22 h 256"/>
              <a:gd name="T18" fmla="*/ 4 w 279"/>
              <a:gd name="T19" fmla="*/ 29 h 256"/>
              <a:gd name="T20" fmla="*/ 1 w 279"/>
              <a:gd name="T21" fmla="*/ 38 h 256"/>
              <a:gd name="T22" fmla="*/ 0 w 279"/>
              <a:gd name="T23" fmla="*/ 46 h 256"/>
              <a:gd name="T24" fmla="*/ 0 w 279"/>
              <a:gd name="T25" fmla="*/ 46 h 256"/>
              <a:gd name="T26" fmla="*/ 0 w 279"/>
              <a:gd name="T27" fmla="*/ 139 h 256"/>
              <a:gd name="T28" fmla="*/ 0 w 279"/>
              <a:gd name="T29" fmla="*/ 139 h 256"/>
              <a:gd name="T30" fmla="*/ 1 w 279"/>
              <a:gd name="T31" fmla="*/ 148 h 256"/>
              <a:gd name="T32" fmla="*/ 4 w 279"/>
              <a:gd name="T33" fmla="*/ 157 h 256"/>
              <a:gd name="T34" fmla="*/ 8 w 279"/>
              <a:gd name="T35" fmla="*/ 164 h 256"/>
              <a:gd name="T36" fmla="*/ 14 w 279"/>
              <a:gd name="T37" fmla="*/ 171 h 256"/>
              <a:gd name="T38" fmla="*/ 22 w 279"/>
              <a:gd name="T39" fmla="*/ 177 h 256"/>
              <a:gd name="T40" fmla="*/ 30 w 279"/>
              <a:gd name="T41" fmla="*/ 182 h 256"/>
              <a:gd name="T42" fmla="*/ 38 w 279"/>
              <a:gd name="T43" fmla="*/ 185 h 256"/>
              <a:gd name="T44" fmla="*/ 46 w 279"/>
              <a:gd name="T45" fmla="*/ 186 h 256"/>
              <a:gd name="T46" fmla="*/ 46 w 279"/>
              <a:gd name="T47" fmla="*/ 186 h 256"/>
              <a:gd name="T48" fmla="*/ 45 w 279"/>
              <a:gd name="T49" fmla="*/ 186 h 256"/>
              <a:gd name="T50" fmla="*/ 46 w 279"/>
              <a:gd name="T51" fmla="*/ 186 h 256"/>
              <a:gd name="T52" fmla="*/ 46 w 279"/>
              <a:gd name="T53" fmla="*/ 256 h 256"/>
              <a:gd name="T54" fmla="*/ 116 w 279"/>
              <a:gd name="T55" fmla="*/ 186 h 256"/>
              <a:gd name="T56" fmla="*/ 116 w 279"/>
              <a:gd name="T57" fmla="*/ 186 h 256"/>
              <a:gd name="T58" fmla="*/ 233 w 279"/>
              <a:gd name="T59" fmla="*/ 186 h 256"/>
              <a:gd name="T60" fmla="*/ 233 w 279"/>
              <a:gd name="T61" fmla="*/ 186 h 256"/>
              <a:gd name="T62" fmla="*/ 241 w 279"/>
              <a:gd name="T63" fmla="*/ 185 h 256"/>
              <a:gd name="T64" fmla="*/ 250 w 279"/>
              <a:gd name="T65" fmla="*/ 182 h 256"/>
              <a:gd name="T66" fmla="*/ 259 w 279"/>
              <a:gd name="T67" fmla="*/ 177 h 256"/>
              <a:gd name="T68" fmla="*/ 265 w 279"/>
              <a:gd name="T69" fmla="*/ 171 h 256"/>
              <a:gd name="T70" fmla="*/ 271 w 279"/>
              <a:gd name="T71" fmla="*/ 164 h 256"/>
              <a:gd name="T72" fmla="*/ 276 w 279"/>
              <a:gd name="T73" fmla="*/ 157 h 256"/>
              <a:gd name="T74" fmla="*/ 279 w 279"/>
              <a:gd name="T75" fmla="*/ 148 h 256"/>
              <a:gd name="T76" fmla="*/ 279 w 279"/>
              <a:gd name="T77" fmla="*/ 139 h 256"/>
              <a:gd name="T78" fmla="*/ 279 w 279"/>
              <a:gd name="T79" fmla="*/ 139 h 256"/>
              <a:gd name="T80" fmla="*/ 279 w 279"/>
              <a:gd name="T81" fmla="*/ 46 h 256"/>
              <a:gd name="T82" fmla="*/ 279 w 279"/>
              <a:gd name="T83" fmla="*/ 46 h 256"/>
              <a:gd name="T84" fmla="*/ 279 w 279"/>
              <a:gd name="T85" fmla="*/ 38 h 256"/>
              <a:gd name="T86" fmla="*/ 276 w 279"/>
              <a:gd name="T87" fmla="*/ 29 h 256"/>
              <a:gd name="T88" fmla="*/ 271 w 279"/>
              <a:gd name="T89" fmla="*/ 22 h 256"/>
              <a:gd name="T90" fmla="*/ 265 w 279"/>
              <a:gd name="T91" fmla="*/ 14 h 256"/>
              <a:gd name="T92" fmla="*/ 259 w 279"/>
              <a:gd name="T93" fmla="*/ 9 h 256"/>
              <a:gd name="T94" fmla="*/ 250 w 279"/>
              <a:gd name="T95" fmla="*/ 4 h 256"/>
              <a:gd name="T96" fmla="*/ 241 w 279"/>
              <a:gd name="T97" fmla="*/ 1 h 256"/>
              <a:gd name="T98" fmla="*/ 233 w 279"/>
              <a:gd name="T99" fmla="*/ 0 h 256"/>
              <a:gd name="T100" fmla="*/ 233 w 279"/>
              <a:gd name="T101" fmla="*/ 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79" h="256">
                <a:moveTo>
                  <a:pt x="233" y="0"/>
                </a:moveTo>
                <a:lnTo>
                  <a:pt x="233" y="0"/>
                </a:lnTo>
                <a:lnTo>
                  <a:pt x="46" y="0"/>
                </a:lnTo>
                <a:lnTo>
                  <a:pt x="46" y="0"/>
                </a:lnTo>
                <a:lnTo>
                  <a:pt x="38" y="1"/>
                </a:lnTo>
                <a:lnTo>
                  <a:pt x="30" y="4"/>
                </a:lnTo>
                <a:lnTo>
                  <a:pt x="22" y="9"/>
                </a:lnTo>
                <a:lnTo>
                  <a:pt x="14" y="14"/>
                </a:lnTo>
                <a:lnTo>
                  <a:pt x="8" y="22"/>
                </a:lnTo>
                <a:lnTo>
                  <a:pt x="4" y="29"/>
                </a:lnTo>
                <a:lnTo>
                  <a:pt x="1" y="38"/>
                </a:lnTo>
                <a:lnTo>
                  <a:pt x="0" y="46"/>
                </a:lnTo>
                <a:lnTo>
                  <a:pt x="0" y="46"/>
                </a:lnTo>
                <a:lnTo>
                  <a:pt x="0" y="139"/>
                </a:lnTo>
                <a:lnTo>
                  <a:pt x="0" y="139"/>
                </a:lnTo>
                <a:lnTo>
                  <a:pt x="1" y="148"/>
                </a:lnTo>
                <a:lnTo>
                  <a:pt x="4" y="157"/>
                </a:lnTo>
                <a:lnTo>
                  <a:pt x="8" y="164"/>
                </a:lnTo>
                <a:lnTo>
                  <a:pt x="14" y="171"/>
                </a:lnTo>
                <a:lnTo>
                  <a:pt x="22" y="177"/>
                </a:lnTo>
                <a:lnTo>
                  <a:pt x="30" y="182"/>
                </a:lnTo>
                <a:lnTo>
                  <a:pt x="38" y="185"/>
                </a:lnTo>
                <a:lnTo>
                  <a:pt x="46" y="186"/>
                </a:lnTo>
                <a:lnTo>
                  <a:pt x="46" y="186"/>
                </a:lnTo>
                <a:lnTo>
                  <a:pt x="45" y="186"/>
                </a:lnTo>
                <a:lnTo>
                  <a:pt x="46" y="186"/>
                </a:lnTo>
                <a:lnTo>
                  <a:pt x="46" y="256"/>
                </a:lnTo>
                <a:lnTo>
                  <a:pt x="116" y="186"/>
                </a:lnTo>
                <a:lnTo>
                  <a:pt x="116" y="186"/>
                </a:lnTo>
                <a:lnTo>
                  <a:pt x="233" y="186"/>
                </a:lnTo>
                <a:lnTo>
                  <a:pt x="233" y="186"/>
                </a:lnTo>
                <a:lnTo>
                  <a:pt x="241" y="185"/>
                </a:lnTo>
                <a:lnTo>
                  <a:pt x="250" y="182"/>
                </a:lnTo>
                <a:lnTo>
                  <a:pt x="259" y="177"/>
                </a:lnTo>
                <a:lnTo>
                  <a:pt x="265" y="171"/>
                </a:lnTo>
                <a:lnTo>
                  <a:pt x="271" y="164"/>
                </a:lnTo>
                <a:lnTo>
                  <a:pt x="276" y="157"/>
                </a:lnTo>
                <a:lnTo>
                  <a:pt x="279" y="148"/>
                </a:lnTo>
                <a:lnTo>
                  <a:pt x="279" y="139"/>
                </a:lnTo>
                <a:lnTo>
                  <a:pt x="279" y="139"/>
                </a:lnTo>
                <a:lnTo>
                  <a:pt x="279" y="46"/>
                </a:lnTo>
                <a:lnTo>
                  <a:pt x="279" y="46"/>
                </a:lnTo>
                <a:lnTo>
                  <a:pt x="279" y="38"/>
                </a:lnTo>
                <a:lnTo>
                  <a:pt x="276" y="29"/>
                </a:lnTo>
                <a:lnTo>
                  <a:pt x="271" y="22"/>
                </a:lnTo>
                <a:lnTo>
                  <a:pt x="265" y="14"/>
                </a:lnTo>
                <a:lnTo>
                  <a:pt x="259" y="9"/>
                </a:lnTo>
                <a:lnTo>
                  <a:pt x="250" y="4"/>
                </a:lnTo>
                <a:lnTo>
                  <a:pt x="241" y="1"/>
                </a:lnTo>
                <a:lnTo>
                  <a:pt x="233" y="0"/>
                </a:lnTo>
                <a:lnTo>
                  <a:pt x="23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5" name="千图PPT彼岸天：ID 8661124Freeform: Shape 25"/>
          <p:cNvSpPr/>
          <p:nvPr>
            <p:custDataLst>
              <p:tags r:id="rId15"/>
            </p:custDataLst>
          </p:nvPr>
        </p:nvSpPr>
        <p:spPr bwMode="auto">
          <a:xfrm>
            <a:off x="9004859" y="2944272"/>
            <a:ext cx="458869" cy="435495"/>
          </a:xfrm>
          <a:custGeom>
            <a:avLst/>
            <a:gdLst>
              <a:gd name="T0" fmla="*/ 179 w 373"/>
              <a:gd name="T1" fmla="*/ 8 h 354"/>
              <a:gd name="T2" fmla="*/ 185 w 373"/>
              <a:gd name="T3" fmla="*/ 0 h 354"/>
              <a:gd name="T4" fmla="*/ 188 w 373"/>
              <a:gd name="T5" fmla="*/ 0 h 354"/>
              <a:gd name="T6" fmla="*/ 194 w 373"/>
              <a:gd name="T7" fmla="*/ 8 h 354"/>
              <a:gd name="T8" fmla="*/ 227 w 373"/>
              <a:gd name="T9" fmla="*/ 104 h 354"/>
              <a:gd name="T10" fmla="*/ 241 w 373"/>
              <a:gd name="T11" fmla="*/ 120 h 354"/>
              <a:gd name="T12" fmla="*/ 259 w 373"/>
              <a:gd name="T13" fmla="*/ 128 h 354"/>
              <a:gd name="T14" fmla="*/ 361 w 373"/>
              <a:gd name="T15" fmla="*/ 130 h 354"/>
              <a:gd name="T16" fmla="*/ 372 w 373"/>
              <a:gd name="T17" fmla="*/ 133 h 354"/>
              <a:gd name="T18" fmla="*/ 373 w 373"/>
              <a:gd name="T19" fmla="*/ 136 h 354"/>
              <a:gd name="T20" fmla="*/ 366 w 373"/>
              <a:gd name="T21" fmla="*/ 145 h 354"/>
              <a:gd name="T22" fmla="*/ 286 w 373"/>
              <a:gd name="T23" fmla="*/ 206 h 354"/>
              <a:gd name="T24" fmla="*/ 274 w 373"/>
              <a:gd name="T25" fmla="*/ 224 h 354"/>
              <a:gd name="T26" fmla="*/ 273 w 373"/>
              <a:gd name="T27" fmla="*/ 244 h 354"/>
              <a:gd name="T28" fmla="*/ 303 w 373"/>
              <a:gd name="T29" fmla="*/ 341 h 354"/>
              <a:gd name="T30" fmla="*/ 303 w 373"/>
              <a:gd name="T31" fmla="*/ 351 h 354"/>
              <a:gd name="T32" fmla="*/ 300 w 373"/>
              <a:gd name="T33" fmla="*/ 354 h 354"/>
              <a:gd name="T34" fmla="*/ 290 w 373"/>
              <a:gd name="T35" fmla="*/ 350 h 354"/>
              <a:gd name="T36" fmla="*/ 207 w 373"/>
              <a:gd name="T37" fmla="*/ 292 h 354"/>
              <a:gd name="T38" fmla="*/ 187 w 373"/>
              <a:gd name="T39" fmla="*/ 286 h 354"/>
              <a:gd name="T40" fmla="*/ 166 w 373"/>
              <a:gd name="T41" fmla="*/ 292 h 354"/>
              <a:gd name="T42" fmla="*/ 83 w 373"/>
              <a:gd name="T43" fmla="*/ 350 h 354"/>
              <a:gd name="T44" fmla="*/ 73 w 373"/>
              <a:gd name="T45" fmla="*/ 354 h 354"/>
              <a:gd name="T46" fmla="*/ 70 w 373"/>
              <a:gd name="T47" fmla="*/ 351 h 354"/>
              <a:gd name="T48" fmla="*/ 70 w 373"/>
              <a:gd name="T49" fmla="*/ 341 h 354"/>
              <a:gd name="T50" fmla="*/ 101 w 373"/>
              <a:gd name="T51" fmla="*/ 244 h 354"/>
              <a:gd name="T52" fmla="*/ 99 w 373"/>
              <a:gd name="T53" fmla="*/ 224 h 354"/>
              <a:gd name="T54" fmla="*/ 88 w 373"/>
              <a:gd name="T55" fmla="*/ 206 h 354"/>
              <a:gd name="T56" fmla="*/ 8 w 373"/>
              <a:gd name="T57" fmla="*/ 145 h 354"/>
              <a:gd name="T58" fmla="*/ 0 w 373"/>
              <a:gd name="T59" fmla="*/ 136 h 354"/>
              <a:gd name="T60" fmla="*/ 2 w 373"/>
              <a:gd name="T61" fmla="*/ 133 h 354"/>
              <a:gd name="T62" fmla="*/ 12 w 373"/>
              <a:gd name="T63" fmla="*/ 130 h 354"/>
              <a:gd name="T64" fmla="*/ 114 w 373"/>
              <a:gd name="T65" fmla="*/ 128 h 354"/>
              <a:gd name="T66" fmla="*/ 133 w 373"/>
              <a:gd name="T67" fmla="*/ 120 h 354"/>
              <a:gd name="T68" fmla="*/ 146 w 373"/>
              <a:gd name="T69" fmla="*/ 10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73" h="354">
                <a:moveTo>
                  <a:pt x="179" y="8"/>
                </a:moveTo>
                <a:lnTo>
                  <a:pt x="179" y="8"/>
                </a:lnTo>
                <a:lnTo>
                  <a:pt x="182" y="3"/>
                </a:lnTo>
                <a:lnTo>
                  <a:pt x="185" y="0"/>
                </a:lnTo>
                <a:lnTo>
                  <a:pt x="187" y="0"/>
                </a:lnTo>
                <a:lnTo>
                  <a:pt x="188" y="0"/>
                </a:lnTo>
                <a:lnTo>
                  <a:pt x="191" y="3"/>
                </a:lnTo>
                <a:lnTo>
                  <a:pt x="194" y="8"/>
                </a:lnTo>
                <a:lnTo>
                  <a:pt x="227" y="104"/>
                </a:lnTo>
                <a:lnTo>
                  <a:pt x="227" y="104"/>
                </a:lnTo>
                <a:lnTo>
                  <a:pt x="233" y="113"/>
                </a:lnTo>
                <a:lnTo>
                  <a:pt x="241" y="120"/>
                </a:lnTo>
                <a:lnTo>
                  <a:pt x="249" y="126"/>
                </a:lnTo>
                <a:lnTo>
                  <a:pt x="259" y="128"/>
                </a:lnTo>
                <a:lnTo>
                  <a:pt x="361" y="130"/>
                </a:lnTo>
                <a:lnTo>
                  <a:pt x="361" y="130"/>
                </a:lnTo>
                <a:lnTo>
                  <a:pt x="369" y="132"/>
                </a:lnTo>
                <a:lnTo>
                  <a:pt x="372" y="133"/>
                </a:lnTo>
                <a:lnTo>
                  <a:pt x="373" y="135"/>
                </a:lnTo>
                <a:lnTo>
                  <a:pt x="373" y="136"/>
                </a:lnTo>
                <a:lnTo>
                  <a:pt x="372" y="139"/>
                </a:lnTo>
                <a:lnTo>
                  <a:pt x="366" y="145"/>
                </a:lnTo>
                <a:lnTo>
                  <a:pt x="286" y="206"/>
                </a:lnTo>
                <a:lnTo>
                  <a:pt x="286" y="206"/>
                </a:lnTo>
                <a:lnTo>
                  <a:pt x="278" y="213"/>
                </a:lnTo>
                <a:lnTo>
                  <a:pt x="274" y="224"/>
                </a:lnTo>
                <a:lnTo>
                  <a:pt x="273" y="234"/>
                </a:lnTo>
                <a:lnTo>
                  <a:pt x="273" y="244"/>
                </a:lnTo>
                <a:lnTo>
                  <a:pt x="303" y="341"/>
                </a:lnTo>
                <a:lnTo>
                  <a:pt x="303" y="341"/>
                </a:lnTo>
                <a:lnTo>
                  <a:pt x="303" y="349"/>
                </a:lnTo>
                <a:lnTo>
                  <a:pt x="303" y="351"/>
                </a:lnTo>
                <a:lnTo>
                  <a:pt x="302" y="353"/>
                </a:lnTo>
                <a:lnTo>
                  <a:pt x="300" y="354"/>
                </a:lnTo>
                <a:lnTo>
                  <a:pt x="297" y="354"/>
                </a:lnTo>
                <a:lnTo>
                  <a:pt x="290" y="350"/>
                </a:lnTo>
                <a:lnTo>
                  <a:pt x="207" y="292"/>
                </a:lnTo>
                <a:lnTo>
                  <a:pt x="207" y="292"/>
                </a:lnTo>
                <a:lnTo>
                  <a:pt x="197" y="287"/>
                </a:lnTo>
                <a:lnTo>
                  <a:pt x="187" y="286"/>
                </a:lnTo>
                <a:lnTo>
                  <a:pt x="176" y="287"/>
                </a:lnTo>
                <a:lnTo>
                  <a:pt x="166" y="292"/>
                </a:lnTo>
                <a:lnTo>
                  <a:pt x="83" y="350"/>
                </a:lnTo>
                <a:lnTo>
                  <a:pt x="83" y="350"/>
                </a:lnTo>
                <a:lnTo>
                  <a:pt x="76" y="354"/>
                </a:lnTo>
                <a:lnTo>
                  <a:pt x="73" y="354"/>
                </a:lnTo>
                <a:lnTo>
                  <a:pt x="72" y="353"/>
                </a:lnTo>
                <a:lnTo>
                  <a:pt x="70" y="351"/>
                </a:lnTo>
                <a:lnTo>
                  <a:pt x="70" y="349"/>
                </a:lnTo>
                <a:lnTo>
                  <a:pt x="70" y="341"/>
                </a:lnTo>
                <a:lnTo>
                  <a:pt x="101" y="244"/>
                </a:lnTo>
                <a:lnTo>
                  <a:pt x="101" y="244"/>
                </a:lnTo>
                <a:lnTo>
                  <a:pt x="101" y="234"/>
                </a:lnTo>
                <a:lnTo>
                  <a:pt x="99" y="224"/>
                </a:lnTo>
                <a:lnTo>
                  <a:pt x="95" y="213"/>
                </a:lnTo>
                <a:lnTo>
                  <a:pt x="88" y="206"/>
                </a:lnTo>
                <a:lnTo>
                  <a:pt x="8" y="145"/>
                </a:lnTo>
                <a:lnTo>
                  <a:pt x="8" y="145"/>
                </a:lnTo>
                <a:lnTo>
                  <a:pt x="2" y="139"/>
                </a:lnTo>
                <a:lnTo>
                  <a:pt x="0" y="136"/>
                </a:lnTo>
                <a:lnTo>
                  <a:pt x="0" y="135"/>
                </a:lnTo>
                <a:lnTo>
                  <a:pt x="2" y="133"/>
                </a:lnTo>
                <a:lnTo>
                  <a:pt x="5" y="132"/>
                </a:lnTo>
                <a:lnTo>
                  <a:pt x="12" y="130"/>
                </a:lnTo>
                <a:lnTo>
                  <a:pt x="114" y="128"/>
                </a:lnTo>
                <a:lnTo>
                  <a:pt x="114" y="128"/>
                </a:lnTo>
                <a:lnTo>
                  <a:pt x="124" y="126"/>
                </a:lnTo>
                <a:lnTo>
                  <a:pt x="133" y="120"/>
                </a:lnTo>
                <a:lnTo>
                  <a:pt x="140" y="113"/>
                </a:lnTo>
                <a:lnTo>
                  <a:pt x="146" y="104"/>
                </a:lnTo>
                <a:lnTo>
                  <a:pt x="179" y="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6" name="千图PPT彼岸天：ID 8661124Freeform: Shape 26"/>
          <p:cNvSpPr/>
          <p:nvPr>
            <p:custDataLst>
              <p:tags r:id="rId16"/>
            </p:custDataLst>
          </p:nvPr>
        </p:nvSpPr>
        <p:spPr bwMode="auto">
          <a:xfrm>
            <a:off x="9719847" y="2947944"/>
            <a:ext cx="429508" cy="428150"/>
          </a:xfrm>
          <a:custGeom>
            <a:avLst/>
            <a:gdLst>
              <a:gd name="T0" fmla="*/ 256 w 316"/>
              <a:gd name="T1" fmla="*/ 197 h 315"/>
              <a:gd name="T2" fmla="*/ 256 w 316"/>
              <a:gd name="T3" fmla="*/ 157 h 315"/>
              <a:gd name="T4" fmla="*/ 256 w 316"/>
              <a:gd name="T5" fmla="*/ 138 h 315"/>
              <a:gd name="T6" fmla="*/ 178 w 316"/>
              <a:gd name="T7" fmla="*/ 138 h 315"/>
              <a:gd name="T8" fmla="*/ 178 w 316"/>
              <a:gd name="T9" fmla="*/ 118 h 315"/>
              <a:gd name="T10" fmla="*/ 237 w 316"/>
              <a:gd name="T11" fmla="*/ 118 h 315"/>
              <a:gd name="T12" fmla="*/ 237 w 316"/>
              <a:gd name="T13" fmla="*/ 98 h 315"/>
              <a:gd name="T14" fmla="*/ 237 w 316"/>
              <a:gd name="T15" fmla="*/ 0 h 315"/>
              <a:gd name="T16" fmla="*/ 119 w 316"/>
              <a:gd name="T17" fmla="*/ 0 h 315"/>
              <a:gd name="T18" fmla="*/ 99 w 316"/>
              <a:gd name="T19" fmla="*/ 0 h 315"/>
              <a:gd name="T20" fmla="*/ 99 w 316"/>
              <a:gd name="T21" fmla="*/ 118 h 315"/>
              <a:gd name="T22" fmla="*/ 158 w 316"/>
              <a:gd name="T23" fmla="*/ 118 h 315"/>
              <a:gd name="T24" fmla="*/ 158 w 316"/>
              <a:gd name="T25" fmla="*/ 138 h 315"/>
              <a:gd name="T26" fmla="*/ 60 w 316"/>
              <a:gd name="T27" fmla="*/ 138 h 315"/>
              <a:gd name="T28" fmla="*/ 60 w 316"/>
              <a:gd name="T29" fmla="*/ 157 h 315"/>
              <a:gd name="T30" fmla="*/ 60 w 316"/>
              <a:gd name="T31" fmla="*/ 197 h 315"/>
              <a:gd name="T32" fmla="*/ 20 w 316"/>
              <a:gd name="T33" fmla="*/ 197 h 315"/>
              <a:gd name="T34" fmla="*/ 0 w 316"/>
              <a:gd name="T35" fmla="*/ 197 h 315"/>
              <a:gd name="T36" fmla="*/ 0 w 316"/>
              <a:gd name="T37" fmla="*/ 315 h 315"/>
              <a:gd name="T38" fmla="*/ 138 w 316"/>
              <a:gd name="T39" fmla="*/ 315 h 315"/>
              <a:gd name="T40" fmla="*/ 138 w 316"/>
              <a:gd name="T41" fmla="*/ 295 h 315"/>
              <a:gd name="T42" fmla="*/ 138 w 316"/>
              <a:gd name="T43" fmla="*/ 197 h 315"/>
              <a:gd name="T44" fmla="*/ 79 w 316"/>
              <a:gd name="T45" fmla="*/ 197 h 315"/>
              <a:gd name="T46" fmla="*/ 79 w 316"/>
              <a:gd name="T47" fmla="*/ 157 h 315"/>
              <a:gd name="T48" fmla="*/ 237 w 316"/>
              <a:gd name="T49" fmla="*/ 157 h 315"/>
              <a:gd name="T50" fmla="*/ 237 w 316"/>
              <a:gd name="T51" fmla="*/ 197 h 315"/>
              <a:gd name="T52" fmla="*/ 197 w 316"/>
              <a:gd name="T53" fmla="*/ 197 h 315"/>
              <a:gd name="T54" fmla="*/ 178 w 316"/>
              <a:gd name="T55" fmla="*/ 197 h 315"/>
              <a:gd name="T56" fmla="*/ 178 w 316"/>
              <a:gd name="T57" fmla="*/ 315 h 315"/>
              <a:gd name="T58" fmla="*/ 316 w 316"/>
              <a:gd name="T59" fmla="*/ 315 h 315"/>
              <a:gd name="T60" fmla="*/ 316 w 316"/>
              <a:gd name="T61" fmla="*/ 295 h 315"/>
              <a:gd name="T62" fmla="*/ 316 w 316"/>
              <a:gd name="T63" fmla="*/ 197 h 315"/>
              <a:gd name="T64" fmla="*/ 256 w 316"/>
              <a:gd name="T65" fmla="*/ 197 h 315"/>
              <a:gd name="T66" fmla="*/ 119 w 316"/>
              <a:gd name="T67" fmla="*/ 216 h 315"/>
              <a:gd name="T68" fmla="*/ 119 w 316"/>
              <a:gd name="T69" fmla="*/ 236 h 315"/>
              <a:gd name="T70" fmla="*/ 20 w 316"/>
              <a:gd name="T71" fmla="*/ 236 h 315"/>
              <a:gd name="T72" fmla="*/ 20 w 316"/>
              <a:gd name="T73" fmla="*/ 216 h 315"/>
              <a:gd name="T74" fmla="*/ 119 w 316"/>
              <a:gd name="T75" fmla="*/ 216 h 315"/>
              <a:gd name="T76" fmla="*/ 119 w 316"/>
              <a:gd name="T77" fmla="*/ 39 h 315"/>
              <a:gd name="T78" fmla="*/ 119 w 316"/>
              <a:gd name="T79" fmla="*/ 20 h 315"/>
              <a:gd name="T80" fmla="*/ 217 w 316"/>
              <a:gd name="T81" fmla="*/ 20 h 315"/>
              <a:gd name="T82" fmla="*/ 217 w 316"/>
              <a:gd name="T83" fmla="*/ 39 h 315"/>
              <a:gd name="T84" fmla="*/ 119 w 316"/>
              <a:gd name="T85" fmla="*/ 39 h 315"/>
              <a:gd name="T86" fmla="*/ 296 w 316"/>
              <a:gd name="T87" fmla="*/ 236 h 315"/>
              <a:gd name="T88" fmla="*/ 197 w 316"/>
              <a:gd name="T89" fmla="*/ 236 h 315"/>
              <a:gd name="T90" fmla="*/ 197 w 316"/>
              <a:gd name="T91" fmla="*/ 216 h 315"/>
              <a:gd name="T92" fmla="*/ 296 w 316"/>
              <a:gd name="T93" fmla="*/ 216 h 315"/>
              <a:gd name="T94" fmla="*/ 296 w 316"/>
              <a:gd name="T95" fmla="*/ 236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16" h="315">
                <a:moveTo>
                  <a:pt x="256" y="197"/>
                </a:moveTo>
                <a:lnTo>
                  <a:pt x="256" y="157"/>
                </a:lnTo>
                <a:lnTo>
                  <a:pt x="256" y="138"/>
                </a:lnTo>
                <a:lnTo>
                  <a:pt x="178" y="138"/>
                </a:lnTo>
                <a:lnTo>
                  <a:pt x="178" y="118"/>
                </a:lnTo>
                <a:lnTo>
                  <a:pt x="237" y="118"/>
                </a:lnTo>
                <a:lnTo>
                  <a:pt x="237" y="98"/>
                </a:lnTo>
                <a:lnTo>
                  <a:pt x="237" y="0"/>
                </a:lnTo>
                <a:lnTo>
                  <a:pt x="119" y="0"/>
                </a:lnTo>
                <a:lnTo>
                  <a:pt x="99" y="0"/>
                </a:lnTo>
                <a:lnTo>
                  <a:pt x="99" y="118"/>
                </a:lnTo>
                <a:lnTo>
                  <a:pt x="158" y="118"/>
                </a:lnTo>
                <a:lnTo>
                  <a:pt x="158" y="138"/>
                </a:lnTo>
                <a:lnTo>
                  <a:pt x="60" y="138"/>
                </a:lnTo>
                <a:lnTo>
                  <a:pt x="60" y="157"/>
                </a:lnTo>
                <a:lnTo>
                  <a:pt x="60" y="197"/>
                </a:lnTo>
                <a:lnTo>
                  <a:pt x="20" y="197"/>
                </a:lnTo>
                <a:lnTo>
                  <a:pt x="0" y="197"/>
                </a:lnTo>
                <a:lnTo>
                  <a:pt x="0" y="315"/>
                </a:lnTo>
                <a:lnTo>
                  <a:pt x="138" y="315"/>
                </a:lnTo>
                <a:lnTo>
                  <a:pt x="138" y="295"/>
                </a:lnTo>
                <a:lnTo>
                  <a:pt x="138" y="197"/>
                </a:lnTo>
                <a:lnTo>
                  <a:pt x="79" y="197"/>
                </a:lnTo>
                <a:lnTo>
                  <a:pt x="79" y="157"/>
                </a:lnTo>
                <a:lnTo>
                  <a:pt x="237" y="157"/>
                </a:lnTo>
                <a:lnTo>
                  <a:pt x="237" y="197"/>
                </a:lnTo>
                <a:lnTo>
                  <a:pt x="197" y="197"/>
                </a:lnTo>
                <a:lnTo>
                  <a:pt x="178" y="197"/>
                </a:lnTo>
                <a:lnTo>
                  <a:pt x="178" y="315"/>
                </a:lnTo>
                <a:lnTo>
                  <a:pt x="316" y="315"/>
                </a:lnTo>
                <a:lnTo>
                  <a:pt x="316" y="295"/>
                </a:lnTo>
                <a:lnTo>
                  <a:pt x="316" y="197"/>
                </a:lnTo>
                <a:lnTo>
                  <a:pt x="256" y="197"/>
                </a:lnTo>
                <a:close/>
                <a:moveTo>
                  <a:pt x="119" y="216"/>
                </a:moveTo>
                <a:lnTo>
                  <a:pt x="119" y="236"/>
                </a:lnTo>
                <a:lnTo>
                  <a:pt x="20" y="236"/>
                </a:lnTo>
                <a:lnTo>
                  <a:pt x="20" y="216"/>
                </a:lnTo>
                <a:lnTo>
                  <a:pt x="119" y="216"/>
                </a:lnTo>
                <a:close/>
                <a:moveTo>
                  <a:pt x="119" y="39"/>
                </a:moveTo>
                <a:lnTo>
                  <a:pt x="119" y="20"/>
                </a:lnTo>
                <a:lnTo>
                  <a:pt x="217" y="20"/>
                </a:lnTo>
                <a:lnTo>
                  <a:pt x="217" y="39"/>
                </a:lnTo>
                <a:lnTo>
                  <a:pt x="119" y="39"/>
                </a:lnTo>
                <a:close/>
                <a:moveTo>
                  <a:pt x="296" y="236"/>
                </a:moveTo>
                <a:lnTo>
                  <a:pt x="197" y="236"/>
                </a:lnTo>
                <a:lnTo>
                  <a:pt x="197" y="216"/>
                </a:lnTo>
                <a:lnTo>
                  <a:pt x="296" y="216"/>
                </a:lnTo>
                <a:lnTo>
                  <a:pt x="296" y="2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6" name="圆角矩形 3">
            <a:extLst>
              <a:ext uri="{FF2B5EF4-FFF2-40B4-BE49-F238E27FC236}">
                <a16:creationId xmlns:a16="http://schemas.microsoft.com/office/drawing/2014/main" id="{C3A4035F-B98F-4D7F-9B95-FE92E853E523}"/>
              </a:ext>
            </a:extLst>
          </p:cNvPr>
          <p:cNvSpPr/>
          <p:nvPr/>
        </p:nvSpPr>
        <p:spPr>
          <a:xfrm>
            <a:off x="3706875" y="466241"/>
            <a:ext cx="4778249" cy="659500"/>
          </a:xfrm>
          <a:prstGeom prst="roundRect">
            <a:avLst>
              <a:gd name="adj" fmla="val 42270"/>
            </a:avLst>
          </a:prstGeom>
          <a:gradFill>
            <a:gsLst>
              <a:gs pos="99000">
                <a:schemeClr val="bg1"/>
              </a:gs>
              <a:gs pos="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几点说明</a:t>
            </a:r>
          </a:p>
        </p:txBody>
      </p:sp>
      <p:sp>
        <p:nvSpPr>
          <p:cNvPr id="27" name="矩形标注 1">
            <a:extLst>
              <a:ext uri="{FF2B5EF4-FFF2-40B4-BE49-F238E27FC236}">
                <a16:creationId xmlns:a16="http://schemas.microsoft.com/office/drawing/2014/main" id="{8246A6A6-A99C-4DF4-AD9C-67425094DE8A}"/>
              </a:ext>
            </a:extLst>
          </p:cNvPr>
          <p:cNvSpPr/>
          <p:nvPr/>
        </p:nvSpPr>
        <p:spPr>
          <a:xfrm>
            <a:off x="9462477" y="5609777"/>
            <a:ext cx="936104" cy="432048"/>
          </a:xfrm>
          <a:prstGeom prst="wedgeRectCallout">
            <a:avLst>
              <a:gd name="adj1" fmla="val -60366"/>
              <a:gd name="adj2" fmla="val -9124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zh-CN" altLang="en-US" b="1" dirty="0">
                <a:solidFill>
                  <a:srgbClr val="FF0000"/>
                </a:solidFill>
              </a:rPr>
              <a:t>进制</a:t>
            </a:r>
          </a:p>
        </p:txBody>
      </p:sp>
      <p:sp>
        <p:nvSpPr>
          <p:cNvPr id="28" name="矩形标注 8">
            <a:extLst>
              <a:ext uri="{FF2B5EF4-FFF2-40B4-BE49-F238E27FC236}">
                <a16:creationId xmlns:a16="http://schemas.microsoft.com/office/drawing/2014/main" id="{06EB34FD-3F68-46BA-AF19-F58E7AE8D5BD}"/>
              </a:ext>
            </a:extLst>
          </p:cNvPr>
          <p:cNvSpPr/>
          <p:nvPr/>
        </p:nvSpPr>
        <p:spPr>
          <a:xfrm>
            <a:off x="10686893" y="4337110"/>
            <a:ext cx="936104" cy="432048"/>
          </a:xfrm>
          <a:prstGeom prst="wedgeRectCallout">
            <a:avLst>
              <a:gd name="adj1" fmla="val -55758"/>
              <a:gd name="adj2" fmla="val 13437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10</a:t>
            </a:r>
            <a:r>
              <a:rPr lang="zh-CN" altLang="en-US" b="1" dirty="0">
                <a:solidFill>
                  <a:srgbClr val="FF0000"/>
                </a:solidFill>
              </a:rPr>
              <a:t>进制</a:t>
            </a:r>
          </a:p>
        </p:txBody>
      </p:sp>
      <p:sp>
        <p:nvSpPr>
          <p:cNvPr id="29" name="矩形标注 7">
            <a:extLst>
              <a:ext uri="{FF2B5EF4-FFF2-40B4-BE49-F238E27FC236}">
                <a16:creationId xmlns:a16="http://schemas.microsoft.com/office/drawing/2014/main" id="{73494018-B489-4B02-82CF-A831B61CF3F7}"/>
              </a:ext>
            </a:extLst>
          </p:cNvPr>
          <p:cNvSpPr/>
          <p:nvPr/>
        </p:nvSpPr>
        <p:spPr>
          <a:xfrm>
            <a:off x="8549137" y="5825801"/>
            <a:ext cx="936104" cy="432048"/>
          </a:xfrm>
          <a:prstGeom prst="wedgeRectCallout">
            <a:avLst>
              <a:gd name="adj1" fmla="val -60366"/>
              <a:gd name="adj2" fmla="val -9124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zh-CN" altLang="en-US" b="1" dirty="0">
                <a:solidFill>
                  <a:srgbClr val="FF0000"/>
                </a:solidFill>
              </a:rPr>
              <a:t>进制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  <p:bldP spid="21" grpId="0"/>
      <p:bldP spid="22" grpId="0"/>
      <p:bldP spid="11" grpId="0"/>
      <p:bldP spid="17" grpId="0" animBg="1"/>
      <p:bldP spid="18" grpId="0" animBg="1"/>
      <p:bldP spid="19" grpId="0" animBg="1"/>
      <p:bldP spid="14" grpId="0" animBg="1"/>
      <p:bldP spid="15" grpId="0" animBg="1"/>
      <p:bldP spid="16" grpId="0" animBg="1"/>
      <p:bldP spid="26" grpId="0" animBg="1"/>
      <p:bldP spid="27" grpId="0" animBg="1"/>
      <p:bldP spid="28" grpId="0" animBg="1"/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GuidesStyle_Normal&quot;,&quot;Name&quot;:&quot;正常&quot;,&quot;HeaderHeight&quot;:10.0,&quot;FooterHeight&quot;:4.0,&quot;SideMargin&quot;:3.0,&quot;TopMargin&quot;:3.0,&quot;BottomMargin&quot;:3.0,&quot;IntervalMargin&quot;:3.0}"/>
  <p:tag name="ISPRING_ULTRA_SCORM_COURSE_ID" val="CC56353B-2320-4AF6-9DC5-D7A1E091398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演示文稿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PPT定制1801380800">
  <a:themeElements>
    <a:clrScheme name="MC-欧美风主题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77B5"/>
      </a:accent1>
      <a:accent2>
        <a:srgbClr val="00A0DC"/>
      </a:accent2>
      <a:accent3>
        <a:srgbClr val="283E4A"/>
      </a:accent3>
      <a:accent4>
        <a:srgbClr val="55595D"/>
      </a:accent4>
      <a:accent5>
        <a:srgbClr val="6F7173"/>
      </a:accent5>
      <a:accent6>
        <a:srgbClr val="9B9EA1"/>
      </a:accent6>
      <a:hlink>
        <a:srgbClr val="0077B5"/>
      </a:hlink>
      <a:folHlink>
        <a:srgbClr val="BFBFBF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C-欧美风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77B5"/>
    </a:accent1>
    <a:accent2>
      <a:srgbClr val="00A0DC"/>
    </a:accent2>
    <a:accent3>
      <a:srgbClr val="283E4A"/>
    </a:accent3>
    <a:accent4>
      <a:srgbClr val="55595D"/>
    </a:accent4>
    <a:accent5>
      <a:srgbClr val="6F7173"/>
    </a:accent5>
    <a:accent6>
      <a:srgbClr val="9B9EA1"/>
    </a:accent6>
    <a:hlink>
      <a:srgbClr val="0077B5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MC-欧美风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77B5"/>
    </a:accent1>
    <a:accent2>
      <a:srgbClr val="00A0DC"/>
    </a:accent2>
    <a:accent3>
      <a:srgbClr val="283E4A"/>
    </a:accent3>
    <a:accent4>
      <a:srgbClr val="55595D"/>
    </a:accent4>
    <a:accent5>
      <a:srgbClr val="6F7173"/>
    </a:accent5>
    <a:accent6>
      <a:srgbClr val="9B9EA1"/>
    </a:accent6>
    <a:hlink>
      <a:srgbClr val="0077B5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MC-欧美风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77B5"/>
    </a:accent1>
    <a:accent2>
      <a:srgbClr val="00A0DC"/>
    </a:accent2>
    <a:accent3>
      <a:srgbClr val="283E4A"/>
    </a:accent3>
    <a:accent4>
      <a:srgbClr val="55595D"/>
    </a:accent4>
    <a:accent5>
      <a:srgbClr val="6F7173"/>
    </a:accent5>
    <a:accent6>
      <a:srgbClr val="9B9EA1"/>
    </a:accent6>
    <a:hlink>
      <a:srgbClr val="0077B5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MC-欧美风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77B5"/>
    </a:accent1>
    <a:accent2>
      <a:srgbClr val="00A0DC"/>
    </a:accent2>
    <a:accent3>
      <a:srgbClr val="283E4A"/>
    </a:accent3>
    <a:accent4>
      <a:srgbClr val="55595D"/>
    </a:accent4>
    <a:accent5>
      <a:srgbClr val="6F7173"/>
    </a:accent5>
    <a:accent6>
      <a:srgbClr val="9B9EA1"/>
    </a:accent6>
    <a:hlink>
      <a:srgbClr val="0077B5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MC-欧美风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77B5"/>
    </a:accent1>
    <a:accent2>
      <a:srgbClr val="00A0DC"/>
    </a:accent2>
    <a:accent3>
      <a:srgbClr val="283E4A"/>
    </a:accent3>
    <a:accent4>
      <a:srgbClr val="55595D"/>
    </a:accent4>
    <a:accent5>
      <a:srgbClr val="6F7173"/>
    </a:accent5>
    <a:accent6>
      <a:srgbClr val="9B9EA1"/>
    </a:accent6>
    <a:hlink>
      <a:srgbClr val="0077B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MC-欧美风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77B5"/>
    </a:accent1>
    <a:accent2>
      <a:srgbClr val="00A0DC"/>
    </a:accent2>
    <a:accent3>
      <a:srgbClr val="283E4A"/>
    </a:accent3>
    <a:accent4>
      <a:srgbClr val="55595D"/>
    </a:accent4>
    <a:accent5>
      <a:srgbClr val="6F7173"/>
    </a:accent5>
    <a:accent6>
      <a:srgbClr val="9B9EA1"/>
    </a:accent6>
    <a:hlink>
      <a:srgbClr val="0077B5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MC-欧美风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77B5"/>
    </a:accent1>
    <a:accent2>
      <a:srgbClr val="00A0DC"/>
    </a:accent2>
    <a:accent3>
      <a:srgbClr val="283E4A"/>
    </a:accent3>
    <a:accent4>
      <a:srgbClr val="55595D"/>
    </a:accent4>
    <a:accent5>
      <a:srgbClr val="6F7173"/>
    </a:accent5>
    <a:accent6>
      <a:srgbClr val="9B9EA1"/>
    </a:accent6>
    <a:hlink>
      <a:srgbClr val="0077B5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MC-欧美风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77B5"/>
    </a:accent1>
    <a:accent2>
      <a:srgbClr val="00A0DC"/>
    </a:accent2>
    <a:accent3>
      <a:srgbClr val="283E4A"/>
    </a:accent3>
    <a:accent4>
      <a:srgbClr val="55595D"/>
    </a:accent4>
    <a:accent5>
      <a:srgbClr val="6F7173"/>
    </a:accent5>
    <a:accent6>
      <a:srgbClr val="9B9EA1"/>
    </a:accent6>
    <a:hlink>
      <a:srgbClr val="0077B5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MC-欧美风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77B5"/>
    </a:accent1>
    <a:accent2>
      <a:srgbClr val="00A0DC"/>
    </a:accent2>
    <a:accent3>
      <a:srgbClr val="283E4A"/>
    </a:accent3>
    <a:accent4>
      <a:srgbClr val="55595D"/>
    </a:accent4>
    <a:accent5>
      <a:srgbClr val="6F7173"/>
    </a:accent5>
    <a:accent6>
      <a:srgbClr val="9B9EA1"/>
    </a:accent6>
    <a:hlink>
      <a:srgbClr val="0077B5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MC-欧美风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77B5"/>
    </a:accent1>
    <a:accent2>
      <a:srgbClr val="00A0DC"/>
    </a:accent2>
    <a:accent3>
      <a:srgbClr val="283E4A"/>
    </a:accent3>
    <a:accent4>
      <a:srgbClr val="55595D"/>
    </a:accent4>
    <a:accent5>
      <a:srgbClr val="6F7173"/>
    </a:accent5>
    <a:accent6>
      <a:srgbClr val="9B9EA1"/>
    </a:accent6>
    <a:hlink>
      <a:srgbClr val="0077B5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MC-欧美风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77B5"/>
    </a:accent1>
    <a:accent2>
      <a:srgbClr val="00A0DC"/>
    </a:accent2>
    <a:accent3>
      <a:srgbClr val="283E4A"/>
    </a:accent3>
    <a:accent4>
      <a:srgbClr val="55595D"/>
    </a:accent4>
    <a:accent5>
      <a:srgbClr val="6F7173"/>
    </a:accent5>
    <a:accent6>
      <a:srgbClr val="9B9EA1"/>
    </a:accent6>
    <a:hlink>
      <a:srgbClr val="0077B5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MC-欧美风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77B5"/>
    </a:accent1>
    <a:accent2>
      <a:srgbClr val="00A0DC"/>
    </a:accent2>
    <a:accent3>
      <a:srgbClr val="283E4A"/>
    </a:accent3>
    <a:accent4>
      <a:srgbClr val="55595D"/>
    </a:accent4>
    <a:accent5>
      <a:srgbClr val="6F7173"/>
    </a:accent5>
    <a:accent6>
      <a:srgbClr val="9B9EA1"/>
    </a:accent6>
    <a:hlink>
      <a:srgbClr val="0077B5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MC-欧美风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77B5"/>
    </a:accent1>
    <a:accent2>
      <a:srgbClr val="00A0DC"/>
    </a:accent2>
    <a:accent3>
      <a:srgbClr val="283E4A"/>
    </a:accent3>
    <a:accent4>
      <a:srgbClr val="55595D"/>
    </a:accent4>
    <a:accent5>
      <a:srgbClr val="6F7173"/>
    </a:accent5>
    <a:accent6>
      <a:srgbClr val="9B9EA1"/>
    </a:accent6>
    <a:hlink>
      <a:srgbClr val="0077B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4115</TotalTime>
  <Words>1993</Words>
  <Application>Microsoft Office PowerPoint</Application>
  <PresentationFormat>宽屏</PresentationFormat>
  <Paragraphs>328</Paragraphs>
  <Slides>40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微软雅黑</vt:lpstr>
      <vt:lpstr>Wingdings</vt:lpstr>
      <vt:lpstr>等线</vt:lpstr>
      <vt:lpstr>Agency FB</vt:lpstr>
      <vt:lpstr>Arial</vt:lpstr>
      <vt:lpstr>PPT定制1801380800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</dc:creator>
  <cp:lastModifiedBy>huang1987515@126.com</cp:lastModifiedBy>
  <cp:revision>26</cp:revision>
  <dcterms:created xsi:type="dcterms:W3CDTF">2017-09-21T02:40:00Z</dcterms:created>
  <dcterms:modified xsi:type="dcterms:W3CDTF">2021-09-15T04:25:22Z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