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1pPr>
    <a:lvl2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2pPr>
    <a:lvl3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3pPr>
    <a:lvl4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4pPr>
    <a:lvl5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5pPr>
    <a:lvl6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6pPr>
    <a:lvl7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7pPr>
    <a:lvl8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8pPr>
    <a:lvl9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4" name="Shape 294"/>
          <p:cNvSpPr/>
          <p:nvPr>
            <p:ph type="sldImg"/>
          </p:nvPr>
        </p:nvSpPr>
        <p:spPr>
          <a:xfrm>
            <a:off x="1143000" y="685800"/>
            <a:ext cx="4572000" cy="3429000"/>
          </a:xfrm>
          <a:prstGeom prst="rect">
            <a:avLst/>
          </a:prstGeom>
        </p:spPr>
        <p:txBody>
          <a:bodyPr/>
          <a:lstStyle/>
          <a:p/>
        </p:txBody>
      </p:sp>
      <p:sp>
        <p:nvSpPr>
          <p:cNvPr id="295" name="Shape 29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3765" latinLnBrk="0">
      <a:defRPr sz="1200">
        <a:latin typeface="+mn-lt"/>
        <a:ea typeface="+mn-ea"/>
        <a:cs typeface="+mn-cs"/>
        <a:sym typeface="Calibri"/>
      </a:defRPr>
    </a:lvl1pPr>
    <a:lvl2pPr indent="228600" defTabSz="913765" latinLnBrk="0">
      <a:defRPr sz="1200">
        <a:latin typeface="+mn-lt"/>
        <a:ea typeface="+mn-ea"/>
        <a:cs typeface="+mn-cs"/>
        <a:sym typeface="Calibri"/>
      </a:defRPr>
    </a:lvl2pPr>
    <a:lvl3pPr indent="457200" defTabSz="913765" latinLnBrk="0">
      <a:defRPr sz="1200">
        <a:latin typeface="+mn-lt"/>
        <a:ea typeface="+mn-ea"/>
        <a:cs typeface="+mn-cs"/>
        <a:sym typeface="Calibri"/>
      </a:defRPr>
    </a:lvl3pPr>
    <a:lvl4pPr indent="685800" defTabSz="913765" latinLnBrk="0">
      <a:defRPr sz="1200">
        <a:latin typeface="+mn-lt"/>
        <a:ea typeface="+mn-ea"/>
        <a:cs typeface="+mn-cs"/>
        <a:sym typeface="Calibri"/>
      </a:defRPr>
    </a:lvl4pPr>
    <a:lvl5pPr indent="914400" defTabSz="913765" latinLnBrk="0">
      <a:defRPr sz="1200">
        <a:latin typeface="+mn-lt"/>
        <a:ea typeface="+mn-ea"/>
        <a:cs typeface="+mn-cs"/>
        <a:sym typeface="Calibri"/>
      </a:defRPr>
    </a:lvl5pPr>
    <a:lvl6pPr indent="1143000" defTabSz="913765" latinLnBrk="0">
      <a:defRPr sz="1200">
        <a:latin typeface="+mn-lt"/>
        <a:ea typeface="+mn-ea"/>
        <a:cs typeface="+mn-cs"/>
        <a:sym typeface="Calibri"/>
      </a:defRPr>
    </a:lvl6pPr>
    <a:lvl7pPr indent="1371600" defTabSz="913765" latinLnBrk="0">
      <a:defRPr sz="1200">
        <a:latin typeface="+mn-lt"/>
        <a:ea typeface="+mn-ea"/>
        <a:cs typeface="+mn-cs"/>
        <a:sym typeface="Calibri"/>
      </a:defRPr>
    </a:lvl7pPr>
    <a:lvl8pPr indent="1600200" defTabSz="913765" latinLnBrk="0">
      <a:defRPr sz="1200">
        <a:latin typeface="+mn-lt"/>
        <a:ea typeface="+mn-ea"/>
        <a:cs typeface="+mn-cs"/>
        <a:sym typeface="Calibri"/>
      </a:defRPr>
    </a:lvl8pPr>
    <a:lvl9pPr indent="1828800" defTabSz="913765"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p:txBody>
      </p:sp>
      <p:sp>
        <p:nvSpPr>
          <p:cNvPr id="301" name="Shape 301"/>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p:txBody>
      </p:sp>
      <p:sp>
        <p:nvSpPr>
          <p:cNvPr id="367" name="Shape 367"/>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p:txBody>
      </p:sp>
      <p:sp>
        <p:nvSpPr>
          <p:cNvPr id="372" name="Shape 372"/>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p:nvPr>
            <p:ph type="sldImg"/>
          </p:nvPr>
        </p:nvSpPr>
        <p:spPr>
          <a:prstGeom prst="rect">
            <a:avLst/>
          </a:prstGeom>
        </p:spPr>
        <p:txBody>
          <a:bodyPr/>
          <a:lstStyle/>
          <a:p/>
        </p:txBody>
      </p:sp>
      <p:sp>
        <p:nvSpPr>
          <p:cNvPr id="404" name="Shape 404"/>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p:txBody>
      </p:sp>
      <p:sp>
        <p:nvSpPr>
          <p:cNvPr id="409" name="Shape 409"/>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p:txBody>
      </p:sp>
      <p:sp>
        <p:nvSpPr>
          <p:cNvPr id="414" name="Shape 414"/>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p:txBody>
      </p:sp>
      <p:sp>
        <p:nvSpPr>
          <p:cNvPr id="422" name="Shape 422"/>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p:txBody>
      </p:sp>
      <p:sp>
        <p:nvSpPr>
          <p:cNvPr id="437" name="Shape 437"/>
          <p:cNvSpPr/>
          <p:nvPr>
            <p:ph type="body" sz="quarter" idx="1"/>
          </p:nvPr>
        </p:nvSpPr>
        <p:spPr>
          <a:prstGeom prst="rect">
            <a:avLst/>
          </a:prstGeom>
        </p:spPr>
        <p:txBody>
          <a:bodyPr/>
          <a:lstStyle/>
          <a:p>
            <a:r>
              <a:t>© Copyright Showeet.com – Creative &amp; Free PowerPoint Templates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1">
    <p:bg>
      <p:bgPr>
        <a:solidFill>
          <a:schemeClr val="accent1"/>
        </a:solidFill>
        <a:effectLst/>
      </p:bgPr>
    </p:bg>
    <p:spTree>
      <p:nvGrpSpPr>
        <p:cNvPr id="1" name=""/>
        <p:cNvGrpSpPr/>
        <p:nvPr/>
      </p:nvGrpSpPr>
      <p:grpSpPr>
        <a:xfrm>
          <a:off x="0" y="0"/>
          <a:ext cx="0" cy="0"/>
          <a:chOff x="0" y="0"/>
          <a:chExt cx="0" cy="0"/>
        </a:xfrm>
      </p:grpSpPr>
      <p:sp>
        <p:nvSpPr>
          <p:cNvPr id="11" name="Figure"/>
          <p:cNvSpPr/>
          <p:nvPr/>
        </p:nvSpPr>
        <p:spPr>
          <a:xfrm>
            <a:off x="3867073" y="785063"/>
            <a:ext cx="4801846" cy="5959064"/>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2" name="Figure"/>
          <p:cNvSpPr/>
          <p:nvPr/>
        </p:nvSpPr>
        <p:spPr>
          <a:xfrm>
            <a:off x="2927526" y="1746953"/>
            <a:ext cx="7103507" cy="482957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3" name="Figure"/>
          <p:cNvSpPr/>
          <p:nvPr/>
        </p:nvSpPr>
        <p:spPr>
          <a:xfrm>
            <a:off x="2368460" y="1388877"/>
            <a:ext cx="6998774" cy="481240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 name="Figure"/>
          <p:cNvSpPr/>
          <p:nvPr/>
        </p:nvSpPr>
        <p:spPr>
          <a:xfrm>
            <a:off x="6730131" y="113999"/>
            <a:ext cx="1313867" cy="118619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5" name="Figure"/>
          <p:cNvSpPr/>
          <p:nvPr/>
        </p:nvSpPr>
        <p:spPr>
          <a:xfrm>
            <a:off x="1921116" y="420731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6" name="Figure"/>
          <p:cNvSpPr/>
          <p:nvPr/>
        </p:nvSpPr>
        <p:spPr>
          <a:xfrm>
            <a:off x="8765555" y="1031126"/>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7" name="Title Text"/>
          <p:cNvSpPr txBox="1"/>
          <p:nvPr>
            <p:ph type="title" hasCustomPrompt="1"/>
          </p:nvPr>
        </p:nvSpPr>
        <p:spPr>
          <a:xfrm>
            <a:off x="3161926" y="2072667"/>
            <a:ext cx="5868148" cy="2387602"/>
          </a:xfrm>
          <a:prstGeom prst="rect">
            <a:avLst/>
          </a:prstGeom>
        </p:spPr>
        <p:txBody>
          <a:bodyPr anchor="b"/>
          <a:lstStyle>
            <a:lvl1pPr algn="ctr">
              <a:defRPr sz="6000"/>
            </a:lvl1pPr>
          </a:lstStyle>
          <a:p>
            <a:r>
              <a:t>Title Text</a:t>
            </a:r>
          </a:p>
        </p:txBody>
      </p:sp>
      <p:sp>
        <p:nvSpPr>
          <p:cNvPr id="18" name="Body Level One…"/>
          <p:cNvSpPr txBox="1"/>
          <p:nvPr>
            <p:ph type="body" sz="quarter" idx="1" hasCustomPrompt="1"/>
          </p:nvPr>
        </p:nvSpPr>
        <p:spPr>
          <a:xfrm>
            <a:off x="3161926" y="4552341"/>
            <a:ext cx="5868148" cy="1655764"/>
          </a:xfrm>
          <a:prstGeom prst="rect">
            <a:avLst/>
          </a:prstGeom>
        </p:spPr>
        <p:txBody>
          <a:bodyPr/>
          <a:lstStyle>
            <a:lvl1pPr marL="0" indent="0" algn="ctr">
              <a:buSzTx/>
              <a:buFontTx/>
              <a:buNone/>
              <a:defRPr sz="2400">
                <a:solidFill>
                  <a:schemeClr val="accent5"/>
                </a:solidFill>
              </a:defRPr>
            </a:lvl1pPr>
            <a:lvl2pPr marL="0" indent="0" algn="ctr">
              <a:buSzTx/>
              <a:buFontTx/>
              <a:buNone/>
              <a:defRPr sz="2400">
                <a:solidFill>
                  <a:schemeClr val="accent5"/>
                </a:solidFill>
              </a:defRPr>
            </a:lvl2pPr>
            <a:lvl3pPr marL="0" indent="0" algn="ctr">
              <a:buSzTx/>
              <a:buFontTx/>
              <a:buNone/>
              <a:defRPr sz="2400">
                <a:solidFill>
                  <a:schemeClr val="accent5"/>
                </a:solidFill>
              </a:defRPr>
            </a:lvl3pPr>
            <a:lvl4pPr marL="0" indent="0" algn="ctr">
              <a:buSzTx/>
              <a:buFontTx/>
              <a:buNone/>
              <a:defRPr sz="2400">
                <a:solidFill>
                  <a:schemeClr val="accent5"/>
                </a:solidFill>
              </a:defRPr>
            </a:lvl4pPr>
            <a:lvl5pPr marL="0" indent="0" algn="ctr">
              <a:buSzTx/>
              <a:buFontTx/>
              <a:buNone/>
              <a:defRPr sz="2400">
                <a:solidFill>
                  <a:schemeClr val="accent5"/>
                </a:solidFill>
              </a:defRPr>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xfrm>
            <a:off x="8478978" y="6232199"/>
            <a:ext cx="258623" cy="248303"/>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_Section Header">
    <p:bg>
      <p:bgPr>
        <a:solidFill>
          <a:schemeClr val="accent1"/>
        </a:solidFill>
        <a:effectLst/>
      </p:bgPr>
    </p:bg>
    <p:spTree>
      <p:nvGrpSpPr>
        <p:cNvPr id="1" name=""/>
        <p:cNvGrpSpPr/>
        <p:nvPr/>
      </p:nvGrpSpPr>
      <p:grpSpPr>
        <a:xfrm>
          <a:off x="0" y="0"/>
          <a:ext cx="0" cy="0"/>
          <a:chOff x="0" y="0"/>
          <a:chExt cx="0" cy="0"/>
        </a:xfrm>
      </p:grpSpPr>
      <p:sp>
        <p:nvSpPr>
          <p:cNvPr id="140" name="Title Text"/>
          <p:cNvSpPr txBox="1"/>
          <p:nvPr>
            <p:ph type="title" hasCustomPrompt="1"/>
          </p:nvPr>
        </p:nvSpPr>
        <p:spPr>
          <a:xfrm>
            <a:off x="831850" y="43754"/>
            <a:ext cx="10515600" cy="1197687"/>
          </a:xfrm>
          <a:prstGeom prst="rect">
            <a:avLst/>
          </a:prstGeom>
        </p:spPr>
        <p:txBody>
          <a:bodyPr anchor="b"/>
          <a:lstStyle>
            <a:lvl1pPr>
              <a:defRPr sz="6000">
                <a:solidFill>
                  <a:schemeClr val="accent4"/>
                </a:solidFill>
              </a:defRPr>
            </a:lvl1pPr>
          </a:lstStyle>
          <a:p>
            <a:r>
              <a:t>Title Text</a:t>
            </a:r>
          </a:p>
        </p:txBody>
      </p:sp>
      <p:sp>
        <p:nvSpPr>
          <p:cNvPr id="141" name="Body Level One…"/>
          <p:cNvSpPr txBox="1"/>
          <p:nvPr>
            <p:ph type="body" sz="quarter" idx="1" hasCustomPrompt="1"/>
          </p:nvPr>
        </p:nvSpPr>
        <p:spPr>
          <a:xfrm>
            <a:off x="831850" y="1268428"/>
            <a:ext cx="10515600" cy="1500188"/>
          </a:xfrm>
          <a:prstGeom prst="rect">
            <a:avLst/>
          </a:prstGeom>
        </p:spPr>
        <p:txBody>
          <a:bodyPr/>
          <a:lstStyle>
            <a:lvl1pPr marL="0" indent="0">
              <a:buSzTx/>
              <a:buFontTx/>
              <a:buNone/>
              <a:defRPr sz="2400">
                <a:solidFill>
                  <a:srgbClr val="D9D9D9"/>
                </a:solidFill>
              </a:defRPr>
            </a:lvl1pPr>
            <a:lvl2pPr marL="0" indent="0">
              <a:buSzTx/>
              <a:buFontTx/>
              <a:buNone/>
              <a:defRPr sz="2400">
                <a:solidFill>
                  <a:srgbClr val="D9D9D9"/>
                </a:solidFill>
              </a:defRPr>
            </a:lvl2pPr>
            <a:lvl3pPr marL="0" indent="0">
              <a:buSzTx/>
              <a:buFontTx/>
              <a:buNone/>
              <a:defRPr sz="2400">
                <a:solidFill>
                  <a:srgbClr val="D9D9D9"/>
                </a:solidFill>
              </a:defRPr>
            </a:lvl3pPr>
            <a:lvl4pPr marL="0" indent="0">
              <a:buSzTx/>
              <a:buFontTx/>
              <a:buNone/>
              <a:defRPr sz="2400">
                <a:solidFill>
                  <a:srgbClr val="D9D9D9"/>
                </a:solidFill>
              </a:defRPr>
            </a:lvl4pPr>
            <a:lvl5pPr marL="0" indent="0">
              <a:buSzTx/>
              <a:buFontTx/>
              <a:buNone/>
              <a:defRPr sz="2400">
                <a:solidFill>
                  <a:srgbClr val="D9D9D9"/>
                </a:solidFill>
              </a:defRPr>
            </a:lvl5pPr>
          </a:lstStyle>
          <a:p>
            <a:r>
              <a:t>Body Level One</a:t>
            </a:r>
          </a:p>
          <a:p>
            <a:pPr lvl="1"/>
            <a:r>
              <a:t>Body Level Two</a:t>
            </a:r>
          </a:p>
          <a:p>
            <a:pPr lvl="2"/>
            <a:r>
              <a:t>Body Level Three</a:t>
            </a:r>
          </a:p>
          <a:p>
            <a:pPr lvl="3"/>
            <a:r>
              <a:t>Body Level Four</a:t>
            </a:r>
          </a:p>
          <a:p>
            <a:pPr lvl="4"/>
            <a:r>
              <a:t>Body Level Five</a:t>
            </a:r>
          </a:p>
        </p:txBody>
      </p:sp>
      <p:sp>
        <p:nvSpPr>
          <p:cNvPr id="142" name="Freeform: Shape 21"/>
          <p:cNvSpPr/>
          <p:nvPr/>
        </p:nvSpPr>
        <p:spPr>
          <a:xfrm>
            <a:off x="4874184" y="980558"/>
            <a:ext cx="5337473" cy="5877442"/>
          </a:xfrm>
          <a:custGeom>
            <a:avLst/>
            <a:gdLst/>
            <a:ahLst/>
            <a:cxnLst>
              <a:cxn ang="0">
                <a:pos x="wd2" y="hd2"/>
              </a:cxn>
              <a:cxn ang="5400000">
                <a:pos x="wd2" y="hd2"/>
              </a:cxn>
              <a:cxn ang="10800000">
                <a:pos x="wd2" y="hd2"/>
              </a:cxn>
              <a:cxn ang="16200000">
                <a:pos x="wd2" y="hd2"/>
              </a:cxn>
            </a:cxnLst>
            <a:rect l="0" t="0" r="r" b="b"/>
            <a:pathLst>
              <a:path w="20859" h="21591" extrusionOk="0">
                <a:moveTo>
                  <a:pt x="10430" y="0"/>
                </a:moveTo>
                <a:cubicBezTo>
                  <a:pt x="15689" y="-9"/>
                  <a:pt x="20188" y="3619"/>
                  <a:pt x="20708" y="8499"/>
                </a:cubicBezTo>
                <a:cubicBezTo>
                  <a:pt x="21088" y="12078"/>
                  <a:pt x="20853" y="17953"/>
                  <a:pt x="18816" y="21451"/>
                </a:cubicBezTo>
                <a:lnTo>
                  <a:pt x="18729" y="21591"/>
                </a:lnTo>
                <a:lnTo>
                  <a:pt x="7856" y="21591"/>
                </a:lnTo>
                <a:lnTo>
                  <a:pt x="7780" y="21534"/>
                </a:lnTo>
                <a:cubicBezTo>
                  <a:pt x="3848" y="18517"/>
                  <a:pt x="397" y="13708"/>
                  <a:pt x="51" y="10453"/>
                </a:cubicBezTo>
                <a:cubicBezTo>
                  <a:pt x="-512" y="5248"/>
                  <a:pt x="3666" y="591"/>
                  <a:pt x="9368" y="51"/>
                </a:cubicBezTo>
                <a:cubicBezTo>
                  <a:pt x="9725" y="17"/>
                  <a:pt x="10079" y="1"/>
                  <a:pt x="10430" y="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3" name="Freeform: Shape 19"/>
          <p:cNvSpPr/>
          <p:nvPr/>
        </p:nvSpPr>
        <p:spPr>
          <a:xfrm>
            <a:off x="3830548" y="2049618"/>
            <a:ext cx="7895546" cy="4808382"/>
          </a:xfrm>
          <a:custGeom>
            <a:avLst/>
            <a:gdLst/>
            <a:ahLst/>
            <a:cxnLst>
              <a:cxn ang="0">
                <a:pos x="wd2" y="hd2"/>
              </a:cxn>
              <a:cxn ang="5400000">
                <a:pos x="wd2" y="hd2"/>
              </a:cxn>
              <a:cxn ang="10800000">
                <a:pos x="wd2" y="hd2"/>
              </a:cxn>
              <a:cxn ang="16200000">
                <a:pos x="wd2" y="hd2"/>
              </a:cxn>
            </a:cxnLst>
            <a:rect l="0" t="0" r="r" b="b"/>
            <a:pathLst>
              <a:path w="19838" h="21429" extrusionOk="0">
                <a:moveTo>
                  <a:pt x="13492" y="5"/>
                </a:moveTo>
                <a:cubicBezTo>
                  <a:pt x="18067" y="-171"/>
                  <a:pt x="19487" y="4552"/>
                  <a:pt x="19755" y="7469"/>
                </a:cubicBezTo>
                <a:cubicBezTo>
                  <a:pt x="20361" y="14058"/>
                  <a:pt x="17536" y="18625"/>
                  <a:pt x="14402" y="21214"/>
                </a:cubicBezTo>
                <a:lnTo>
                  <a:pt x="14121" y="21429"/>
                </a:lnTo>
                <a:lnTo>
                  <a:pt x="1379" y="21429"/>
                </a:lnTo>
                <a:lnTo>
                  <a:pt x="1223" y="21247"/>
                </a:lnTo>
                <a:cubicBezTo>
                  <a:pt x="784" y="20669"/>
                  <a:pt x="449" y="19995"/>
                  <a:pt x="248" y="19224"/>
                </a:cubicBezTo>
                <a:cubicBezTo>
                  <a:pt x="-1239" y="13551"/>
                  <a:pt x="4245" y="3901"/>
                  <a:pt x="8862" y="1453"/>
                </a:cubicBezTo>
                <a:cubicBezTo>
                  <a:pt x="10682" y="488"/>
                  <a:pt x="12211" y="55"/>
                  <a:pt x="13492" y="5"/>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4" name="Figure"/>
          <p:cNvSpPr/>
          <p:nvPr/>
        </p:nvSpPr>
        <p:spPr>
          <a:xfrm>
            <a:off x="3208843" y="1651841"/>
            <a:ext cx="7779009" cy="53489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5" name="Figure"/>
          <p:cNvSpPr/>
          <p:nvPr/>
        </p:nvSpPr>
        <p:spPr>
          <a:xfrm>
            <a:off x="10319096" y="1254209"/>
            <a:ext cx="671888" cy="63993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6" name="Figure"/>
          <p:cNvSpPr/>
          <p:nvPr/>
        </p:nvSpPr>
        <p:spPr>
          <a:xfrm>
            <a:off x="2711628" y="4784482"/>
            <a:ext cx="973287" cy="99160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rgbClr val="E7E6E6">
              <a:alpha val="15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4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2 w Photo">
    <p:bg>
      <p:bgPr>
        <a:solidFill>
          <a:schemeClr val="accent1"/>
        </a:solidFill>
        <a:effectLst/>
      </p:bgPr>
    </p:bg>
    <p:spTree>
      <p:nvGrpSpPr>
        <p:cNvPr id="1" name=""/>
        <p:cNvGrpSpPr/>
        <p:nvPr/>
      </p:nvGrpSpPr>
      <p:grpSpPr>
        <a:xfrm>
          <a:off x="0" y="0"/>
          <a:ext cx="0" cy="0"/>
          <a:chOff x="0" y="0"/>
          <a:chExt cx="0" cy="0"/>
        </a:xfrm>
      </p:grpSpPr>
      <p:sp>
        <p:nvSpPr>
          <p:cNvPr id="154" name="Title Text"/>
          <p:cNvSpPr txBox="1"/>
          <p:nvPr>
            <p:ph type="title" hasCustomPrompt="1"/>
          </p:nvPr>
        </p:nvSpPr>
        <p:spPr>
          <a:xfrm>
            <a:off x="831850" y="43754"/>
            <a:ext cx="10515600" cy="1197687"/>
          </a:xfrm>
          <a:prstGeom prst="rect">
            <a:avLst/>
          </a:prstGeom>
        </p:spPr>
        <p:txBody>
          <a:bodyPr anchor="b"/>
          <a:lstStyle>
            <a:lvl1pPr>
              <a:defRPr sz="6000">
                <a:solidFill>
                  <a:schemeClr val="accent4"/>
                </a:solidFill>
              </a:defRPr>
            </a:lvl1pPr>
          </a:lstStyle>
          <a:p>
            <a:r>
              <a:t>Title Text</a:t>
            </a:r>
          </a:p>
        </p:txBody>
      </p:sp>
      <p:sp>
        <p:nvSpPr>
          <p:cNvPr id="155" name="Body Level One…"/>
          <p:cNvSpPr txBox="1"/>
          <p:nvPr>
            <p:ph type="body" sz="quarter" idx="1" hasCustomPrompt="1"/>
          </p:nvPr>
        </p:nvSpPr>
        <p:spPr>
          <a:xfrm>
            <a:off x="831850" y="1268428"/>
            <a:ext cx="10515600" cy="1500188"/>
          </a:xfrm>
          <a:prstGeom prst="rect">
            <a:avLst/>
          </a:prstGeom>
        </p:spPr>
        <p:txBody>
          <a:bodyPr/>
          <a:lstStyle>
            <a:lvl1pPr marL="0" indent="0">
              <a:buSzTx/>
              <a:buFontTx/>
              <a:buNone/>
              <a:defRPr sz="2400">
                <a:solidFill>
                  <a:srgbClr val="D9D9D9"/>
                </a:solidFill>
              </a:defRPr>
            </a:lvl1pPr>
            <a:lvl2pPr marL="0" indent="0">
              <a:buSzTx/>
              <a:buFontTx/>
              <a:buNone/>
              <a:defRPr sz="2400">
                <a:solidFill>
                  <a:srgbClr val="D9D9D9"/>
                </a:solidFill>
              </a:defRPr>
            </a:lvl2pPr>
            <a:lvl3pPr marL="0" indent="0">
              <a:buSzTx/>
              <a:buFontTx/>
              <a:buNone/>
              <a:defRPr sz="2400">
                <a:solidFill>
                  <a:srgbClr val="D9D9D9"/>
                </a:solidFill>
              </a:defRPr>
            </a:lvl3pPr>
            <a:lvl4pPr marL="0" indent="0">
              <a:buSzTx/>
              <a:buFontTx/>
              <a:buNone/>
              <a:defRPr sz="2400">
                <a:solidFill>
                  <a:srgbClr val="D9D9D9"/>
                </a:solidFill>
              </a:defRPr>
            </a:lvl4pPr>
            <a:lvl5pPr marL="0" indent="0">
              <a:buSzTx/>
              <a:buFontTx/>
              <a:buNone/>
              <a:defRPr sz="2400">
                <a:solidFill>
                  <a:srgbClr val="D9D9D9"/>
                </a:solidFill>
              </a:defRPr>
            </a:lvl5pPr>
          </a:lstStyle>
          <a:p>
            <a:r>
              <a:t>Body Level One</a:t>
            </a:r>
          </a:p>
          <a:p>
            <a:pPr lvl="1"/>
            <a:r>
              <a:t>Body Level Two</a:t>
            </a:r>
          </a:p>
          <a:p>
            <a:pPr lvl="2"/>
            <a:r>
              <a:t>Body Level Three</a:t>
            </a:r>
          </a:p>
          <a:p>
            <a:pPr lvl="3"/>
            <a:r>
              <a:t>Body Level Four</a:t>
            </a:r>
          </a:p>
          <a:p>
            <a:pPr lvl="4"/>
            <a:r>
              <a:t>Body Level Five</a:t>
            </a:r>
          </a:p>
        </p:txBody>
      </p:sp>
      <p:sp>
        <p:nvSpPr>
          <p:cNvPr id="156" name="Freeform: Shape 21"/>
          <p:cNvSpPr/>
          <p:nvPr/>
        </p:nvSpPr>
        <p:spPr>
          <a:xfrm>
            <a:off x="4874184" y="980558"/>
            <a:ext cx="5337473" cy="5877442"/>
          </a:xfrm>
          <a:custGeom>
            <a:avLst/>
            <a:gdLst/>
            <a:ahLst/>
            <a:cxnLst>
              <a:cxn ang="0">
                <a:pos x="wd2" y="hd2"/>
              </a:cxn>
              <a:cxn ang="5400000">
                <a:pos x="wd2" y="hd2"/>
              </a:cxn>
              <a:cxn ang="10800000">
                <a:pos x="wd2" y="hd2"/>
              </a:cxn>
              <a:cxn ang="16200000">
                <a:pos x="wd2" y="hd2"/>
              </a:cxn>
            </a:cxnLst>
            <a:rect l="0" t="0" r="r" b="b"/>
            <a:pathLst>
              <a:path w="20859" h="21591" extrusionOk="0">
                <a:moveTo>
                  <a:pt x="10430" y="0"/>
                </a:moveTo>
                <a:cubicBezTo>
                  <a:pt x="15689" y="-9"/>
                  <a:pt x="20188" y="3619"/>
                  <a:pt x="20708" y="8499"/>
                </a:cubicBezTo>
                <a:cubicBezTo>
                  <a:pt x="21088" y="12078"/>
                  <a:pt x="20853" y="17953"/>
                  <a:pt x="18816" y="21451"/>
                </a:cubicBezTo>
                <a:lnTo>
                  <a:pt x="18729" y="21591"/>
                </a:lnTo>
                <a:lnTo>
                  <a:pt x="7856" y="21591"/>
                </a:lnTo>
                <a:lnTo>
                  <a:pt x="7780" y="21534"/>
                </a:lnTo>
                <a:cubicBezTo>
                  <a:pt x="3848" y="18517"/>
                  <a:pt x="397" y="13708"/>
                  <a:pt x="51" y="10453"/>
                </a:cubicBezTo>
                <a:cubicBezTo>
                  <a:pt x="-512" y="5248"/>
                  <a:pt x="3666" y="591"/>
                  <a:pt x="9368" y="51"/>
                </a:cubicBezTo>
                <a:cubicBezTo>
                  <a:pt x="9725" y="17"/>
                  <a:pt x="10079" y="1"/>
                  <a:pt x="10430" y="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57" name="Freeform: Shape 14"/>
          <p:cNvSpPr/>
          <p:nvPr/>
        </p:nvSpPr>
        <p:spPr>
          <a:xfrm>
            <a:off x="3830548" y="2049618"/>
            <a:ext cx="7895546" cy="4808382"/>
          </a:xfrm>
          <a:custGeom>
            <a:avLst/>
            <a:gdLst/>
            <a:ahLst/>
            <a:cxnLst>
              <a:cxn ang="0">
                <a:pos x="wd2" y="hd2"/>
              </a:cxn>
              <a:cxn ang="5400000">
                <a:pos x="wd2" y="hd2"/>
              </a:cxn>
              <a:cxn ang="10800000">
                <a:pos x="wd2" y="hd2"/>
              </a:cxn>
              <a:cxn ang="16200000">
                <a:pos x="wd2" y="hd2"/>
              </a:cxn>
            </a:cxnLst>
            <a:rect l="0" t="0" r="r" b="b"/>
            <a:pathLst>
              <a:path w="19838" h="21429" extrusionOk="0">
                <a:moveTo>
                  <a:pt x="13492" y="5"/>
                </a:moveTo>
                <a:cubicBezTo>
                  <a:pt x="18067" y="-171"/>
                  <a:pt x="19487" y="4552"/>
                  <a:pt x="19755" y="7469"/>
                </a:cubicBezTo>
                <a:cubicBezTo>
                  <a:pt x="20361" y="14058"/>
                  <a:pt x="17536" y="18625"/>
                  <a:pt x="14402" y="21214"/>
                </a:cubicBezTo>
                <a:lnTo>
                  <a:pt x="14121" y="21429"/>
                </a:lnTo>
                <a:lnTo>
                  <a:pt x="1379" y="21429"/>
                </a:lnTo>
                <a:lnTo>
                  <a:pt x="1223" y="21247"/>
                </a:lnTo>
                <a:cubicBezTo>
                  <a:pt x="784" y="20669"/>
                  <a:pt x="449" y="19995"/>
                  <a:pt x="248" y="19224"/>
                </a:cubicBezTo>
                <a:cubicBezTo>
                  <a:pt x="-1239" y="13551"/>
                  <a:pt x="4245" y="3901"/>
                  <a:pt x="8862" y="1453"/>
                </a:cubicBezTo>
                <a:cubicBezTo>
                  <a:pt x="10682" y="488"/>
                  <a:pt x="12211" y="55"/>
                  <a:pt x="13492" y="5"/>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58" name="Figure"/>
          <p:cNvSpPr/>
          <p:nvPr/>
        </p:nvSpPr>
        <p:spPr>
          <a:xfrm>
            <a:off x="2711628" y="4784482"/>
            <a:ext cx="973287" cy="99160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rgbClr val="E7E6E6">
              <a:alpha val="15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59" name="Figure"/>
          <p:cNvSpPr/>
          <p:nvPr/>
        </p:nvSpPr>
        <p:spPr>
          <a:xfrm>
            <a:off x="10319096" y="1254209"/>
            <a:ext cx="671888" cy="63993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60" name="Picture Placeholder 19"/>
          <p:cNvSpPr/>
          <p:nvPr>
            <p:ph type="pic" idx="21"/>
          </p:nvPr>
        </p:nvSpPr>
        <p:spPr>
          <a:xfrm>
            <a:off x="3208844" y="1651909"/>
            <a:ext cx="7779006" cy="5206089"/>
          </a:xfrm>
          <a:prstGeom prst="rect">
            <a:avLst/>
          </a:prstGeom>
        </p:spPr>
        <p:txBody>
          <a:bodyPr lIns="91439" tIns="45719" rIns="91439" bIns="45719">
            <a:noAutofit/>
          </a:bodyPr>
          <a:lstStyle/>
          <a:p/>
        </p:txBody>
      </p:sp>
      <p:sp>
        <p:nvSpPr>
          <p:cNvPr id="16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168" name="Title Text"/>
          <p:cNvSpPr txBox="1"/>
          <p:nvPr>
            <p:ph type="title" hasCustomPrompt="1"/>
          </p:nvPr>
        </p:nvSpPr>
        <p:spPr>
          <a:xfrm>
            <a:off x="831850" y="405907"/>
            <a:ext cx="10515600" cy="1197690"/>
          </a:xfrm>
          <a:prstGeom prst="rect">
            <a:avLst/>
          </a:prstGeom>
        </p:spPr>
        <p:txBody>
          <a:bodyPr anchor="b"/>
          <a:lstStyle>
            <a:lvl1pPr>
              <a:defRPr sz="6000">
                <a:solidFill>
                  <a:schemeClr val="accent4"/>
                </a:solidFill>
              </a:defRPr>
            </a:lvl1pPr>
          </a:lstStyle>
          <a:p>
            <a:r>
              <a:t>Title Text</a:t>
            </a:r>
          </a:p>
        </p:txBody>
      </p:sp>
      <p:sp>
        <p:nvSpPr>
          <p:cNvPr id="169" name="Body Level One…"/>
          <p:cNvSpPr txBox="1"/>
          <p:nvPr>
            <p:ph type="body" sz="quarter" idx="1" hasCustomPrompt="1"/>
          </p:nvPr>
        </p:nvSpPr>
        <p:spPr>
          <a:xfrm>
            <a:off x="831850" y="1630583"/>
            <a:ext cx="10515600" cy="1500189"/>
          </a:xfrm>
          <a:prstGeom prst="rect">
            <a:avLst/>
          </a:prstGeom>
        </p:spPr>
        <p:txBody>
          <a:bodyPr/>
          <a:lstStyle>
            <a:lvl1pPr marL="0" indent="0">
              <a:buSzTx/>
              <a:buFontTx/>
              <a:buNone/>
              <a:defRPr sz="2400">
                <a:solidFill>
                  <a:srgbClr val="D9D9D9"/>
                </a:solidFill>
              </a:defRPr>
            </a:lvl1pPr>
            <a:lvl2pPr marL="0" indent="0">
              <a:buSzTx/>
              <a:buFontTx/>
              <a:buNone/>
              <a:defRPr sz="2400">
                <a:solidFill>
                  <a:srgbClr val="D9D9D9"/>
                </a:solidFill>
              </a:defRPr>
            </a:lvl2pPr>
            <a:lvl3pPr marL="0" indent="0">
              <a:buSzTx/>
              <a:buFontTx/>
              <a:buNone/>
              <a:defRPr sz="2400">
                <a:solidFill>
                  <a:srgbClr val="D9D9D9"/>
                </a:solidFill>
              </a:defRPr>
            </a:lvl3pPr>
            <a:lvl4pPr marL="0" indent="0">
              <a:buSzTx/>
              <a:buFontTx/>
              <a:buNone/>
              <a:defRPr sz="2400">
                <a:solidFill>
                  <a:srgbClr val="D9D9D9"/>
                </a:solidFill>
              </a:defRPr>
            </a:lvl4pPr>
            <a:lvl5pPr marL="0" indent="0">
              <a:buSzTx/>
              <a:buFontTx/>
              <a:buNone/>
              <a:defRPr sz="2400">
                <a:solidFill>
                  <a:srgbClr val="D9D9D9"/>
                </a:solidFill>
              </a:defRPr>
            </a:lvl5pPr>
          </a:lstStyle>
          <a:p>
            <a:r>
              <a:t>Body Level One</a:t>
            </a:r>
          </a:p>
          <a:p>
            <a:pPr lvl="1"/>
            <a:r>
              <a:t>Body Level Two</a:t>
            </a:r>
          </a:p>
          <a:p>
            <a:pPr lvl="2"/>
            <a:r>
              <a:t>Body Level Three</a:t>
            </a:r>
          </a:p>
          <a:p>
            <a:pPr lvl="3"/>
            <a:r>
              <a:t>Body Level Four</a:t>
            </a:r>
          </a:p>
          <a:p>
            <a:pPr lvl="4"/>
            <a:r>
              <a:t>Body Level Five</a:t>
            </a:r>
          </a:p>
        </p:txBody>
      </p:sp>
      <p:sp>
        <p:nvSpPr>
          <p:cNvPr id="170" name="Freeform: Shape 21"/>
          <p:cNvSpPr/>
          <p:nvPr/>
        </p:nvSpPr>
        <p:spPr>
          <a:xfrm>
            <a:off x="4874184" y="980558"/>
            <a:ext cx="5337473" cy="5877442"/>
          </a:xfrm>
          <a:custGeom>
            <a:avLst/>
            <a:gdLst/>
            <a:ahLst/>
            <a:cxnLst>
              <a:cxn ang="0">
                <a:pos x="wd2" y="hd2"/>
              </a:cxn>
              <a:cxn ang="5400000">
                <a:pos x="wd2" y="hd2"/>
              </a:cxn>
              <a:cxn ang="10800000">
                <a:pos x="wd2" y="hd2"/>
              </a:cxn>
              <a:cxn ang="16200000">
                <a:pos x="wd2" y="hd2"/>
              </a:cxn>
            </a:cxnLst>
            <a:rect l="0" t="0" r="r" b="b"/>
            <a:pathLst>
              <a:path w="20859" h="21591" extrusionOk="0">
                <a:moveTo>
                  <a:pt x="10430" y="0"/>
                </a:moveTo>
                <a:cubicBezTo>
                  <a:pt x="15689" y="-9"/>
                  <a:pt x="20188" y="3619"/>
                  <a:pt x="20708" y="8499"/>
                </a:cubicBezTo>
                <a:cubicBezTo>
                  <a:pt x="21088" y="12078"/>
                  <a:pt x="20853" y="17953"/>
                  <a:pt x="18816" y="21451"/>
                </a:cubicBezTo>
                <a:lnTo>
                  <a:pt x="18729" y="21591"/>
                </a:lnTo>
                <a:lnTo>
                  <a:pt x="7856" y="21591"/>
                </a:lnTo>
                <a:lnTo>
                  <a:pt x="7780" y="21534"/>
                </a:lnTo>
                <a:cubicBezTo>
                  <a:pt x="3848" y="18517"/>
                  <a:pt x="397" y="13708"/>
                  <a:pt x="51" y="10453"/>
                </a:cubicBezTo>
                <a:cubicBezTo>
                  <a:pt x="-512" y="5248"/>
                  <a:pt x="3666" y="591"/>
                  <a:pt x="9368" y="51"/>
                </a:cubicBezTo>
                <a:cubicBezTo>
                  <a:pt x="9725" y="17"/>
                  <a:pt x="10079" y="1"/>
                  <a:pt x="10430" y="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71" name="Freeform: Shape 19"/>
          <p:cNvSpPr/>
          <p:nvPr/>
        </p:nvSpPr>
        <p:spPr>
          <a:xfrm>
            <a:off x="3830548" y="2049618"/>
            <a:ext cx="7895546" cy="4808382"/>
          </a:xfrm>
          <a:custGeom>
            <a:avLst/>
            <a:gdLst/>
            <a:ahLst/>
            <a:cxnLst>
              <a:cxn ang="0">
                <a:pos x="wd2" y="hd2"/>
              </a:cxn>
              <a:cxn ang="5400000">
                <a:pos x="wd2" y="hd2"/>
              </a:cxn>
              <a:cxn ang="10800000">
                <a:pos x="wd2" y="hd2"/>
              </a:cxn>
              <a:cxn ang="16200000">
                <a:pos x="wd2" y="hd2"/>
              </a:cxn>
            </a:cxnLst>
            <a:rect l="0" t="0" r="r" b="b"/>
            <a:pathLst>
              <a:path w="19838" h="21429" extrusionOk="0">
                <a:moveTo>
                  <a:pt x="13492" y="5"/>
                </a:moveTo>
                <a:cubicBezTo>
                  <a:pt x="18067" y="-171"/>
                  <a:pt x="19487" y="4552"/>
                  <a:pt x="19755" y="7469"/>
                </a:cubicBezTo>
                <a:cubicBezTo>
                  <a:pt x="20361" y="14058"/>
                  <a:pt x="17536" y="18625"/>
                  <a:pt x="14402" y="21214"/>
                </a:cubicBezTo>
                <a:lnTo>
                  <a:pt x="14121" y="21429"/>
                </a:lnTo>
                <a:lnTo>
                  <a:pt x="1379" y="21429"/>
                </a:lnTo>
                <a:lnTo>
                  <a:pt x="1223" y="21247"/>
                </a:lnTo>
                <a:cubicBezTo>
                  <a:pt x="784" y="20669"/>
                  <a:pt x="449" y="19995"/>
                  <a:pt x="248" y="19224"/>
                </a:cubicBezTo>
                <a:cubicBezTo>
                  <a:pt x="-1239" y="13551"/>
                  <a:pt x="4245" y="3901"/>
                  <a:pt x="8862" y="1453"/>
                </a:cubicBezTo>
                <a:cubicBezTo>
                  <a:pt x="10682" y="488"/>
                  <a:pt x="12211" y="55"/>
                  <a:pt x="13492" y="5"/>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72" name="Figure"/>
          <p:cNvSpPr/>
          <p:nvPr/>
        </p:nvSpPr>
        <p:spPr>
          <a:xfrm>
            <a:off x="2711628" y="4784482"/>
            <a:ext cx="973287" cy="99160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rgbClr val="E7E6E6">
              <a:alpha val="15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73" name="Figure"/>
          <p:cNvSpPr/>
          <p:nvPr/>
        </p:nvSpPr>
        <p:spPr>
          <a:xfrm>
            <a:off x="10319096" y="1254209"/>
            <a:ext cx="671888" cy="63993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74" name="Picture Placeholder 14"/>
          <p:cNvSpPr/>
          <p:nvPr>
            <p:ph type="pic" idx="21"/>
          </p:nvPr>
        </p:nvSpPr>
        <p:spPr>
          <a:xfrm>
            <a:off x="3208844" y="1651909"/>
            <a:ext cx="7779006" cy="5206089"/>
          </a:xfrm>
          <a:prstGeom prst="rect">
            <a:avLst/>
          </a:prstGeom>
        </p:spPr>
        <p:txBody>
          <a:bodyPr lIns="91439" tIns="45719" rIns="91439" bIns="45719">
            <a:noAutofit/>
          </a:bodyPr>
          <a:lstStyle/>
          <a:p/>
        </p:txBody>
      </p:sp>
      <p:sp>
        <p:nvSpPr>
          <p:cNvPr id="17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bg>
      <p:bgPr>
        <a:solidFill>
          <a:schemeClr val="accent1"/>
        </a:solidFill>
        <a:effectLst/>
      </p:bgPr>
    </p:bg>
    <p:spTree>
      <p:nvGrpSpPr>
        <p:cNvPr id="1" name=""/>
        <p:cNvGrpSpPr/>
        <p:nvPr/>
      </p:nvGrpSpPr>
      <p:grpSpPr>
        <a:xfrm>
          <a:off x="0" y="0"/>
          <a:ext cx="0" cy="0"/>
          <a:chOff x="0" y="0"/>
          <a:chExt cx="0" cy="0"/>
        </a:xfrm>
      </p:grpSpPr>
      <p:grpSp>
        <p:nvGrpSpPr>
          <p:cNvPr id="184" name="Group 23"/>
          <p:cNvGrpSpPr/>
          <p:nvPr/>
        </p:nvGrpSpPr>
        <p:grpSpPr>
          <a:xfrm>
            <a:off x="41942" y="620681"/>
            <a:ext cx="12102488" cy="6237325"/>
            <a:chOff x="0" y="0"/>
            <a:chExt cx="12102486" cy="6237323"/>
          </a:xfrm>
        </p:grpSpPr>
        <p:sp>
          <p:nvSpPr>
            <p:cNvPr id="182" name="Freeform: Shape 20"/>
            <p:cNvSpPr/>
            <p:nvPr/>
          </p:nvSpPr>
          <p:spPr>
            <a:xfrm>
              <a:off x="883122" y="565462"/>
              <a:ext cx="11219365" cy="5671859"/>
            </a:xfrm>
            <a:custGeom>
              <a:avLst/>
              <a:gdLst/>
              <a:ahLst/>
              <a:cxnLst>
                <a:cxn ang="0">
                  <a:pos x="wd2" y="hd2"/>
                </a:cxn>
                <a:cxn ang="5400000">
                  <a:pos x="wd2" y="hd2"/>
                </a:cxn>
                <a:cxn ang="10800000">
                  <a:pos x="wd2" y="hd2"/>
                </a:cxn>
                <a:cxn ang="16200000">
                  <a:pos x="wd2" y="hd2"/>
                </a:cxn>
              </a:cxnLst>
              <a:rect l="0" t="0" r="r" b="b"/>
              <a:pathLst>
                <a:path w="21047" h="21394" extrusionOk="0">
                  <a:moveTo>
                    <a:pt x="14315" y="6"/>
                  </a:moveTo>
                  <a:cubicBezTo>
                    <a:pt x="19169" y="-206"/>
                    <a:pt x="20675" y="5474"/>
                    <a:pt x="20960" y="8983"/>
                  </a:cubicBezTo>
                  <a:cubicBezTo>
                    <a:pt x="21369" y="14025"/>
                    <a:pt x="20304" y="18083"/>
                    <a:pt x="18618" y="21170"/>
                  </a:cubicBezTo>
                  <a:lnTo>
                    <a:pt x="18484" y="21394"/>
                  </a:lnTo>
                  <a:lnTo>
                    <a:pt x="27" y="21394"/>
                  </a:lnTo>
                  <a:lnTo>
                    <a:pt x="8" y="21086"/>
                  </a:lnTo>
                  <a:cubicBezTo>
                    <a:pt x="-231" y="14197"/>
                    <a:pt x="4964" y="4415"/>
                    <a:pt x="9403" y="1747"/>
                  </a:cubicBezTo>
                  <a:cubicBezTo>
                    <a:pt x="11334" y="587"/>
                    <a:pt x="12956" y="65"/>
                    <a:pt x="14315" y="6"/>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83" name="Freeform: Shape 21"/>
            <p:cNvSpPr/>
            <p:nvPr/>
          </p:nvSpPr>
          <p:spPr>
            <a:xfrm>
              <a:off x="0" y="0"/>
              <a:ext cx="11054009" cy="6237325"/>
            </a:xfrm>
            <a:custGeom>
              <a:avLst/>
              <a:gdLst/>
              <a:ahLst/>
              <a:cxnLst>
                <a:cxn ang="0">
                  <a:pos x="wd2" y="hd2"/>
                </a:cxn>
                <a:cxn ang="5400000">
                  <a:pos x="wd2" y="hd2"/>
                </a:cxn>
                <a:cxn ang="10800000">
                  <a:pos x="wd2" y="hd2"/>
                </a:cxn>
                <a:cxn ang="16200000">
                  <a:pos x="wd2" y="hd2"/>
                </a:cxn>
              </a:cxnLst>
              <a:rect l="0" t="0" r="r" b="b"/>
              <a:pathLst>
                <a:path w="21600" h="21530" extrusionOk="0">
                  <a:moveTo>
                    <a:pt x="18046" y="5"/>
                  </a:moveTo>
                  <a:cubicBezTo>
                    <a:pt x="20719" y="169"/>
                    <a:pt x="21600" y="4378"/>
                    <a:pt x="21600" y="9786"/>
                  </a:cubicBezTo>
                  <a:cubicBezTo>
                    <a:pt x="21600" y="13719"/>
                    <a:pt x="20413" y="17831"/>
                    <a:pt x="18673" y="20961"/>
                  </a:cubicBezTo>
                  <a:lnTo>
                    <a:pt x="18331" y="21530"/>
                  </a:lnTo>
                  <a:lnTo>
                    <a:pt x="5056" y="21530"/>
                  </a:lnTo>
                  <a:lnTo>
                    <a:pt x="4560" y="20961"/>
                  </a:lnTo>
                  <a:cubicBezTo>
                    <a:pt x="2004" y="17831"/>
                    <a:pt x="0" y="13719"/>
                    <a:pt x="0" y="9786"/>
                  </a:cubicBezTo>
                  <a:cubicBezTo>
                    <a:pt x="0" y="1920"/>
                    <a:pt x="9285" y="6152"/>
                    <a:pt x="13206" y="2554"/>
                  </a:cubicBezTo>
                  <a:cubicBezTo>
                    <a:pt x="15247" y="691"/>
                    <a:pt x="16832" y="-70"/>
                    <a:pt x="18046" y="5"/>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grpSp>
      <p:sp>
        <p:nvSpPr>
          <p:cNvPr id="185" name="Body Level One…"/>
          <p:cNvSpPr txBox="1"/>
          <p:nvPr>
            <p:ph type="body" idx="1" hasCustomPrompt="1"/>
          </p:nvPr>
        </p:nvSpPr>
        <p:spPr>
          <a:xfrm>
            <a:off x="983429" y="1988717"/>
            <a:ext cx="9505185" cy="3699445"/>
          </a:xfrm>
          <a:prstGeom prst="rect">
            <a:avLst/>
          </a:prstGeom>
        </p:spPr>
        <p:txBody>
          <a:bodyPr anchor="ctr"/>
          <a:lstStyle>
            <a:lvl1pPr marL="0" indent="0" algn="ctr">
              <a:buSzTx/>
              <a:buFontTx/>
              <a:buNone/>
              <a:defRPr sz="4800"/>
            </a:lvl1pPr>
            <a:lvl2pPr marL="914400" indent="-457200" algn="ctr">
              <a:buFontTx/>
              <a:defRPr sz="4800"/>
            </a:lvl2pPr>
            <a:lvl3pPr marL="1463040" indent="-548640" algn="ctr">
              <a:buFontTx/>
              <a:defRPr sz="4800"/>
            </a:lvl3pPr>
            <a:lvl4pPr marL="1981200" indent="-609600" algn="ctr">
              <a:buFontTx/>
              <a:defRPr sz="4800"/>
            </a:lvl4pPr>
            <a:lvl5pPr marL="2438400" indent="-609600" algn="ctr">
              <a:buFontTx/>
              <a:defRPr sz="4800"/>
            </a:lvl5pPr>
          </a:lstStyle>
          <a:p>
            <a:r>
              <a:t>Body Level One</a:t>
            </a:r>
          </a:p>
          <a:p>
            <a:pPr lvl="1"/>
            <a:r>
              <a:t>Body Level Two</a:t>
            </a:r>
          </a:p>
          <a:p>
            <a:pPr lvl="2"/>
            <a:r>
              <a:t>Body Level Three</a:t>
            </a:r>
          </a:p>
          <a:p>
            <a:pPr lvl="3"/>
            <a:r>
              <a:t>Body Level Four</a:t>
            </a:r>
          </a:p>
          <a:p>
            <a:pPr lvl="4"/>
            <a:r>
              <a:t>Body Level Five</a:t>
            </a:r>
          </a:p>
        </p:txBody>
      </p:sp>
      <p:sp>
        <p:nvSpPr>
          <p:cNvPr id="186" name="Text Placeholder 2"/>
          <p:cNvSpPr/>
          <p:nvPr>
            <p:ph type="body" sz="quarter" idx="21"/>
          </p:nvPr>
        </p:nvSpPr>
        <p:spPr>
          <a:xfrm>
            <a:off x="4035673" y="5880903"/>
            <a:ext cx="3400695" cy="647828"/>
          </a:xfrm>
          <a:prstGeom prst="rect">
            <a:avLst/>
          </a:prstGeom>
        </p:spPr>
        <p:txBody>
          <a:bodyPr/>
          <a:lstStyle/>
          <a:p/>
        </p:txBody>
      </p:sp>
      <p:sp>
        <p:nvSpPr>
          <p:cNvPr id="187" name="Figure"/>
          <p:cNvSpPr/>
          <p:nvPr/>
        </p:nvSpPr>
        <p:spPr>
          <a:xfrm>
            <a:off x="303233" y="1621523"/>
            <a:ext cx="1049373" cy="106912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88" name="Figure"/>
          <p:cNvSpPr/>
          <p:nvPr/>
        </p:nvSpPr>
        <p:spPr>
          <a:xfrm rot="10800000">
            <a:off x="1487474" y="1643722"/>
            <a:ext cx="724412" cy="689957"/>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89" name="Slide Number"/>
          <p:cNvSpPr txBox="1"/>
          <p:nvPr>
            <p:ph type="sldNum" sz="quarter" idx="2"/>
          </p:nvPr>
        </p:nvSpPr>
        <p:spPr>
          <a:prstGeom prst="rect">
            <a:avLst/>
          </a:prstGeom>
        </p:spPr>
        <p:txBody>
          <a:bodyPr/>
          <a:lstStyle>
            <a:lvl1pPr>
              <a:defRPr>
                <a:solidFill>
                  <a:srgbClr val="E7E6E6"/>
                </a:solidFill>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 Big Letters">
    <p:spTree>
      <p:nvGrpSpPr>
        <p:cNvPr id="1" name=""/>
        <p:cNvGrpSpPr/>
        <p:nvPr/>
      </p:nvGrpSpPr>
      <p:grpSpPr>
        <a:xfrm>
          <a:off x="0" y="0"/>
          <a:ext cx="0" cy="0"/>
          <a:chOff x="0" y="0"/>
          <a:chExt cx="0" cy="0"/>
        </a:xfrm>
      </p:grpSpPr>
      <p:sp>
        <p:nvSpPr>
          <p:cNvPr id="196" name="Title Text"/>
          <p:cNvSpPr txBox="1"/>
          <p:nvPr>
            <p:ph type="title" hasCustomPrompt="1"/>
          </p:nvPr>
        </p:nvSpPr>
        <p:spPr>
          <a:xfrm>
            <a:off x="831850" y="1709738"/>
            <a:ext cx="5552183" cy="2852737"/>
          </a:xfrm>
          <a:prstGeom prst="rect">
            <a:avLst/>
          </a:prstGeom>
        </p:spPr>
        <p:txBody>
          <a:bodyPr lIns="0" tIns="0" rIns="0" bIns="0" anchor="b"/>
          <a:lstStyle>
            <a:lvl1pPr>
              <a:defRPr sz="11500" cap="all"/>
            </a:lvl1pPr>
          </a:lstStyle>
          <a:p>
            <a:r>
              <a:t>Title Text</a:t>
            </a:r>
          </a:p>
        </p:txBody>
      </p:sp>
      <p:sp>
        <p:nvSpPr>
          <p:cNvPr id="197"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grpSp>
        <p:nvGrpSpPr>
          <p:cNvPr id="204" name="Group 6"/>
          <p:cNvGrpSpPr/>
          <p:nvPr/>
        </p:nvGrpSpPr>
        <p:grpSpPr>
          <a:xfrm>
            <a:off x="5302999" y="-336645"/>
            <a:ext cx="7208911" cy="6850728"/>
            <a:chOff x="2" y="0"/>
            <a:chExt cx="7208909" cy="6850727"/>
          </a:xfrm>
        </p:grpSpPr>
        <p:sp>
          <p:nvSpPr>
            <p:cNvPr id="198" name="Freeform: Shape 24"/>
            <p:cNvSpPr/>
            <p:nvPr/>
          </p:nvSpPr>
          <p:spPr>
            <a:xfrm>
              <a:off x="2331906" y="189574"/>
              <a:ext cx="4628190" cy="5015126"/>
            </a:xfrm>
            <a:custGeom>
              <a:avLst/>
              <a:gdLst/>
              <a:ahLst/>
              <a:cxnLst>
                <a:cxn ang="0">
                  <a:pos x="wd2" y="hd2"/>
                </a:cxn>
                <a:cxn ang="5400000">
                  <a:pos x="wd2" y="hd2"/>
                </a:cxn>
                <a:cxn ang="10800000">
                  <a:pos x="wd2" y="hd2"/>
                </a:cxn>
                <a:cxn ang="16200000">
                  <a:pos x="wd2" y="hd2"/>
                </a:cxn>
              </a:cxnLst>
              <a:rect l="0" t="0" r="r" b="b"/>
              <a:pathLst>
                <a:path w="21530" h="20967" extrusionOk="0">
                  <a:moveTo>
                    <a:pt x="405" y="0"/>
                  </a:moveTo>
                  <a:lnTo>
                    <a:pt x="21530" y="0"/>
                  </a:lnTo>
                  <a:lnTo>
                    <a:pt x="21530" y="20134"/>
                  </a:lnTo>
                  <a:lnTo>
                    <a:pt x="21461" y="20178"/>
                  </a:lnTo>
                  <a:cubicBezTo>
                    <a:pt x="20736" y="20591"/>
                    <a:pt x="19920" y="20857"/>
                    <a:pt x="19006" y="20939"/>
                  </a:cubicBezTo>
                  <a:cubicBezTo>
                    <a:pt x="11686" y="21600"/>
                    <a:pt x="776" y="10327"/>
                    <a:pt x="66" y="3938"/>
                  </a:cubicBezTo>
                  <a:cubicBezTo>
                    <a:pt x="-70" y="2741"/>
                    <a:pt x="8" y="1567"/>
                    <a:pt x="273" y="445"/>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99" name="Freeform: Shape 22"/>
            <p:cNvSpPr/>
            <p:nvPr/>
          </p:nvSpPr>
          <p:spPr>
            <a:xfrm>
              <a:off x="1360265" y="47392"/>
              <a:ext cx="5753860" cy="4814347"/>
            </a:xfrm>
            <a:custGeom>
              <a:avLst/>
              <a:gdLst/>
              <a:ahLst/>
              <a:cxnLst>
                <a:cxn ang="0">
                  <a:pos x="wd2" y="hd2"/>
                </a:cxn>
                <a:cxn ang="5400000">
                  <a:pos x="wd2" y="hd2"/>
                </a:cxn>
                <a:cxn ang="10800000">
                  <a:pos x="wd2" y="hd2"/>
                </a:cxn>
                <a:cxn ang="16200000">
                  <a:pos x="wd2" y="hd2"/>
                </a:cxn>
              </a:cxnLst>
              <a:rect l="0" t="0" r="r" b="b"/>
              <a:pathLst>
                <a:path w="20289" h="20803" extrusionOk="0">
                  <a:moveTo>
                    <a:pt x="8719" y="0"/>
                  </a:moveTo>
                  <a:lnTo>
                    <a:pt x="20289" y="0"/>
                  </a:lnTo>
                  <a:lnTo>
                    <a:pt x="20289" y="18748"/>
                  </a:lnTo>
                  <a:lnTo>
                    <a:pt x="19187" y="19242"/>
                  </a:lnTo>
                  <a:cubicBezTo>
                    <a:pt x="17890" y="19776"/>
                    <a:pt x="16622" y="20156"/>
                    <a:pt x="15479" y="20384"/>
                  </a:cubicBezTo>
                  <a:cubicBezTo>
                    <a:pt x="9383" y="21600"/>
                    <a:pt x="2002" y="20187"/>
                    <a:pt x="376" y="15890"/>
                  </a:cubicBezTo>
                  <a:cubicBezTo>
                    <a:pt x="-1311" y="11442"/>
                    <a:pt x="2935" y="4656"/>
                    <a:pt x="8110" y="46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00" name="Freeform: Shape 20"/>
            <p:cNvSpPr/>
            <p:nvPr/>
          </p:nvSpPr>
          <p:spPr>
            <a:xfrm>
              <a:off x="784905" y="0"/>
              <a:ext cx="6424008" cy="4364749"/>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21600" y="0"/>
                  </a:lnTo>
                  <a:lnTo>
                    <a:pt x="21600" y="19138"/>
                  </a:lnTo>
                  <a:lnTo>
                    <a:pt x="21564" y="19173"/>
                  </a:lnTo>
                  <a:cubicBezTo>
                    <a:pt x="19880" y="20688"/>
                    <a:pt x="18035" y="21600"/>
                    <a:pt x="16232" y="21600"/>
                  </a:cubicBezTo>
                  <a:cubicBezTo>
                    <a:pt x="10464" y="21600"/>
                    <a:pt x="0" y="12262"/>
                    <a:pt x="0" y="3706"/>
                  </a:cubicBezTo>
                  <a:cubicBezTo>
                    <a:pt x="0" y="2101"/>
                    <a:pt x="426" y="960"/>
                    <a:pt x="1152" y="138"/>
                  </a:cubicBezTo>
                  <a:close/>
                </a:path>
              </a:pathLst>
            </a:custGeom>
            <a:solidFill>
              <a:schemeClr val="accent3">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01" name="Freeform: Shape 26"/>
            <p:cNvSpPr/>
            <p:nvPr/>
          </p:nvSpPr>
          <p:spPr>
            <a:xfrm>
              <a:off x="6008546" y="4824431"/>
              <a:ext cx="951551" cy="1417466"/>
            </a:xfrm>
            <a:custGeom>
              <a:avLst/>
              <a:gdLst/>
              <a:ahLst/>
              <a:cxnLst>
                <a:cxn ang="0">
                  <a:pos x="wd2" y="hd2"/>
                </a:cxn>
                <a:cxn ang="5400000">
                  <a:pos x="wd2" y="hd2"/>
                </a:cxn>
                <a:cxn ang="10800000">
                  <a:pos x="wd2" y="hd2"/>
                </a:cxn>
                <a:cxn ang="16200000">
                  <a:pos x="wd2" y="hd2"/>
                </a:cxn>
              </a:cxnLst>
              <a:rect l="0" t="0" r="r" b="b"/>
              <a:pathLst>
                <a:path w="19606" h="21135" extrusionOk="0">
                  <a:moveTo>
                    <a:pt x="19606" y="0"/>
                  </a:moveTo>
                  <a:lnTo>
                    <a:pt x="19606" y="20137"/>
                  </a:lnTo>
                  <a:lnTo>
                    <a:pt x="19073" y="20269"/>
                  </a:lnTo>
                  <a:cubicBezTo>
                    <a:pt x="12261" y="21600"/>
                    <a:pt x="4827" y="21403"/>
                    <a:pt x="2204" y="19630"/>
                  </a:cubicBezTo>
                  <a:cubicBezTo>
                    <a:pt x="-1994" y="16793"/>
                    <a:pt x="-5" y="10358"/>
                    <a:pt x="6566" y="5283"/>
                  </a:cubicBezTo>
                  <a:cubicBezTo>
                    <a:pt x="9853" y="2765"/>
                    <a:pt x="13677" y="1056"/>
                    <a:pt x="17205" y="332"/>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02" name="Figure"/>
            <p:cNvSpPr/>
            <p:nvPr/>
          </p:nvSpPr>
          <p:spPr>
            <a:xfrm>
              <a:off x="2" y="2164804"/>
              <a:ext cx="1049372" cy="1069121"/>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03" name="Figure"/>
            <p:cNvSpPr/>
            <p:nvPr/>
          </p:nvSpPr>
          <p:spPr>
            <a:xfrm>
              <a:off x="4500242" y="6160772"/>
              <a:ext cx="724412" cy="68995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sp>
        <p:nvSpPr>
          <p:cNvPr id="20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2" name="Title Text"/>
          <p:cNvSpPr txBox="1"/>
          <p:nvPr>
            <p:ph type="title" hasCustomPrompt="1"/>
          </p:nvPr>
        </p:nvSpPr>
        <p:spPr>
          <a:prstGeom prst="rect">
            <a:avLst/>
          </a:prstGeom>
        </p:spPr>
        <p:txBody>
          <a:bodyPr/>
          <a:lstStyle/>
          <a:p>
            <a:r>
              <a:t>Title Text</a:t>
            </a:r>
          </a:p>
        </p:txBody>
      </p:sp>
      <p:sp>
        <p:nvSpPr>
          <p:cNvPr id="2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w Numbers">
    <p:spTree>
      <p:nvGrpSpPr>
        <p:cNvPr id="1" name=""/>
        <p:cNvGrpSpPr/>
        <p:nvPr/>
      </p:nvGrpSpPr>
      <p:grpSpPr>
        <a:xfrm>
          <a:off x="0" y="0"/>
          <a:ext cx="0" cy="0"/>
          <a:chOff x="0" y="0"/>
          <a:chExt cx="0" cy="0"/>
        </a:xfrm>
      </p:grpSpPr>
      <p:sp>
        <p:nvSpPr>
          <p:cNvPr id="220" name="Title Text"/>
          <p:cNvSpPr txBox="1"/>
          <p:nvPr>
            <p:ph type="title" hasCustomPrompt="1"/>
          </p:nvPr>
        </p:nvSpPr>
        <p:spPr>
          <a:xfrm>
            <a:off x="2925270" y="136525"/>
            <a:ext cx="8428530" cy="1132235"/>
          </a:xfrm>
          <a:prstGeom prst="rect">
            <a:avLst/>
          </a:prstGeom>
        </p:spPr>
        <p:txBody>
          <a:bodyPr/>
          <a:lstStyle/>
          <a:p>
            <a:r>
              <a:t>Title Text</a:t>
            </a:r>
          </a:p>
        </p:txBody>
      </p:sp>
      <p:sp>
        <p:nvSpPr>
          <p:cNvPr id="221" name="Freeform: Shape 16"/>
          <p:cNvSpPr/>
          <p:nvPr/>
        </p:nvSpPr>
        <p:spPr>
          <a:xfrm>
            <a:off x="861772" y="-2074"/>
            <a:ext cx="1197841" cy="1389180"/>
          </a:xfrm>
          <a:custGeom>
            <a:avLst/>
            <a:gdLst/>
            <a:ahLst/>
            <a:cxnLst>
              <a:cxn ang="0">
                <a:pos x="wd2" y="hd2"/>
              </a:cxn>
              <a:cxn ang="5400000">
                <a:pos x="wd2" y="hd2"/>
              </a:cxn>
              <a:cxn ang="10800000">
                <a:pos x="wd2" y="hd2"/>
              </a:cxn>
              <a:cxn ang="16200000">
                <a:pos x="wd2" y="hd2"/>
              </a:cxn>
            </a:cxnLst>
            <a:rect l="0" t="0" r="r" b="b"/>
            <a:pathLst>
              <a:path w="20896" h="21121" extrusionOk="0">
                <a:moveTo>
                  <a:pt x="4759" y="0"/>
                </a:moveTo>
                <a:lnTo>
                  <a:pt x="16130" y="0"/>
                </a:lnTo>
                <a:lnTo>
                  <a:pt x="16998" y="490"/>
                </a:lnTo>
                <a:cubicBezTo>
                  <a:pt x="19054" y="1910"/>
                  <a:pt x="20466" y="3997"/>
                  <a:pt x="20744" y="6415"/>
                </a:cubicBezTo>
                <a:cubicBezTo>
                  <a:pt x="21298" y="11250"/>
                  <a:pt x="20549" y="20599"/>
                  <a:pt x="14835" y="21100"/>
                </a:cubicBezTo>
                <a:cubicBezTo>
                  <a:pt x="9122" y="21600"/>
                  <a:pt x="605" y="13066"/>
                  <a:pt x="51" y="8230"/>
                </a:cubicBezTo>
                <a:cubicBezTo>
                  <a:pt x="-302" y="5208"/>
                  <a:pt x="1201" y="2385"/>
                  <a:pt x="3772" y="57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22" name="Figure"/>
          <p:cNvSpPr/>
          <p:nvPr/>
        </p:nvSpPr>
        <p:spPr>
          <a:xfrm>
            <a:off x="627428" y="140552"/>
            <a:ext cx="1772010" cy="120476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23" name="Figure"/>
          <p:cNvSpPr/>
          <p:nvPr/>
        </p:nvSpPr>
        <p:spPr>
          <a:xfrm>
            <a:off x="487966" y="51229"/>
            <a:ext cx="1745884" cy="1200483"/>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24" name="Figure"/>
          <p:cNvSpPr/>
          <p:nvPr/>
        </p:nvSpPr>
        <p:spPr>
          <a:xfrm>
            <a:off x="889707" y="1402365"/>
            <a:ext cx="218441"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25" name="Figure"/>
          <p:cNvSpPr/>
          <p:nvPr/>
        </p:nvSpPr>
        <p:spPr>
          <a:xfrm>
            <a:off x="2281391" y="140536"/>
            <a:ext cx="150797" cy="143624"/>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26" name="Body Level One…"/>
          <p:cNvSpPr txBox="1"/>
          <p:nvPr>
            <p:ph type="body" sz="quarter" idx="1" hasCustomPrompt="1"/>
          </p:nvPr>
        </p:nvSpPr>
        <p:spPr>
          <a:xfrm>
            <a:off x="878551" y="141289"/>
            <a:ext cx="1163049" cy="1127472"/>
          </a:xfrm>
          <a:prstGeom prst="rect">
            <a:avLst/>
          </a:prstGeom>
        </p:spPr>
        <p:txBody>
          <a:bodyPr anchor="ctr"/>
          <a:lstStyle>
            <a:lvl1pPr algn="ctr">
              <a:buSzTx/>
              <a:buFontTx/>
              <a:buNone/>
              <a:defRPr sz="3400" b="1"/>
            </a:lvl1pPr>
            <a:lvl2pPr marL="781050" indent="-323850" algn="ctr">
              <a:buFontTx/>
              <a:defRPr sz="3400" b="1"/>
            </a:lvl2pPr>
            <a:lvl3pPr marL="1303020" indent="-388620" algn="ctr">
              <a:buFontTx/>
              <a:defRPr sz="3400" b="1"/>
            </a:lvl3pPr>
            <a:lvl4pPr marL="1803400" indent="-431800" algn="ctr">
              <a:buFontTx/>
              <a:defRPr sz="3400" b="1"/>
            </a:lvl4pPr>
            <a:lvl5pPr marL="2260600" indent="-431800" algn="ctr">
              <a:buFontTx/>
              <a:defRPr sz="3400" b="1"/>
            </a:lvl5pPr>
          </a:lstStyle>
          <a:p>
            <a:r>
              <a:t>#</a:t>
            </a:r>
          </a:p>
          <a:p>
            <a:pPr lvl="1"/>
          </a:p>
          <a:p>
            <a:pPr lvl="2"/>
          </a:p>
          <a:p>
            <a:pPr lvl="3"/>
          </a:p>
          <a:p>
            <a:pPr lvl="4"/>
          </a:p>
        </p:txBody>
      </p:sp>
      <p:sp>
        <p:nvSpPr>
          <p:cNvPr id="22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34" name="Title Text"/>
          <p:cNvSpPr txBox="1"/>
          <p:nvPr>
            <p:ph type="title" hasCustomPrompt="1"/>
          </p:nvPr>
        </p:nvSpPr>
        <p:spPr>
          <a:prstGeom prst="rect">
            <a:avLst/>
          </a:prstGeom>
        </p:spPr>
        <p:txBody>
          <a:bodyPr/>
          <a:lstStyle/>
          <a:p>
            <a:r>
              <a:t>Title Text</a:t>
            </a:r>
          </a:p>
        </p:txBody>
      </p:sp>
      <p:sp>
        <p:nvSpPr>
          <p:cNvPr id="235"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43" name="Title Text"/>
          <p:cNvSpPr txBox="1"/>
          <p:nvPr>
            <p:ph type="title" hasCustomPrompt="1"/>
          </p:nvPr>
        </p:nvSpPr>
        <p:spPr>
          <a:xfrm>
            <a:off x="839787" y="365125"/>
            <a:ext cx="10515601" cy="1325563"/>
          </a:xfrm>
          <a:prstGeom prst="rect">
            <a:avLst/>
          </a:prstGeom>
        </p:spPr>
        <p:txBody>
          <a:bodyPr/>
          <a:lstStyle/>
          <a:p>
            <a:r>
              <a:t>Title Text</a:t>
            </a:r>
          </a:p>
        </p:txBody>
      </p:sp>
      <p:sp>
        <p:nvSpPr>
          <p:cNvPr id="244" name="Body Level One…"/>
          <p:cNvSpPr txBox="1"/>
          <p:nvPr>
            <p:ph type="body" sz="quarter" idx="1" hasCustomPrompt="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45" name="Text Placeholder 4"/>
          <p:cNvSpPr/>
          <p:nvPr>
            <p:ph type="body" sz="quarter" idx="21"/>
          </p:nvPr>
        </p:nvSpPr>
        <p:spPr>
          <a:xfrm>
            <a:off x="6172200" y="1681163"/>
            <a:ext cx="5183188" cy="823914"/>
          </a:xfrm>
          <a:prstGeom prst="rect">
            <a:avLst/>
          </a:prstGeom>
        </p:spPr>
        <p:txBody>
          <a:bodyPr anchor="b"/>
          <a:lstStyle/>
          <a:p/>
        </p:txBody>
      </p:sp>
      <p:sp>
        <p:nvSpPr>
          <p:cNvPr id="24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53" name="Title Text"/>
          <p:cNvSpPr txBox="1"/>
          <p:nvPr>
            <p:ph type="title" hasCustomPrompt="1"/>
          </p:nvPr>
        </p:nvSpPr>
        <p:spPr>
          <a:xfrm>
            <a:off x="839787" y="457200"/>
            <a:ext cx="3932240" cy="1600200"/>
          </a:xfrm>
          <a:prstGeom prst="rect">
            <a:avLst/>
          </a:prstGeom>
        </p:spPr>
        <p:txBody>
          <a:bodyPr anchor="b"/>
          <a:lstStyle>
            <a:lvl1pPr>
              <a:defRPr sz="3200"/>
            </a:lvl1pPr>
          </a:lstStyle>
          <a:p>
            <a:r>
              <a:t>Title Text</a:t>
            </a:r>
          </a:p>
        </p:txBody>
      </p:sp>
      <p:sp>
        <p:nvSpPr>
          <p:cNvPr id="254" name="Body Level One…"/>
          <p:cNvSpPr txBox="1"/>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55" name="Text Placeholder 3"/>
          <p:cNvSpPr/>
          <p:nvPr>
            <p:ph type="body" sz="quarter" idx="21"/>
          </p:nvPr>
        </p:nvSpPr>
        <p:spPr>
          <a:xfrm>
            <a:off x="839786" y="2057400"/>
            <a:ext cx="3932241" cy="3811588"/>
          </a:xfrm>
          <a:prstGeom prst="rect">
            <a:avLst/>
          </a:prstGeom>
        </p:spPr>
        <p:txBody>
          <a:bodyPr/>
          <a:lstStyle/>
          <a:p/>
        </p:txBody>
      </p:sp>
      <p:sp>
        <p:nvSpPr>
          <p:cNvPr id="25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2">
    <p:spTree>
      <p:nvGrpSpPr>
        <p:cNvPr id="1" name=""/>
        <p:cNvGrpSpPr/>
        <p:nvPr/>
      </p:nvGrpSpPr>
      <p:grpSpPr>
        <a:xfrm>
          <a:off x="0" y="0"/>
          <a:ext cx="0" cy="0"/>
          <a:chOff x="0" y="0"/>
          <a:chExt cx="0" cy="0"/>
        </a:xfrm>
      </p:grpSpPr>
      <p:sp>
        <p:nvSpPr>
          <p:cNvPr id="26" name="Figure"/>
          <p:cNvSpPr/>
          <p:nvPr/>
        </p:nvSpPr>
        <p:spPr>
          <a:xfrm>
            <a:off x="3867073" y="785063"/>
            <a:ext cx="4801846" cy="5959064"/>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7" name="Figure"/>
          <p:cNvSpPr/>
          <p:nvPr/>
        </p:nvSpPr>
        <p:spPr>
          <a:xfrm>
            <a:off x="2927526" y="1746953"/>
            <a:ext cx="7103507" cy="4829572"/>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8" name="Figure"/>
          <p:cNvSpPr/>
          <p:nvPr/>
        </p:nvSpPr>
        <p:spPr>
          <a:xfrm>
            <a:off x="2368460" y="1388877"/>
            <a:ext cx="6998774" cy="481240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29" name="Figure"/>
          <p:cNvSpPr/>
          <p:nvPr/>
        </p:nvSpPr>
        <p:spPr>
          <a:xfrm>
            <a:off x="6730131" y="113999"/>
            <a:ext cx="1313867" cy="118619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0" name="Figure"/>
          <p:cNvSpPr/>
          <p:nvPr/>
        </p:nvSpPr>
        <p:spPr>
          <a:xfrm>
            <a:off x="1921116" y="420731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 name="Figure"/>
          <p:cNvSpPr/>
          <p:nvPr/>
        </p:nvSpPr>
        <p:spPr>
          <a:xfrm>
            <a:off x="8765555" y="1031126"/>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2" name="Title Text"/>
          <p:cNvSpPr txBox="1"/>
          <p:nvPr>
            <p:ph type="title" hasCustomPrompt="1"/>
          </p:nvPr>
        </p:nvSpPr>
        <p:spPr>
          <a:xfrm>
            <a:off x="3161926" y="2072667"/>
            <a:ext cx="5868148" cy="2387602"/>
          </a:xfrm>
          <a:prstGeom prst="rect">
            <a:avLst/>
          </a:prstGeom>
        </p:spPr>
        <p:txBody>
          <a:bodyPr anchor="b"/>
          <a:lstStyle>
            <a:lvl1pPr algn="ctr">
              <a:defRPr sz="6000"/>
            </a:lvl1pPr>
          </a:lstStyle>
          <a:p>
            <a:r>
              <a:t>Title Text</a:t>
            </a:r>
          </a:p>
        </p:txBody>
      </p:sp>
      <p:sp>
        <p:nvSpPr>
          <p:cNvPr id="33" name="Body Level One…"/>
          <p:cNvSpPr txBox="1"/>
          <p:nvPr>
            <p:ph type="body" sz="quarter" idx="1" hasCustomPrompt="1"/>
          </p:nvPr>
        </p:nvSpPr>
        <p:spPr>
          <a:xfrm>
            <a:off x="3161926" y="4552341"/>
            <a:ext cx="5868148" cy="1655764"/>
          </a:xfrm>
          <a:prstGeom prst="rect">
            <a:avLst/>
          </a:prstGeom>
        </p:spPr>
        <p:txBody>
          <a:bodyPr/>
          <a:lstStyle>
            <a:lvl1pPr marL="0" indent="0" algn="ctr">
              <a:buSzTx/>
              <a:buFontTx/>
              <a:buNone/>
              <a:defRPr sz="2400">
                <a:solidFill>
                  <a:schemeClr val="accent5"/>
                </a:solidFill>
              </a:defRPr>
            </a:lvl1pPr>
            <a:lvl2pPr marL="0" indent="0" algn="ctr">
              <a:buSzTx/>
              <a:buFontTx/>
              <a:buNone/>
              <a:defRPr sz="2400">
                <a:solidFill>
                  <a:schemeClr val="accent5"/>
                </a:solidFill>
              </a:defRPr>
            </a:lvl2pPr>
            <a:lvl3pPr marL="0" indent="0" algn="ctr">
              <a:buSzTx/>
              <a:buFontTx/>
              <a:buNone/>
              <a:defRPr sz="2400">
                <a:solidFill>
                  <a:schemeClr val="accent5"/>
                </a:solidFill>
              </a:defRPr>
            </a:lvl3pPr>
            <a:lvl4pPr marL="0" indent="0" algn="ctr">
              <a:buSzTx/>
              <a:buFontTx/>
              <a:buNone/>
              <a:defRPr sz="2400">
                <a:solidFill>
                  <a:schemeClr val="accent5"/>
                </a:solidFill>
              </a:defRPr>
            </a:lvl4pPr>
            <a:lvl5pPr marL="0" indent="0" algn="ctr">
              <a:buSzTx/>
              <a:buFontTx/>
              <a:buNone/>
              <a:defRPr sz="2400">
                <a:solidFill>
                  <a:schemeClr val="accent5"/>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8478978" y="6232199"/>
            <a:ext cx="258623" cy="248303"/>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63" name="Title Text"/>
          <p:cNvSpPr txBox="1"/>
          <p:nvPr>
            <p:ph type="title" hasCustomPrompt="1"/>
          </p:nvPr>
        </p:nvSpPr>
        <p:spPr>
          <a:xfrm>
            <a:off x="839787" y="457200"/>
            <a:ext cx="3932240" cy="1600200"/>
          </a:xfrm>
          <a:prstGeom prst="rect">
            <a:avLst/>
          </a:prstGeom>
        </p:spPr>
        <p:txBody>
          <a:bodyPr anchor="b"/>
          <a:lstStyle>
            <a:lvl1pPr>
              <a:defRPr sz="3200"/>
            </a:lvl1pPr>
          </a:lstStyle>
          <a:p>
            <a:r>
              <a:t>Title Text</a:t>
            </a:r>
          </a:p>
        </p:txBody>
      </p:sp>
      <p:sp>
        <p:nvSpPr>
          <p:cNvPr id="264" name="Picture Placeholder 2"/>
          <p:cNvSpPr/>
          <p:nvPr>
            <p:ph type="pic" sz="half" idx="21"/>
          </p:nvPr>
        </p:nvSpPr>
        <p:spPr>
          <a:xfrm>
            <a:off x="5183187" y="987425"/>
            <a:ext cx="6172202" cy="4873625"/>
          </a:xfrm>
          <a:prstGeom prst="rect">
            <a:avLst/>
          </a:prstGeom>
        </p:spPr>
        <p:txBody>
          <a:bodyPr lIns="91439" tIns="45719" rIns="91439" bIns="45719">
            <a:noAutofit/>
          </a:bodyPr>
          <a:lstStyle/>
          <a:p/>
        </p:txBody>
      </p:sp>
      <p:sp>
        <p:nvSpPr>
          <p:cNvPr id="265" name="Body Level One…"/>
          <p:cNvSpPr txBox="1"/>
          <p:nvPr>
            <p:ph type="body" sz="quarter" idx="1" hasCustomPrompt="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ransition">
    <p:bg>
      <p:bgPr>
        <a:solidFill>
          <a:srgbClr val="222A35"/>
        </a:solidFill>
        <a:effectLst/>
      </p:bgPr>
    </p:bg>
    <p:spTree>
      <p:nvGrpSpPr>
        <p:cNvPr id="1" name=""/>
        <p:cNvGrpSpPr/>
        <p:nvPr/>
      </p:nvGrpSpPr>
      <p:grpSpPr>
        <a:xfrm>
          <a:off x="0" y="0"/>
          <a:ext cx="0" cy="0"/>
          <a:chOff x="0" y="0"/>
          <a:chExt cx="0" cy="0"/>
        </a:xfrm>
      </p:grpSpPr>
      <p:sp>
        <p:nvSpPr>
          <p:cNvPr id="273" name="Rectangle 14"/>
          <p:cNvSpPr txBox="1"/>
          <p:nvPr/>
        </p:nvSpPr>
        <p:spPr>
          <a:xfrm rot="5400000">
            <a:off x="11667207" y="5811817"/>
            <a:ext cx="1742811" cy="248303"/>
          </a:xfrm>
          <a:prstGeom prst="rect">
            <a:avLst/>
          </a:prstGeom>
          <a:ln w="12700">
            <a:miter lim="400000"/>
          </a:ln>
        </p:spPr>
        <p:txBody>
          <a:bodyPr wrap="none" lIns="45718" tIns="45718" rIns="45718" bIns="45718">
            <a:spAutoFit/>
          </a:bodyPr>
          <a:lstStyle>
            <a:lvl1pPr defTabSz="914400">
              <a:defRPr sz="1200">
                <a:solidFill>
                  <a:schemeClr val="accent2"/>
                </a:solidFill>
                <a:latin typeface="+mn-lt"/>
                <a:ea typeface="+mn-ea"/>
                <a:cs typeface="+mn-cs"/>
                <a:sym typeface="Calibri"/>
              </a:defRPr>
            </a:lvl1pPr>
          </a:lstStyle>
          <a:p>
            <a:r>
              <a:t>© Copyright Showeet.com</a:t>
            </a:r>
          </a:p>
        </p:txBody>
      </p:sp>
      <p:sp>
        <p:nvSpPr>
          <p:cNvPr id="274" name="Title Text"/>
          <p:cNvSpPr txBox="1"/>
          <p:nvPr>
            <p:ph type="title" hasCustomPrompt="1"/>
          </p:nvPr>
        </p:nvSpPr>
        <p:spPr>
          <a:xfrm>
            <a:off x="1524000" y="1122362"/>
            <a:ext cx="9144000" cy="2387601"/>
          </a:xfrm>
          <a:prstGeom prst="rect">
            <a:avLst/>
          </a:prstGeom>
        </p:spPr>
        <p:txBody>
          <a:bodyPr anchor="b"/>
          <a:lstStyle>
            <a:lvl1pPr algn="ctr" defTabSz="913765">
              <a:lnSpc>
                <a:spcPct val="100000"/>
              </a:lnSpc>
              <a:defRPr sz="6000" cap="all">
                <a:solidFill>
                  <a:srgbClr val="FFFFFF"/>
                </a:solidFill>
                <a:latin typeface="Open Sans"/>
                <a:ea typeface="Open Sans"/>
                <a:cs typeface="Open Sans"/>
                <a:sym typeface="Open Sans"/>
              </a:defRPr>
            </a:lvl1pPr>
          </a:lstStyle>
          <a:p>
            <a:r>
              <a:t>Title Text</a:t>
            </a:r>
          </a:p>
        </p:txBody>
      </p:sp>
      <p:sp>
        <p:nvSpPr>
          <p:cNvPr id="275" name="Body Level One…"/>
          <p:cNvSpPr txBox="1"/>
          <p:nvPr>
            <p:ph type="body" sz="quarter" idx="1" hasCustomPrompt="1"/>
          </p:nvPr>
        </p:nvSpPr>
        <p:spPr>
          <a:xfrm>
            <a:off x="1524000" y="3602037"/>
            <a:ext cx="9144000" cy="1655764"/>
          </a:xfrm>
          <a:prstGeom prst="rect">
            <a:avLst/>
          </a:prstGeom>
        </p:spPr>
        <p:txBody>
          <a:bodyPr/>
          <a:lstStyle>
            <a:lvl1pPr marL="0" indent="0" algn="ctr" defTabSz="913765">
              <a:lnSpc>
                <a:spcPct val="100000"/>
              </a:lnSpc>
              <a:spcBef>
                <a:spcPts val="700"/>
              </a:spcBef>
              <a:buSzTx/>
              <a:buFontTx/>
              <a:buNone/>
              <a:defRPr sz="3200">
                <a:solidFill>
                  <a:schemeClr val="accent2"/>
                </a:solidFill>
                <a:latin typeface="Open Sans"/>
                <a:ea typeface="Open Sans"/>
                <a:cs typeface="Open Sans"/>
                <a:sym typeface="Open Sans"/>
              </a:defRPr>
            </a:lvl1pPr>
            <a:lvl2pPr marL="0" indent="0" algn="ctr" defTabSz="913765">
              <a:lnSpc>
                <a:spcPct val="100000"/>
              </a:lnSpc>
              <a:spcBef>
                <a:spcPts val="700"/>
              </a:spcBef>
              <a:buSzTx/>
              <a:buFontTx/>
              <a:buNone/>
              <a:defRPr sz="3200">
                <a:solidFill>
                  <a:schemeClr val="accent2"/>
                </a:solidFill>
                <a:latin typeface="Open Sans"/>
                <a:ea typeface="Open Sans"/>
                <a:cs typeface="Open Sans"/>
                <a:sym typeface="Open Sans"/>
              </a:defRPr>
            </a:lvl2pPr>
            <a:lvl3pPr marL="0" indent="0" algn="ctr" defTabSz="913765">
              <a:lnSpc>
                <a:spcPct val="100000"/>
              </a:lnSpc>
              <a:spcBef>
                <a:spcPts val="700"/>
              </a:spcBef>
              <a:buSzTx/>
              <a:buFontTx/>
              <a:buNone/>
              <a:defRPr sz="3200">
                <a:solidFill>
                  <a:schemeClr val="accent2"/>
                </a:solidFill>
                <a:latin typeface="Open Sans"/>
                <a:ea typeface="Open Sans"/>
                <a:cs typeface="Open Sans"/>
                <a:sym typeface="Open Sans"/>
              </a:defRPr>
            </a:lvl3pPr>
            <a:lvl4pPr marL="0" indent="0" algn="ctr" defTabSz="913765">
              <a:lnSpc>
                <a:spcPct val="100000"/>
              </a:lnSpc>
              <a:spcBef>
                <a:spcPts val="700"/>
              </a:spcBef>
              <a:buSzTx/>
              <a:buFontTx/>
              <a:buNone/>
              <a:defRPr sz="3200">
                <a:solidFill>
                  <a:schemeClr val="accent2"/>
                </a:solidFill>
                <a:latin typeface="Open Sans"/>
                <a:ea typeface="Open Sans"/>
                <a:cs typeface="Open Sans"/>
                <a:sym typeface="Open Sans"/>
              </a:defRPr>
            </a:lvl4pPr>
            <a:lvl5pPr marL="0" indent="0" algn="ctr" defTabSz="913765">
              <a:lnSpc>
                <a:spcPct val="100000"/>
              </a:lnSpc>
              <a:spcBef>
                <a:spcPts val="700"/>
              </a:spcBef>
              <a:buSzTx/>
              <a:buFontTx/>
              <a:buNone/>
              <a:defRPr sz="3200">
                <a:solidFill>
                  <a:schemeClr val="accent2"/>
                </a:solidFill>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sp>
        <p:nvSpPr>
          <p:cNvPr id="276" name="Rectangle 6"/>
          <p:cNvSpPr/>
          <p:nvPr/>
        </p:nvSpPr>
        <p:spPr>
          <a:xfrm>
            <a:off x="0" y="6021287"/>
            <a:ext cx="12192000" cy="836714"/>
          </a:xfrm>
          <a:prstGeom prst="rect">
            <a:avLst/>
          </a:prstGeom>
          <a:solidFill>
            <a:srgbClr val="FFFFFF"/>
          </a:solidFill>
          <a:ln w="12700">
            <a:miter lim="400000"/>
          </a:ln>
        </p:spPr>
        <p:txBody>
          <a:bodyPr lIns="45718" tIns="45718" rIns="45718" bIns="45718" anchor="ctr"/>
          <a:lstStyle/>
          <a:p>
            <a:pPr algn="ctr">
              <a:defRPr>
                <a:latin typeface="+mn-lt"/>
                <a:ea typeface="+mn-ea"/>
                <a:cs typeface="+mn-cs"/>
                <a:sym typeface="Calibri"/>
              </a:defRPr>
            </a:pPr>
          </a:p>
        </p:txBody>
      </p:sp>
      <p:pic>
        <p:nvPicPr>
          <p:cNvPr id="277" name="Picture 5" descr="Picture 5"/>
          <p:cNvPicPr>
            <a:picLocks noChangeAspect="1"/>
          </p:cNvPicPr>
          <p:nvPr/>
        </p:nvPicPr>
        <p:blipFill>
          <a:blip r:embed="rId2"/>
          <a:srcRect r="18500" b="19391"/>
          <a:stretch>
            <a:fillRect/>
          </a:stretch>
        </p:blipFill>
        <p:spPr>
          <a:xfrm>
            <a:off x="11096511" y="4937766"/>
            <a:ext cx="1095490" cy="1083523"/>
          </a:xfrm>
          <a:prstGeom prst="rect">
            <a:avLst/>
          </a:prstGeom>
          <a:ln w="12700">
            <a:miter lim="400000"/>
            <a:headEnd/>
            <a:tailEnd/>
          </a:ln>
        </p:spPr>
      </p:pic>
      <p:sp>
        <p:nvSpPr>
          <p:cNvPr id="278" name="Slide Number"/>
          <p:cNvSpPr txBox="1"/>
          <p:nvPr>
            <p:ph type="sldNum" sz="quarter" idx="2"/>
          </p:nvPr>
        </p:nvSpPr>
        <p:spPr>
          <a:xfrm>
            <a:off x="8478978" y="6232199"/>
            <a:ext cx="258623" cy="248303"/>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showeet">
    <p:bg>
      <p:bgPr>
        <a:solidFill>
          <a:srgbClr val="1E2631"/>
        </a:solidFill>
        <a:effectLst/>
      </p:bgPr>
    </p:bg>
    <p:spTree>
      <p:nvGrpSpPr>
        <p:cNvPr id="1" name=""/>
        <p:cNvGrpSpPr/>
        <p:nvPr/>
      </p:nvGrpSpPr>
      <p:grpSpPr>
        <a:xfrm>
          <a:off x="0" y="0"/>
          <a:ext cx="0" cy="0"/>
          <a:chOff x="0" y="0"/>
          <a:chExt cx="0" cy="0"/>
        </a:xfrm>
      </p:grpSpPr>
      <p:pic>
        <p:nvPicPr>
          <p:cNvPr id="285" name="Picture 15" descr="Picture 15"/>
          <p:cNvPicPr>
            <a:picLocks noChangeAspect="1"/>
          </p:cNvPicPr>
          <p:nvPr/>
        </p:nvPicPr>
        <p:blipFill>
          <a:blip r:embed="rId2"/>
          <a:stretch>
            <a:fillRect/>
          </a:stretch>
        </p:blipFill>
        <p:spPr>
          <a:xfrm>
            <a:off x="4638930" y="341031"/>
            <a:ext cx="2914141" cy="804743"/>
          </a:xfrm>
          <a:prstGeom prst="rect">
            <a:avLst/>
          </a:prstGeom>
          <a:ln w="12700">
            <a:miter lim="400000"/>
            <a:headEnd/>
            <a:tailEnd/>
          </a:ln>
        </p:spPr>
      </p:pic>
      <p:sp>
        <p:nvSpPr>
          <p:cNvPr id="286" name="Rectangle 4"/>
          <p:cNvSpPr txBox="1"/>
          <p:nvPr/>
        </p:nvSpPr>
        <p:spPr>
          <a:xfrm>
            <a:off x="2231667" y="2195311"/>
            <a:ext cx="7728665" cy="3343680"/>
          </a:xfrm>
          <a:prstGeom prst="rect">
            <a:avLst/>
          </a:prstGeom>
          <a:ln w="12700">
            <a:miter lim="400000"/>
          </a:ln>
        </p:spPr>
        <p:txBody>
          <a:bodyPr lIns="45718" tIns="45718" rIns="45718" bIns="45718" anchor="ctr">
            <a:spAutoFit/>
          </a:bodyPr>
          <a:lstStyle>
            <a:lvl1pPr algn="ctr">
              <a:defRPr sz="5400">
                <a:latin typeface="Calibri Light"/>
                <a:ea typeface="Calibri Light"/>
                <a:cs typeface="Calibri Light"/>
                <a:sym typeface="Calibri Light"/>
              </a:defRPr>
            </a:lvl1pPr>
          </a:lstStyle>
          <a:p>
            <a:r>
              <a:t>Free creative templates, charts, diagrams and maps for your outstanding presentations</a:t>
            </a:r>
          </a:p>
        </p:txBody>
      </p:sp>
      <p:pic>
        <p:nvPicPr>
          <p:cNvPr id="287" name="Picture 1" descr="Picture 1"/>
          <p:cNvPicPr>
            <a:picLocks noChangeAspect="1"/>
          </p:cNvPicPr>
          <p:nvPr/>
        </p:nvPicPr>
        <p:blipFill>
          <a:blip r:embed="rId3"/>
          <a:srcRect r="18500" b="19391"/>
          <a:stretch>
            <a:fillRect/>
          </a:stretch>
        </p:blipFill>
        <p:spPr>
          <a:xfrm>
            <a:off x="11096511" y="5774480"/>
            <a:ext cx="1095490" cy="1083522"/>
          </a:xfrm>
          <a:prstGeom prst="rect">
            <a:avLst/>
          </a:prstGeom>
          <a:ln w="12700">
            <a:miter lim="400000"/>
            <a:headEnd/>
            <a:tailEnd/>
          </a:ln>
        </p:spPr>
      </p:pic>
      <p:sp>
        <p:nvSpPr>
          <p:cNvPr id="288" name="Slide Number"/>
          <p:cNvSpPr txBox="1"/>
          <p:nvPr>
            <p:ph type="sldNum" sz="quarter" idx="2"/>
          </p:nvPr>
        </p:nvSpPr>
        <p:spPr>
          <a:xfrm>
            <a:off x="8478978" y="6232199"/>
            <a:ext cx="258623" cy="248303"/>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w Number">
    <p:spTree>
      <p:nvGrpSpPr>
        <p:cNvPr id="1" name=""/>
        <p:cNvGrpSpPr/>
        <p:nvPr/>
      </p:nvGrpSpPr>
      <p:grpSpPr>
        <a:xfrm>
          <a:off x="0" y="0"/>
          <a:ext cx="0" cy="0"/>
          <a:chOff x="0" y="0"/>
          <a:chExt cx="0" cy="0"/>
        </a:xfrm>
      </p:grpSpPr>
      <p:sp>
        <p:nvSpPr>
          <p:cNvPr id="50" name="Title Text"/>
          <p:cNvSpPr txBox="1"/>
          <p:nvPr>
            <p:ph type="title" hasCustomPrompt="1"/>
          </p:nvPr>
        </p:nvSpPr>
        <p:spPr>
          <a:xfrm>
            <a:off x="2925270" y="136525"/>
            <a:ext cx="8428530" cy="1132235"/>
          </a:xfrm>
          <a:prstGeom prst="rect">
            <a:avLst/>
          </a:prstGeom>
        </p:spPr>
        <p:txBody>
          <a:bodyPr/>
          <a:lstStyle/>
          <a:p>
            <a:r>
              <a:t>Title Text</a:t>
            </a:r>
          </a:p>
        </p:txBody>
      </p:sp>
      <p:sp>
        <p:nvSpPr>
          <p:cNvPr id="51" name="Body Level One…"/>
          <p:cNvSpPr txBox="1"/>
          <p:nvPr>
            <p:ph type="body" idx="1" hasCustomPrompt="1"/>
          </p:nvPr>
        </p:nvSpPr>
        <p:spPr>
          <a:xfrm>
            <a:off x="838200" y="2060848"/>
            <a:ext cx="10515600" cy="4116116"/>
          </a:xfrm>
          <a:prstGeom prst="rect">
            <a:avLst/>
          </a:prstGeom>
        </p:spPr>
        <p:txBody>
          <a:bodyPr/>
          <a:lstStyle>
            <a:lvl1pPr marL="569595" indent="-569595">
              <a:buFontTx/>
              <a:buBlip>
                <a:blip r:embed="rId2"/>
              </a:buBlip>
              <a:tabLst>
                <a:tab pos="914400" algn="l"/>
              </a:tabLst>
              <a:defRPr sz="3600"/>
            </a:lvl1pPr>
            <a:lvl2pPr marL="714375" indent="-257175">
              <a:buFontTx/>
              <a:buBlip>
                <a:blip r:embed="rId2"/>
              </a:buBlip>
              <a:tabLst>
                <a:tab pos="914400" algn="l"/>
              </a:tabLst>
              <a:defRPr sz="3600"/>
            </a:lvl2pPr>
            <a:lvl3pPr marL="1208405" indent="-294005">
              <a:buFontTx/>
              <a:buBlip>
                <a:blip r:embed="rId2"/>
              </a:buBlip>
              <a:tabLst>
                <a:tab pos="914400" algn="l"/>
              </a:tabLst>
              <a:defRPr sz="3600"/>
            </a:lvl3pPr>
            <a:lvl4pPr marL="1714500" indent="-342900">
              <a:buFontTx/>
              <a:buBlip>
                <a:blip r:embed="rId2"/>
              </a:buBlip>
              <a:tabLst>
                <a:tab pos="914400" algn="l"/>
              </a:tabLst>
              <a:defRPr sz="3600"/>
            </a:lvl4pPr>
            <a:lvl5pPr marL="2171700" indent="-342900">
              <a:buFontTx/>
              <a:buBlip>
                <a:blip r:embed="rId2"/>
              </a:buBlip>
              <a:tabLst>
                <a:tab pos="914400" algn="l"/>
              </a:tabLst>
              <a:defRPr sz="3600"/>
            </a:lvl5pPr>
          </a:lstStyle>
          <a:p>
            <a:r>
              <a:t>Body Level One</a:t>
            </a:r>
          </a:p>
          <a:p>
            <a:pPr lvl="1"/>
            <a:r>
              <a:t>Body Level Two</a:t>
            </a:r>
          </a:p>
          <a:p>
            <a:pPr lvl="2"/>
            <a:r>
              <a:t>Body Level Three</a:t>
            </a:r>
          </a:p>
          <a:p>
            <a:pPr lvl="3"/>
            <a:r>
              <a:t>Body Level Four</a:t>
            </a:r>
          </a:p>
          <a:p>
            <a:pPr lvl="4"/>
            <a:r>
              <a:t>Body Level Five</a:t>
            </a:r>
          </a:p>
        </p:txBody>
      </p:sp>
      <p:sp>
        <p:nvSpPr>
          <p:cNvPr id="52" name="Freeform: Shape 16"/>
          <p:cNvSpPr/>
          <p:nvPr/>
        </p:nvSpPr>
        <p:spPr>
          <a:xfrm>
            <a:off x="861772" y="-2074"/>
            <a:ext cx="1197841" cy="1389180"/>
          </a:xfrm>
          <a:custGeom>
            <a:avLst/>
            <a:gdLst/>
            <a:ahLst/>
            <a:cxnLst>
              <a:cxn ang="0">
                <a:pos x="wd2" y="hd2"/>
              </a:cxn>
              <a:cxn ang="5400000">
                <a:pos x="wd2" y="hd2"/>
              </a:cxn>
              <a:cxn ang="10800000">
                <a:pos x="wd2" y="hd2"/>
              </a:cxn>
              <a:cxn ang="16200000">
                <a:pos x="wd2" y="hd2"/>
              </a:cxn>
            </a:cxnLst>
            <a:rect l="0" t="0" r="r" b="b"/>
            <a:pathLst>
              <a:path w="20896" h="21121" extrusionOk="0">
                <a:moveTo>
                  <a:pt x="4759" y="0"/>
                </a:moveTo>
                <a:lnTo>
                  <a:pt x="16130" y="0"/>
                </a:lnTo>
                <a:lnTo>
                  <a:pt x="16998" y="490"/>
                </a:lnTo>
                <a:cubicBezTo>
                  <a:pt x="19054" y="1910"/>
                  <a:pt x="20466" y="3997"/>
                  <a:pt x="20744" y="6415"/>
                </a:cubicBezTo>
                <a:cubicBezTo>
                  <a:pt x="21298" y="11250"/>
                  <a:pt x="20549" y="20599"/>
                  <a:pt x="14835" y="21100"/>
                </a:cubicBezTo>
                <a:cubicBezTo>
                  <a:pt x="9122" y="21600"/>
                  <a:pt x="605" y="13066"/>
                  <a:pt x="51" y="8230"/>
                </a:cubicBezTo>
                <a:cubicBezTo>
                  <a:pt x="-302" y="5208"/>
                  <a:pt x="1201" y="2385"/>
                  <a:pt x="3772" y="57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53" name="Figure"/>
          <p:cNvSpPr/>
          <p:nvPr/>
        </p:nvSpPr>
        <p:spPr>
          <a:xfrm>
            <a:off x="627428" y="140552"/>
            <a:ext cx="1772010" cy="120476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54" name="Figure"/>
          <p:cNvSpPr/>
          <p:nvPr/>
        </p:nvSpPr>
        <p:spPr>
          <a:xfrm>
            <a:off x="487966" y="51229"/>
            <a:ext cx="1745884" cy="1200483"/>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55" name="Figure"/>
          <p:cNvSpPr/>
          <p:nvPr/>
        </p:nvSpPr>
        <p:spPr>
          <a:xfrm>
            <a:off x="889707" y="1402365"/>
            <a:ext cx="218441"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56" name="Figure"/>
          <p:cNvSpPr/>
          <p:nvPr/>
        </p:nvSpPr>
        <p:spPr>
          <a:xfrm>
            <a:off x="2281391" y="140536"/>
            <a:ext cx="150797" cy="143624"/>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57" name="Text Placeholder 21"/>
          <p:cNvSpPr/>
          <p:nvPr>
            <p:ph type="body" sz="quarter" idx="21" hasCustomPrompt="1"/>
          </p:nvPr>
        </p:nvSpPr>
        <p:spPr>
          <a:xfrm>
            <a:off x="878551" y="141289"/>
            <a:ext cx="1163049" cy="1127472"/>
          </a:xfrm>
          <a:prstGeom prst="rect">
            <a:avLst/>
          </a:prstGeom>
        </p:spPr>
        <p:txBody>
          <a:bodyPr anchor="ctr"/>
          <a:lstStyle>
            <a:lvl1pPr algn="ctr">
              <a:buSzTx/>
              <a:buFontTx/>
              <a:buNone/>
              <a:defRPr sz="5400" b="1"/>
            </a:lvl1pPr>
          </a:lstStyle>
          <a:p>
            <a:r>
              <a:t>#</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65" name="Title Text"/>
          <p:cNvSpPr txBox="1"/>
          <p:nvPr>
            <p:ph type="title" hasCustomPrompt="1"/>
          </p:nvPr>
        </p:nvSpPr>
        <p:spPr>
          <a:xfrm>
            <a:off x="2925270" y="136525"/>
            <a:ext cx="8428530" cy="1132235"/>
          </a:xfrm>
          <a:prstGeom prst="rect">
            <a:avLst/>
          </a:prstGeom>
        </p:spPr>
        <p:txBody>
          <a:bodyPr/>
          <a:lstStyle>
            <a:lvl1pPr>
              <a:defRPr>
                <a:solidFill>
                  <a:srgbClr val="DFDBE5"/>
                </a:solidFill>
              </a:defRPr>
            </a:lvl1pPr>
          </a:lstStyle>
          <a:p>
            <a:r>
              <a:t>Title Text</a:t>
            </a:r>
          </a:p>
        </p:txBody>
      </p:sp>
      <p:sp>
        <p:nvSpPr>
          <p:cNvPr id="66" name="Body Level One…"/>
          <p:cNvSpPr txBox="1"/>
          <p:nvPr>
            <p:ph type="body" idx="1" hasCustomPrompt="1"/>
          </p:nvPr>
        </p:nvSpPr>
        <p:spPr>
          <a:xfrm>
            <a:off x="838200" y="2060848"/>
            <a:ext cx="10515600" cy="4116116"/>
          </a:xfrm>
          <a:prstGeom prst="rect">
            <a:avLst/>
          </a:prstGeom>
        </p:spPr>
        <p:txBody>
          <a:bodyPr/>
          <a:lstStyle>
            <a:lvl1pPr marL="569595" indent="-569595">
              <a:buFontTx/>
              <a:buBlip>
                <a:blip r:embed="rId2"/>
              </a:buBlip>
              <a:tabLst>
                <a:tab pos="914400" algn="l"/>
              </a:tabLst>
              <a:defRPr sz="3600">
                <a:solidFill>
                  <a:srgbClr val="DFDBE5"/>
                </a:solidFill>
              </a:defRPr>
            </a:lvl1pPr>
            <a:lvl2pPr marL="714375" indent="-257175">
              <a:buFontTx/>
              <a:buBlip>
                <a:blip r:embed="rId2"/>
              </a:buBlip>
              <a:tabLst>
                <a:tab pos="914400" algn="l"/>
              </a:tabLst>
              <a:defRPr sz="3600">
                <a:solidFill>
                  <a:srgbClr val="DFDBE5"/>
                </a:solidFill>
              </a:defRPr>
            </a:lvl2pPr>
            <a:lvl3pPr marL="1208405" indent="-294005">
              <a:buFontTx/>
              <a:buBlip>
                <a:blip r:embed="rId2"/>
              </a:buBlip>
              <a:tabLst>
                <a:tab pos="914400" algn="l"/>
              </a:tabLst>
              <a:defRPr sz="3600">
                <a:solidFill>
                  <a:srgbClr val="DFDBE5"/>
                </a:solidFill>
              </a:defRPr>
            </a:lvl3pPr>
            <a:lvl4pPr marL="1714500" indent="-342900">
              <a:buFontTx/>
              <a:buBlip>
                <a:blip r:embed="rId2"/>
              </a:buBlip>
              <a:tabLst>
                <a:tab pos="914400" algn="l"/>
              </a:tabLst>
              <a:defRPr sz="3600">
                <a:solidFill>
                  <a:srgbClr val="DFDBE5"/>
                </a:solidFill>
              </a:defRPr>
            </a:lvl4pPr>
            <a:lvl5pPr marL="2171700" indent="-342900">
              <a:buFontTx/>
              <a:buBlip>
                <a:blip r:embed="rId2"/>
              </a:buBlip>
              <a:tabLst>
                <a:tab pos="914400" algn="l"/>
              </a:tabLst>
              <a:defRPr sz="3600">
                <a:solidFill>
                  <a:srgbClr val="DFDBE5"/>
                </a:solidFill>
              </a:defRPr>
            </a:lvl5pPr>
          </a:lstStyle>
          <a:p>
            <a:r>
              <a:t>Body Level One</a:t>
            </a:r>
          </a:p>
          <a:p>
            <a:pPr lvl="1"/>
            <a:r>
              <a:t>Body Level Two</a:t>
            </a:r>
          </a:p>
          <a:p>
            <a:pPr lvl="2"/>
            <a:r>
              <a:t>Body Level Three</a:t>
            </a:r>
          </a:p>
          <a:p>
            <a:pPr lvl="3"/>
            <a:r>
              <a:t>Body Level Four</a:t>
            </a:r>
          </a:p>
          <a:p>
            <a:pPr lvl="4"/>
            <a:r>
              <a:t>Body Level Five</a:t>
            </a:r>
          </a:p>
        </p:txBody>
      </p:sp>
      <p:sp>
        <p:nvSpPr>
          <p:cNvPr id="67" name="Freeform: Shape 20"/>
          <p:cNvSpPr/>
          <p:nvPr/>
        </p:nvSpPr>
        <p:spPr>
          <a:xfrm>
            <a:off x="861772" y="-2074"/>
            <a:ext cx="1197841" cy="1389180"/>
          </a:xfrm>
          <a:custGeom>
            <a:avLst/>
            <a:gdLst/>
            <a:ahLst/>
            <a:cxnLst>
              <a:cxn ang="0">
                <a:pos x="wd2" y="hd2"/>
              </a:cxn>
              <a:cxn ang="5400000">
                <a:pos x="wd2" y="hd2"/>
              </a:cxn>
              <a:cxn ang="10800000">
                <a:pos x="wd2" y="hd2"/>
              </a:cxn>
              <a:cxn ang="16200000">
                <a:pos x="wd2" y="hd2"/>
              </a:cxn>
            </a:cxnLst>
            <a:rect l="0" t="0" r="r" b="b"/>
            <a:pathLst>
              <a:path w="20896" h="21121" extrusionOk="0">
                <a:moveTo>
                  <a:pt x="4759" y="0"/>
                </a:moveTo>
                <a:lnTo>
                  <a:pt x="16130" y="0"/>
                </a:lnTo>
                <a:lnTo>
                  <a:pt x="16998" y="490"/>
                </a:lnTo>
                <a:cubicBezTo>
                  <a:pt x="19054" y="1910"/>
                  <a:pt x="20466" y="3997"/>
                  <a:pt x="20744" y="6415"/>
                </a:cubicBezTo>
                <a:cubicBezTo>
                  <a:pt x="21298" y="11250"/>
                  <a:pt x="20549" y="20599"/>
                  <a:pt x="14835" y="21100"/>
                </a:cubicBezTo>
                <a:cubicBezTo>
                  <a:pt x="9122" y="21600"/>
                  <a:pt x="605" y="13066"/>
                  <a:pt x="51" y="8230"/>
                </a:cubicBezTo>
                <a:cubicBezTo>
                  <a:pt x="-302" y="5208"/>
                  <a:pt x="1201" y="2385"/>
                  <a:pt x="3772" y="570"/>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68" name="Figure"/>
          <p:cNvSpPr/>
          <p:nvPr/>
        </p:nvSpPr>
        <p:spPr>
          <a:xfrm>
            <a:off x="627428" y="140552"/>
            <a:ext cx="1772010" cy="120476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69" name="Figure"/>
          <p:cNvSpPr/>
          <p:nvPr/>
        </p:nvSpPr>
        <p:spPr>
          <a:xfrm>
            <a:off x="487966" y="51229"/>
            <a:ext cx="1745884" cy="1200483"/>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70" name="Figure"/>
          <p:cNvSpPr/>
          <p:nvPr/>
        </p:nvSpPr>
        <p:spPr>
          <a:xfrm>
            <a:off x="889707" y="1402365"/>
            <a:ext cx="218441"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71" name="Figure"/>
          <p:cNvSpPr/>
          <p:nvPr/>
        </p:nvSpPr>
        <p:spPr>
          <a:xfrm>
            <a:off x="2281391" y="140536"/>
            <a:ext cx="150797" cy="143624"/>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72" name="Text Placeholder 21"/>
          <p:cNvSpPr/>
          <p:nvPr>
            <p:ph type="body" sz="quarter" idx="21" hasCustomPrompt="1"/>
          </p:nvPr>
        </p:nvSpPr>
        <p:spPr>
          <a:xfrm>
            <a:off x="878551" y="141289"/>
            <a:ext cx="1163049" cy="1127472"/>
          </a:xfrm>
          <a:prstGeom prst="rect">
            <a:avLst/>
          </a:prstGeom>
        </p:spPr>
        <p:txBody>
          <a:bodyPr anchor="ctr"/>
          <a:lstStyle>
            <a:lvl1pPr algn="ctr">
              <a:buSzTx/>
              <a:buFontTx/>
              <a:buNone/>
              <a:defRPr sz="5400" b="1"/>
            </a:lvl1pPr>
          </a:lstStyle>
          <a:p>
            <a:r>
              <a:t>#</a:t>
            </a:r>
          </a:p>
        </p:txBody>
      </p:sp>
      <p:sp>
        <p:nvSpPr>
          <p:cNvPr id="7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80"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81"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82" name="Freeform: Shape 24"/>
          <p:cNvSpPr/>
          <p:nvPr/>
        </p:nvSpPr>
        <p:spPr>
          <a:xfrm>
            <a:off x="8223296" y="189574"/>
            <a:ext cx="3862071" cy="4184955"/>
          </a:xfrm>
          <a:custGeom>
            <a:avLst/>
            <a:gdLst/>
            <a:ahLst/>
            <a:cxnLst>
              <a:cxn ang="0">
                <a:pos x="wd2" y="hd2"/>
              </a:cxn>
              <a:cxn ang="5400000">
                <a:pos x="wd2" y="hd2"/>
              </a:cxn>
              <a:cxn ang="10800000">
                <a:pos x="wd2" y="hd2"/>
              </a:cxn>
              <a:cxn ang="16200000">
                <a:pos x="wd2" y="hd2"/>
              </a:cxn>
            </a:cxnLst>
            <a:rect l="0" t="0" r="r" b="b"/>
            <a:pathLst>
              <a:path w="21530" h="20967" extrusionOk="0">
                <a:moveTo>
                  <a:pt x="405" y="0"/>
                </a:moveTo>
                <a:lnTo>
                  <a:pt x="21530" y="0"/>
                </a:lnTo>
                <a:lnTo>
                  <a:pt x="21530" y="20134"/>
                </a:lnTo>
                <a:lnTo>
                  <a:pt x="21461" y="20178"/>
                </a:lnTo>
                <a:cubicBezTo>
                  <a:pt x="20736" y="20591"/>
                  <a:pt x="19920" y="20857"/>
                  <a:pt x="19006" y="20939"/>
                </a:cubicBezTo>
                <a:cubicBezTo>
                  <a:pt x="11686" y="21600"/>
                  <a:pt x="776" y="10327"/>
                  <a:pt x="66" y="3938"/>
                </a:cubicBezTo>
                <a:cubicBezTo>
                  <a:pt x="-70" y="2741"/>
                  <a:pt x="8" y="1567"/>
                  <a:pt x="273" y="445"/>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3" name="Freeform: Shape 22"/>
          <p:cNvSpPr/>
          <p:nvPr/>
        </p:nvSpPr>
        <p:spPr>
          <a:xfrm>
            <a:off x="7658861" y="83762"/>
            <a:ext cx="4801405" cy="4017412"/>
          </a:xfrm>
          <a:custGeom>
            <a:avLst/>
            <a:gdLst/>
            <a:ahLst/>
            <a:cxnLst>
              <a:cxn ang="0">
                <a:pos x="wd2" y="hd2"/>
              </a:cxn>
              <a:cxn ang="5400000">
                <a:pos x="wd2" y="hd2"/>
              </a:cxn>
              <a:cxn ang="10800000">
                <a:pos x="wd2" y="hd2"/>
              </a:cxn>
              <a:cxn ang="16200000">
                <a:pos x="wd2" y="hd2"/>
              </a:cxn>
            </a:cxnLst>
            <a:rect l="0" t="0" r="r" b="b"/>
            <a:pathLst>
              <a:path w="20289" h="20803" extrusionOk="0">
                <a:moveTo>
                  <a:pt x="8719" y="0"/>
                </a:moveTo>
                <a:lnTo>
                  <a:pt x="20289" y="0"/>
                </a:lnTo>
                <a:lnTo>
                  <a:pt x="20289" y="18748"/>
                </a:lnTo>
                <a:lnTo>
                  <a:pt x="19187" y="19242"/>
                </a:lnTo>
                <a:cubicBezTo>
                  <a:pt x="17890" y="19776"/>
                  <a:pt x="16622" y="20156"/>
                  <a:pt x="15479" y="20384"/>
                </a:cubicBezTo>
                <a:cubicBezTo>
                  <a:pt x="9383" y="21600"/>
                  <a:pt x="2002" y="20187"/>
                  <a:pt x="376" y="15890"/>
                </a:cubicBezTo>
                <a:cubicBezTo>
                  <a:pt x="-1311" y="11442"/>
                  <a:pt x="2935" y="4656"/>
                  <a:pt x="8110" y="46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4" name="Freeform: Shape 20"/>
          <p:cNvSpPr/>
          <p:nvPr/>
        </p:nvSpPr>
        <p:spPr>
          <a:xfrm>
            <a:off x="6938019" y="-142181"/>
            <a:ext cx="5360619" cy="3642238"/>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21600" y="0"/>
                </a:lnTo>
                <a:lnTo>
                  <a:pt x="21600" y="19138"/>
                </a:lnTo>
                <a:lnTo>
                  <a:pt x="21564" y="19173"/>
                </a:lnTo>
                <a:cubicBezTo>
                  <a:pt x="19880" y="20688"/>
                  <a:pt x="18035" y="21600"/>
                  <a:pt x="16232" y="21600"/>
                </a:cubicBezTo>
                <a:cubicBezTo>
                  <a:pt x="10464" y="21600"/>
                  <a:pt x="0" y="12262"/>
                  <a:pt x="0" y="3706"/>
                </a:cubicBezTo>
                <a:cubicBezTo>
                  <a:pt x="0" y="2101"/>
                  <a:pt x="426" y="960"/>
                  <a:pt x="1152" y="138"/>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5" name="Freeform: Shape 26"/>
          <p:cNvSpPr/>
          <p:nvPr/>
        </p:nvSpPr>
        <p:spPr>
          <a:xfrm>
            <a:off x="11409813" y="3678058"/>
            <a:ext cx="794038" cy="1182828"/>
          </a:xfrm>
          <a:custGeom>
            <a:avLst/>
            <a:gdLst/>
            <a:ahLst/>
            <a:cxnLst>
              <a:cxn ang="0">
                <a:pos x="wd2" y="hd2"/>
              </a:cxn>
              <a:cxn ang="5400000">
                <a:pos x="wd2" y="hd2"/>
              </a:cxn>
              <a:cxn ang="10800000">
                <a:pos x="wd2" y="hd2"/>
              </a:cxn>
              <a:cxn ang="16200000">
                <a:pos x="wd2" y="hd2"/>
              </a:cxn>
            </a:cxnLst>
            <a:rect l="0" t="0" r="r" b="b"/>
            <a:pathLst>
              <a:path w="19606" h="21135" extrusionOk="0">
                <a:moveTo>
                  <a:pt x="19606" y="0"/>
                </a:moveTo>
                <a:lnTo>
                  <a:pt x="19606" y="20137"/>
                </a:lnTo>
                <a:lnTo>
                  <a:pt x="19073" y="20269"/>
                </a:lnTo>
                <a:cubicBezTo>
                  <a:pt x="12261" y="21600"/>
                  <a:pt x="4827" y="21403"/>
                  <a:pt x="2204" y="19630"/>
                </a:cubicBezTo>
                <a:cubicBezTo>
                  <a:pt x="-1994" y="16793"/>
                  <a:pt x="-5" y="10358"/>
                  <a:pt x="6566" y="5283"/>
                </a:cubicBezTo>
                <a:cubicBezTo>
                  <a:pt x="9853" y="2765"/>
                  <a:pt x="13677" y="1056"/>
                  <a:pt x="17205" y="332"/>
                </a:cubicBezTo>
                <a:close/>
              </a:path>
            </a:pathLst>
          </a:custGeom>
          <a:solidFill>
            <a:schemeClr val="accent1">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6" name="Figure"/>
          <p:cNvSpPr/>
          <p:nvPr/>
        </p:nvSpPr>
        <p:spPr>
          <a:xfrm>
            <a:off x="6384036" y="164826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7" name="Figure"/>
          <p:cNvSpPr/>
          <p:nvPr/>
        </p:nvSpPr>
        <p:spPr>
          <a:xfrm>
            <a:off x="10186730" y="5051690"/>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8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w Photo">
    <p:spTree>
      <p:nvGrpSpPr>
        <p:cNvPr id="1" name=""/>
        <p:cNvGrpSpPr/>
        <p:nvPr/>
      </p:nvGrpSpPr>
      <p:grpSpPr>
        <a:xfrm>
          <a:off x="0" y="0"/>
          <a:ext cx="0" cy="0"/>
          <a:chOff x="0" y="0"/>
          <a:chExt cx="0" cy="0"/>
        </a:xfrm>
      </p:grpSpPr>
      <p:sp>
        <p:nvSpPr>
          <p:cNvPr id="95" name="Title Text"/>
          <p:cNvSpPr txBox="1"/>
          <p:nvPr>
            <p:ph type="title" hasCustomPrompt="1"/>
          </p:nvPr>
        </p:nvSpPr>
        <p:spPr>
          <a:xfrm>
            <a:off x="831850" y="1709738"/>
            <a:ext cx="10515600" cy="2852737"/>
          </a:xfrm>
          <a:prstGeom prst="rect">
            <a:avLst/>
          </a:prstGeom>
        </p:spPr>
        <p:txBody>
          <a:bodyPr anchor="b"/>
          <a:lstStyle>
            <a:lvl1pPr>
              <a:defRPr sz="6000"/>
            </a:lvl1pPr>
          </a:lstStyle>
          <a:p>
            <a:r>
              <a:t>Title Text</a:t>
            </a:r>
          </a:p>
        </p:txBody>
      </p:sp>
      <p:sp>
        <p:nvSpPr>
          <p:cNvPr id="96"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97" name="Freeform: Shape 24"/>
          <p:cNvSpPr/>
          <p:nvPr/>
        </p:nvSpPr>
        <p:spPr>
          <a:xfrm>
            <a:off x="8329930" y="-1"/>
            <a:ext cx="3862071" cy="4184956"/>
          </a:xfrm>
          <a:custGeom>
            <a:avLst/>
            <a:gdLst/>
            <a:ahLst/>
            <a:cxnLst>
              <a:cxn ang="0">
                <a:pos x="wd2" y="hd2"/>
              </a:cxn>
              <a:cxn ang="5400000">
                <a:pos x="wd2" y="hd2"/>
              </a:cxn>
              <a:cxn ang="10800000">
                <a:pos x="wd2" y="hd2"/>
              </a:cxn>
              <a:cxn ang="16200000">
                <a:pos x="wd2" y="hd2"/>
              </a:cxn>
            </a:cxnLst>
            <a:rect l="0" t="0" r="r" b="b"/>
            <a:pathLst>
              <a:path w="21530" h="20967" extrusionOk="0">
                <a:moveTo>
                  <a:pt x="405" y="0"/>
                </a:moveTo>
                <a:lnTo>
                  <a:pt x="21530" y="0"/>
                </a:lnTo>
                <a:lnTo>
                  <a:pt x="21530" y="20134"/>
                </a:lnTo>
                <a:lnTo>
                  <a:pt x="21461" y="20178"/>
                </a:lnTo>
                <a:cubicBezTo>
                  <a:pt x="20736" y="20591"/>
                  <a:pt x="19920" y="20857"/>
                  <a:pt x="19006" y="20939"/>
                </a:cubicBezTo>
                <a:cubicBezTo>
                  <a:pt x="11686" y="21600"/>
                  <a:pt x="776" y="10327"/>
                  <a:pt x="66" y="3938"/>
                </a:cubicBezTo>
                <a:cubicBezTo>
                  <a:pt x="-70" y="2741"/>
                  <a:pt x="8" y="1567"/>
                  <a:pt x="273" y="445"/>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98" name="Freeform: Shape 22"/>
          <p:cNvSpPr/>
          <p:nvPr/>
        </p:nvSpPr>
        <p:spPr>
          <a:xfrm>
            <a:off x="7390598" y="-1"/>
            <a:ext cx="4801405" cy="4017412"/>
          </a:xfrm>
          <a:custGeom>
            <a:avLst/>
            <a:gdLst/>
            <a:ahLst/>
            <a:cxnLst>
              <a:cxn ang="0">
                <a:pos x="wd2" y="hd2"/>
              </a:cxn>
              <a:cxn ang="5400000">
                <a:pos x="wd2" y="hd2"/>
              </a:cxn>
              <a:cxn ang="10800000">
                <a:pos x="wd2" y="hd2"/>
              </a:cxn>
              <a:cxn ang="16200000">
                <a:pos x="wd2" y="hd2"/>
              </a:cxn>
            </a:cxnLst>
            <a:rect l="0" t="0" r="r" b="b"/>
            <a:pathLst>
              <a:path w="20289" h="20803" extrusionOk="0">
                <a:moveTo>
                  <a:pt x="8719" y="0"/>
                </a:moveTo>
                <a:lnTo>
                  <a:pt x="20289" y="0"/>
                </a:lnTo>
                <a:lnTo>
                  <a:pt x="20289" y="18748"/>
                </a:lnTo>
                <a:lnTo>
                  <a:pt x="19187" y="19242"/>
                </a:lnTo>
                <a:cubicBezTo>
                  <a:pt x="17890" y="19776"/>
                  <a:pt x="16622" y="20156"/>
                  <a:pt x="15479" y="20384"/>
                </a:cubicBezTo>
                <a:cubicBezTo>
                  <a:pt x="9383" y="21600"/>
                  <a:pt x="2002" y="20187"/>
                  <a:pt x="376" y="15890"/>
                </a:cubicBezTo>
                <a:cubicBezTo>
                  <a:pt x="-1311" y="11442"/>
                  <a:pt x="2935" y="4656"/>
                  <a:pt x="8110" y="46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99" name="Freeform: Shape 26"/>
          <p:cNvSpPr/>
          <p:nvPr/>
        </p:nvSpPr>
        <p:spPr>
          <a:xfrm>
            <a:off x="11397965" y="3867634"/>
            <a:ext cx="794038" cy="1182827"/>
          </a:xfrm>
          <a:custGeom>
            <a:avLst/>
            <a:gdLst/>
            <a:ahLst/>
            <a:cxnLst>
              <a:cxn ang="0">
                <a:pos x="wd2" y="hd2"/>
              </a:cxn>
              <a:cxn ang="5400000">
                <a:pos x="wd2" y="hd2"/>
              </a:cxn>
              <a:cxn ang="10800000">
                <a:pos x="wd2" y="hd2"/>
              </a:cxn>
              <a:cxn ang="16200000">
                <a:pos x="wd2" y="hd2"/>
              </a:cxn>
            </a:cxnLst>
            <a:rect l="0" t="0" r="r" b="b"/>
            <a:pathLst>
              <a:path w="19606" h="21135" extrusionOk="0">
                <a:moveTo>
                  <a:pt x="19606" y="0"/>
                </a:moveTo>
                <a:lnTo>
                  <a:pt x="19606" y="20137"/>
                </a:lnTo>
                <a:lnTo>
                  <a:pt x="19073" y="20269"/>
                </a:lnTo>
                <a:cubicBezTo>
                  <a:pt x="12261" y="21600"/>
                  <a:pt x="4827" y="21403"/>
                  <a:pt x="2204" y="19630"/>
                </a:cubicBezTo>
                <a:cubicBezTo>
                  <a:pt x="-1994" y="16793"/>
                  <a:pt x="-5" y="10358"/>
                  <a:pt x="6566" y="5283"/>
                </a:cubicBezTo>
                <a:cubicBezTo>
                  <a:pt x="9853" y="2765"/>
                  <a:pt x="13677" y="1056"/>
                  <a:pt x="17205" y="332"/>
                </a:cubicBezTo>
                <a:close/>
              </a:path>
            </a:pathLst>
          </a:custGeom>
          <a:solidFill>
            <a:schemeClr val="accent1">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00" name="Figure"/>
          <p:cNvSpPr/>
          <p:nvPr/>
        </p:nvSpPr>
        <p:spPr>
          <a:xfrm>
            <a:off x="6384036" y="164826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01" name="Figure"/>
          <p:cNvSpPr/>
          <p:nvPr/>
        </p:nvSpPr>
        <p:spPr>
          <a:xfrm>
            <a:off x="10139337" y="4982764"/>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02" name="Picture Placeholder 29"/>
          <p:cNvSpPr/>
          <p:nvPr>
            <p:ph type="pic" sz="half" idx="21"/>
          </p:nvPr>
        </p:nvSpPr>
        <p:spPr>
          <a:xfrm>
            <a:off x="6831385" y="-2"/>
            <a:ext cx="5360619" cy="3642238"/>
          </a:xfrm>
          <a:prstGeom prst="rect">
            <a:avLst/>
          </a:prstGeom>
        </p:spPr>
        <p:txBody>
          <a:bodyPr lIns="91439" tIns="45719" rIns="91439" bIns="45719">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Dark)">
    <p:bg>
      <p:bgPr>
        <a:solidFill>
          <a:schemeClr val="accent1"/>
        </a:solidFill>
        <a:effectLst/>
      </p:bgPr>
    </p:bg>
    <p:spTree>
      <p:nvGrpSpPr>
        <p:cNvPr id="1" name=""/>
        <p:cNvGrpSpPr/>
        <p:nvPr/>
      </p:nvGrpSpPr>
      <p:grpSpPr>
        <a:xfrm>
          <a:off x="0" y="0"/>
          <a:ext cx="0" cy="0"/>
          <a:chOff x="0" y="0"/>
          <a:chExt cx="0" cy="0"/>
        </a:xfrm>
      </p:grpSpPr>
      <p:sp>
        <p:nvSpPr>
          <p:cNvPr id="110" name="Title Text"/>
          <p:cNvSpPr txBox="1"/>
          <p:nvPr>
            <p:ph type="title" hasCustomPrompt="1"/>
          </p:nvPr>
        </p:nvSpPr>
        <p:spPr>
          <a:xfrm>
            <a:off x="831850" y="1709738"/>
            <a:ext cx="10515600" cy="2852737"/>
          </a:xfrm>
          <a:prstGeom prst="rect">
            <a:avLst/>
          </a:prstGeom>
        </p:spPr>
        <p:txBody>
          <a:bodyPr anchor="b"/>
          <a:lstStyle>
            <a:lvl1pPr>
              <a:defRPr sz="6000">
                <a:solidFill>
                  <a:srgbClr val="FFFFFF"/>
                </a:solidFill>
              </a:defRPr>
            </a:lvl1pPr>
          </a:lstStyle>
          <a:p>
            <a:r>
              <a:t>Title Text</a:t>
            </a:r>
          </a:p>
        </p:txBody>
      </p:sp>
      <p:sp>
        <p:nvSpPr>
          <p:cNvPr id="111"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ADB2BB"/>
                </a:solidFill>
              </a:defRPr>
            </a:lvl1pPr>
            <a:lvl2pPr marL="0" indent="0">
              <a:buSzTx/>
              <a:buFontTx/>
              <a:buNone/>
              <a:defRPr sz="2400">
                <a:solidFill>
                  <a:srgbClr val="ADB2BB"/>
                </a:solidFill>
              </a:defRPr>
            </a:lvl2pPr>
            <a:lvl3pPr marL="0" indent="0">
              <a:buSzTx/>
              <a:buFontTx/>
              <a:buNone/>
              <a:defRPr sz="2400">
                <a:solidFill>
                  <a:srgbClr val="ADB2BB"/>
                </a:solidFill>
              </a:defRPr>
            </a:lvl3pPr>
            <a:lvl4pPr marL="0" indent="0">
              <a:buSzTx/>
              <a:buFontTx/>
              <a:buNone/>
              <a:defRPr sz="2400">
                <a:solidFill>
                  <a:srgbClr val="ADB2BB"/>
                </a:solidFill>
              </a:defRPr>
            </a:lvl4pPr>
            <a:lvl5pPr marL="0" indent="0">
              <a:buSzTx/>
              <a:buFontTx/>
              <a:buNone/>
              <a:defRPr sz="2400">
                <a:solidFill>
                  <a:srgbClr val="ADB2BB"/>
                </a:solidFill>
              </a:defRPr>
            </a:lvl5pPr>
          </a:lstStyle>
          <a:p>
            <a:r>
              <a:t>Body Level One</a:t>
            </a:r>
          </a:p>
          <a:p>
            <a:pPr lvl="1"/>
            <a:r>
              <a:t>Body Level Two</a:t>
            </a:r>
          </a:p>
          <a:p>
            <a:pPr lvl="2"/>
            <a:r>
              <a:t>Body Level Three</a:t>
            </a:r>
          </a:p>
          <a:p>
            <a:pPr lvl="3"/>
            <a:r>
              <a:t>Body Level Four</a:t>
            </a:r>
          </a:p>
          <a:p>
            <a:pPr lvl="4"/>
            <a:r>
              <a:t>Body Level Five</a:t>
            </a:r>
          </a:p>
        </p:txBody>
      </p:sp>
      <p:sp>
        <p:nvSpPr>
          <p:cNvPr id="112" name="Freeform: Shape 24"/>
          <p:cNvSpPr/>
          <p:nvPr/>
        </p:nvSpPr>
        <p:spPr>
          <a:xfrm>
            <a:off x="8329930" y="-1"/>
            <a:ext cx="3862071" cy="4184956"/>
          </a:xfrm>
          <a:custGeom>
            <a:avLst/>
            <a:gdLst/>
            <a:ahLst/>
            <a:cxnLst>
              <a:cxn ang="0">
                <a:pos x="wd2" y="hd2"/>
              </a:cxn>
              <a:cxn ang="5400000">
                <a:pos x="wd2" y="hd2"/>
              </a:cxn>
              <a:cxn ang="10800000">
                <a:pos x="wd2" y="hd2"/>
              </a:cxn>
              <a:cxn ang="16200000">
                <a:pos x="wd2" y="hd2"/>
              </a:cxn>
            </a:cxnLst>
            <a:rect l="0" t="0" r="r" b="b"/>
            <a:pathLst>
              <a:path w="21530" h="20967" extrusionOk="0">
                <a:moveTo>
                  <a:pt x="405" y="0"/>
                </a:moveTo>
                <a:lnTo>
                  <a:pt x="21530" y="0"/>
                </a:lnTo>
                <a:lnTo>
                  <a:pt x="21530" y="20134"/>
                </a:lnTo>
                <a:lnTo>
                  <a:pt x="21461" y="20178"/>
                </a:lnTo>
                <a:cubicBezTo>
                  <a:pt x="20736" y="20591"/>
                  <a:pt x="19920" y="20857"/>
                  <a:pt x="19006" y="20939"/>
                </a:cubicBezTo>
                <a:cubicBezTo>
                  <a:pt x="11686" y="21600"/>
                  <a:pt x="776" y="10327"/>
                  <a:pt x="66" y="3938"/>
                </a:cubicBezTo>
                <a:cubicBezTo>
                  <a:pt x="-70" y="2741"/>
                  <a:pt x="8" y="1567"/>
                  <a:pt x="273" y="445"/>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3" name="Freeform: Shape 22"/>
          <p:cNvSpPr/>
          <p:nvPr/>
        </p:nvSpPr>
        <p:spPr>
          <a:xfrm>
            <a:off x="7390598" y="-1"/>
            <a:ext cx="4801405" cy="4017412"/>
          </a:xfrm>
          <a:custGeom>
            <a:avLst/>
            <a:gdLst/>
            <a:ahLst/>
            <a:cxnLst>
              <a:cxn ang="0">
                <a:pos x="wd2" y="hd2"/>
              </a:cxn>
              <a:cxn ang="5400000">
                <a:pos x="wd2" y="hd2"/>
              </a:cxn>
              <a:cxn ang="10800000">
                <a:pos x="wd2" y="hd2"/>
              </a:cxn>
              <a:cxn ang="16200000">
                <a:pos x="wd2" y="hd2"/>
              </a:cxn>
            </a:cxnLst>
            <a:rect l="0" t="0" r="r" b="b"/>
            <a:pathLst>
              <a:path w="20289" h="20803" extrusionOk="0">
                <a:moveTo>
                  <a:pt x="8719" y="0"/>
                </a:moveTo>
                <a:lnTo>
                  <a:pt x="20289" y="0"/>
                </a:lnTo>
                <a:lnTo>
                  <a:pt x="20289" y="18748"/>
                </a:lnTo>
                <a:lnTo>
                  <a:pt x="19187" y="19242"/>
                </a:lnTo>
                <a:cubicBezTo>
                  <a:pt x="17890" y="19776"/>
                  <a:pt x="16622" y="20156"/>
                  <a:pt x="15479" y="20384"/>
                </a:cubicBezTo>
                <a:cubicBezTo>
                  <a:pt x="9383" y="21600"/>
                  <a:pt x="2002" y="20187"/>
                  <a:pt x="376" y="15890"/>
                </a:cubicBezTo>
                <a:cubicBezTo>
                  <a:pt x="-1311" y="11442"/>
                  <a:pt x="2935" y="4656"/>
                  <a:pt x="8110" y="46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4" name="Freeform: Shape 20"/>
          <p:cNvSpPr/>
          <p:nvPr/>
        </p:nvSpPr>
        <p:spPr>
          <a:xfrm>
            <a:off x="6831382" y="-1"/>
            <a:ext cx="5360620" cy="3642238"/>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21600" y="0"/>
                </a:lnTo>
                <a:lnTo>
                  <a:pt x="21600" y="19138"/>
                </a:lnTo>
                <a:lnTo>
                  <a:pt x="21564" y="19173"/>
                </a:lnTo>
                <a:cubicBezTo>
                  <a:pt x="19880" y="20688"/>
                  <a:pt x="18035" y="21600"/>
                  <a:pt x="16232" y="21600"/>
                </a:cubicBezTo>
                <a:cubicBezTo>
                  <a:pt x="10464" y="21600"/>
                  <a:pt x="0" y="12262"/>
                  <a:pt x="0" y="3706"/>
                </a:cubicBezTo>
                <a:cubicBezTo>
                  <a:pt x="0" y="2101"/>
                  <a:pt x="426" y="960"/>
                  <a:pt x="1152" y="138"/>
                </a:cubicBezTo>
                <a:close/>
              </a:path>
            </a:pathLst>
          </a:custGeom>
          <a:solidFill>
            <a:schemeClr val="accent3">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5" name="Freeform: Shape 26"/>
          <p:cNvSpPr/>
          <p:nvPr/>
        </p:nvSpPr>
        <p:spPr>
          <a:xfrm>
            <a:off x="11397965" y="3867634"/>
            <a:ext cx="794038" cy="1182827"/>
          </a:xfrm>
          <a:custGeom>
            <a:avLst/>
            <a:gdLst/>
            <a:ahLst/>
            <a:cxnLst>
              <a:cxn ang="0">
                <a:pos x="wd2" y="hd2"/>
              </a:cxn>
              <a:cxn ang="5400000">
                <a:pos x="wd2" y="hd2"/>
              </a:cxn>
              <a:cxn ang="10800000">
                <a:pos x="wd2" y="hd2"/>
              </a:cxn>
              <a:cxn ang="16200000">
                <a:pos x="wd2" y="hd2"/>
              </a:cxn>
            </a:cxnLst>
            <a:rect l="0" t="0" r="r" b="b"/>
            <a:pathLst>
              <a:path w="19606" h="21135" extrusionOk="0">
                <a:moveTo>
                  <a:pt x="19606" y="0"/>
                </a:moveTo>
                <a:lnTo>
                  <a:pt x="19606" y="20137"/>
                </a:lnTo>
                <a:lnTo>
                  <a:pt x="19073" y="20269"/>
                </a:lnTo>
                <a:cubicBezTo>
                  <a:pt x="12261" y="21600"/>
                  <a:pt x="4827" y="21403"/>
                  <a:pt x="2204" y="19630"/>
                </a:cubicBezTo>
                <a:cubicBezTo>
                  <a:pt x="-1994" y="16793"/>
                  <a:pt x="-5" y="10358"/>
                  <a:pt x="6566" y="5283"/>
                </a:cubicBezTo>
                <a:cubicBezTo>
                  <a:pt x="9853" y="2765"/>
                  <a:pt x="13677" y="1056"/>
                  <a:pt x="17205" y="332"/>
                </a:cubicBezTo>
                <a:close/>
              </a:path>
            </a:pathLst>
          </a:custGeom>
          <a:solidFill>
            <a:srgbClr val="E7E6E6">
              <a:alpha val="60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6" name="Figure"/>
          <p:cNvSpPr/>
          <p:nvPr/>
        </p:nvSpPr>
        <p:spPr>
          <a:xfrm>
            <a:off x="6384036" y="164826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rgbClr val="E7E6E6">
              <a:alpha val="70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7" name="Figure"/>
          <p:cNvSpPr/>
          <p:nvPr/>
        </p:nvSpPr>
        <p:spPr>
          <a:xfrm>
            <a:off x="10139337" y="4982764"/>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1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125" name="Title Text"/>
          <p:cNvSpPr txBox="1"/>
          <p:nvPr>
            <p:ph type="title" hasCustomPrompt="1"/>
          </p:nvPr>
        </p:nvSpPr>
        <p:spPr>
          <a:xfrm>
            <a:off x="831850" y="1709738"/>
            <a:ext cx="10515600" cy="2852737"/>
          </a:xfrm>
          <a:prstGeom prst="rect">
            <a:avLst/>
          </a:prstGeom>
        </p:spPr>
        <p:txBody>
          <a:bodyPr anchor="b"/>
          <a:lstStyle>
            <a:lvl1pPr>
              <a:defRPr sz="6000">
                <a:solidFill>
                  <a:srgbClr val="FFFFFF"/>
                </a:solidFill>
              </a:defRPr>
            </a:lvl1pPr>
          </a:lstStyle>
          <a:p>
            <a:r>
              <a:t>Title Text</a:t>
            </a:r>
          </a:p>
        </p:txBody>
      </p:sp>
      <p:sp>
        <p:nvSpPr>
          <p:cNvPr id="126" name="Body Level One…"/>
          <p:cNvSpPr txBox="1"/>
          <p:nvPr>
            <p:ph type="body" sz="quarter" idx="1" hasCustomPrompt="1"/>
          </p:nvPr>
        </p:nvSpPr>
        <p:spPr>
          <a:xfrm>
            <a:off x="831850" y="4589462"/>
            <a:ext cx="10515600" cy="1500189"/>
          </a:xfrm>
          <a:prstGeom prst="rect">
            <a:avLst/>
          </a:prstGeom>
        </p:spPr>
        <p:txBody>
          <a:bodyPr/>
          <a:lstStyle>
            <a:lvl1pPr marL="0" indent="0">
              <a:buSzTx/>
              <a:buFontTx/>
              <a:buNone/>
              <a:defRPr sz="2400">
                <a:solidFill>
                  <a:srgbClr val="ADB2BB"/>
                </a:solidFill>
              </a:defRPr>
            </a:lvl1pPr>
            <a:lvl2pPr marL="0" indent="0">
              <a:buSzTx/>
              <a:buFontTx/>
              <a:buNone/>
              <a:defRPr sz="2400">
                <a:solidFill>
                  <a:srgbClr val="ADB2BB"/>
                </a:solidFill>
              </a:defRPr>
            </a:lvl2pPr>
            <a:lvl3pPr marL="0" indent="0">
              <a:buSzTx/>
              <a:buFontTx/>
              <a:buNone/>
              <a:defRPr sz="2400">
                <a:solidFill>
                  <a:srgbClr val="ADB2BB"/>
                </a:solidFill>
              </a:defRPr>
            </a:lvl3pPr>
            <a:lvl4pPr marL="0" indent="0">
              <a:buSzTx/>
              <a:buFontTx/>
              <a:buNone/>
              <a:defRPr sz="2400">
                <a:solidFill>
                  <a:srgbClr val="ADB2BB"/>
                </a:solidFill>
              </a:defRPr>
            </a:lvl4pPr>
            <a:lvl5pPr marL="0" indent="0">
              <a:buSzTx/>
              <a:buFontTx/>
              <a:buNone/>
              <a:defRPr sz="2400">
                <a:solidFill>
                  <a:srgbClr val="ADB2BB"/>
                </a:solidFill>
              </a:defRPr>
            </a:lvl5pPr>
          </a:lstStyle>
          <a:p>
            <a:r>
              <a:t>Body Level One</a:t>
            </a:r>
          </a:p>
          <a:p>
            <a:pPr lvl="1"/>
            <a:r>
              <a:t>Body Level Two</a:t>
            </a:r>
          </a:p>
          <a:p>
            <a:pPr lvl="2"/>
            <a:r>
              <a:t>Body Level Three</a:t>
            </a:r>
          </a:p>
          <a:p>
            <a:pPr lvl="3"/>
            <a:r>
              <a:t>Body Level Four</a:t>
            </a:r>
          </a:p>
          <a:p>
            <a:pPr lvl="4"/>
            <a:r>
              <a:t>Body Level Five</a:t>
            </a:r>
          </a:p>
        </p:txBody>
      </p:sp>
      <p:sp>
        <p:nvSpPr>
          <p:cNvPr id="127" name="Freeform: Shape 24"/>
          <p:cNvSpPr/>
          <p:nvPr/>
        </p:nvSpPr>
        <p:spPr>
          <a:xfrm>
            <a:off x="8329930" y="-1"/>
            <a:ext cx="3862071" cy="4184956"/>
          </a:xfrm>
          <a:custGeom>
            <a:avLst/>
            <a:gdLst/>
            <a:ahLst/>
            <a:cxnLst>
              <a:cxn ang="0">
                <a:pos x="wd2" y="hd2"/>
              </a:cxn>
              <a:cxn ang="5400000">
                <a:pos x="wd2" y="hd2"/>
              </a:cxn>
              <a:cxn ang="10800000">
                <a:pos x="wd2" y="hd2"/>
              </a:cxn>
              <a:cxn ang="16200000">
                <a:pos x="wd2" y="hd2"/>
              </a:cxn>
            </a:cxnLst>
            <a:rect l="0" t="0" r="r" b="b"/>
            <a:pathLst>
              <a:path w="21530" h="20967" extrusionOk="0">
                <a:moveTo>
                  <a:pt x="405" y="0"/>
                </a:moveTo>
                <a:lnTo>
                  <a:pt x="21530" y="0"/>
                </a:lnTo>
                <a:lnTo>
                  <a:pt x="21530" y="20134"/>
                </a:lnTo>
                <a:lnTo>
                  <a:pt x="21461" y="20178"/>
                </a:lnTo>
                <a:cubicBezTo>
                  <a:pt x="20736" y="20591"/>
                  <a:pt x="19920" y="20857"/>
                  <a:pt x="19006" y="20939"/>
                </a:cubicBezTo>
                <a:cubicBezTo>
                  <a:pt x="11686" y="21600"/>
                  <a:pt x="776" y="10327"/>
                  <a:pt x="66" y="3938"/>
                </a:cubicBezTo>
                <a:cubicBezTo>
                  <a:pt x="-70" y="2741"/>
                  <a:pt x="8" y="1567"/>
                  <a:pt x="273" y="445"/>
                </a:cubicBezTo>
                <a:close/>
              </a:path>
            </a:pathLst>
          </a:custGeom>
          <a:solidFill>
            <a:schemeClr val="accent6"/>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28" name="Freeform: Shape 22"/>
          <p:cNvSpPr/>
          <p:nvPr/>
        </p:nvSpPr>
        <p:spPr>
          <a:xfrm>
            <a:off x="7390598" y="-1"/>
            <a:ext cx="4801405" cy="4017412"/>
          </a:xfrm>
          <a:custGeom>
            <a:avLst/>
            <a:gdLst/>
            <a:ahLst/>
            <a:cxnLst>
              <a:cxn ang="0">
                <a:pos x="wd2" y="hd2"/>
              </a:cxn>
              <a:cxn ang="5400000">
                <a:pos x="wd2" y="hd2"/>
              </a:cxn>
              <a:cxn ang="10800000">
                <a:pos x="wd2" y="hd2"/>
              </a:cxn>
              <a:cxn ang="16200000">
                <a:pos x="wd2" y="hd2"/>
              </a:cxn>
            </a:cxnLst>
            <a:rect l="0" t="0" r="r" b="b"/>
            <a:pathLst>
              <a:path w="20289" h="20803" extrusionOk="0">
                <a:moveTo>
                  <a:pt x="8719" y="0"/>
                </a:moveTo>
                <a:lnTo>
                  <a:pt x="20289" y="0"/>
                </a:lnTo>
                <a:lnTo>
                  <a:pt x="20289" y="18748"/>
                </a:lnTo>
                <a:lnTo>
                  <a:pt x="19187" y="19242"/>
                </a:lnTo>
                <a:cubicBezTo>
                  <a:pt x="17890" y="19776"/>
                  <a:pt x="16622" y="20156"/>
                  <a:pt x="15479" y="20384"/>
                </a:cubicBezTo>
                <a:cubicBezTo>
                  <a:pt x="9383" y="21600"/>
                  <a:pt x="2002" y="20187"/>
                  <a:pt x="376" y="15890"/>
                </a:cubicBezTo>
                <a:cubicBezTo>
                  <a:pt x="-1311" y="11442"/>
                  <a:pt x="2935" y="4656"/>
                  <a:pt x="8110" y="461"/>
                </a:cubicBezTo>
                <a:close/>
              </a:path>
            </a:pathLst>
          </a:custGeom>
          <a:solidFill>
            <a:schemeClr val="accent4">
              <a:alpha val="80000"/>
            </a:scheme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29" name="Freeform: Shape 26"/>
          <p:cNvSpPr/>
          <p:nvPr/>
        </p:nvSpPr>
        <p:spPr>
          <a:xfrm>
            <a:off x="11397965" y="3867634"/>
            <a:ext cx="794038" cy="1182827"/>
          </a:xfrm>
          <a:custGeom>
            <a:avLst/>
            <a:gdLst/>
            <a:ahLst/>
            <a:cxnLst>
              <a:cxn ang="0">
                <a:pos x="wd2" y="hd2"/>
              </a:cxn>
              <a:cxn ang="5400000">
                <a:pos x="wd2" y="hd2"/>
              </a:cxn>
              <a:cxn ang="10800000">
                <a:pos x="wd2" y="hd2"/>
              </a:cxn>
              <a:cxn ang="16200000">
                <a:pos x="wd2" y="hd2"/>
              </a:cxn>
            </a:cxnLst>
            <a:rect l="0" t="0" r="r" b="b"/>
            <a:pathLst>
              <a:path w="19606" h="21135" extrusionOk="0">
                <a:moveTo>
                  <a:pt x="19606" y="0"/>
                </a:moveTo>
                <a:lnTo>
                  <a:pt x="19606" y="20137"/>
                </a:lnTo>
                <a:lnTo>
                  <a:pt x="19073" y="20269"/>
                </a:lnTo>
                <a:cubicBezTo>
                  <a:pt x="12261" y="21600"/>
                  <a:pt x="4827" y="21403"/>
                  <a:pt x="2204" y="19630"/>
                </a:cubicBezTo>
                <a:cubicBezTo>
                  <a:pt x="-1994" y="16793"/>
                  <a:pt x="-5" y="10358"/>
                  <a:pt x="6566" y="5283"/>
                </a:cubicBezTo>
                <a:cubicBezTo>
                  <a:pt x="9853" y="2765"/>
                  <a:pt x="13677" y="1056"/>
                  <a:pt x="17205" y="332"/>
                </a:cubicBezTo>
                <a:close/>
              </a:path>
            </a:pathLst>
          </a:custGeom>
          <a:solidFill>
            <a:srgbClr val="E7E6E6">
              <a:alpha val="60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30" name="Figure"/>
          <p:cNvSpPr/>
          <p:nvPr/>
        </p:nvSpPr>
        <p:spPr>
          <a:xfrm>
            <a:off x="6384036" y="1648264"/>
            <a:ext cx="875666" cy="892145"/>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rgbClr val="E7E6E6">
              <a:alpha val="70000"/>
            </a:srgbClr>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31" name="Figure"/>
          <p:cNvSpPr/>
          <p:nvPr/>
        </p:nvSpPr>
        <p:spPr>
          <a:xfrm>
            <a:off x="10139337" y="4982764"/>
            <a:ext cx="604497" cy="575746"/>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45718" tIns="45718" rIns="45718" bIns="45718" anchor="ct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132" name="Picture Placeholder 29"/>
          <p:cNvSpPr/>
          <p:nvPr>
            <p:ph type="pic" sz="half" idx="21"/>
          </p:nvPr>
        </p:nvSpPr>
        <p:spPr>
          <a:xfrm>
            <a:off x="6831385" y="-2"/>
            <a:ext cx="5360619" cy="3642238"/>
          </a:xfrm>
          <a:prstGeom prst="rect">
            <a:avLst/>
          </a:prstGeom>
        </p:spPr>
        <p:txBody>
          <a:bodyPr lIns="91439" tIns="45719" rIns="91439" bIns="45719">
            <a:noAutofit/>
          </a:bodyPr>
          <a:lstStyle/>
          <a:p/>
        </p:txBody>
      </p:sp>
      <p:sp>
        <p:nvSpPr>
          <p:cNvPr id="13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838200" y="334861"/>
            <a:ext cx="10515600" cy="1132238"/>
          </a:xfrm>
          <a:prstGeom prst="rect">
            <a:avLst/>
          </a:prstGeom>
          <a:ln w="12700">
            <a:miter lim="400000"/>
          </a:ln>
        </p:spPr>
        <p:txBody>
          <a:bodyPr lIns="45718" tIns="45718" rIns="45718" bIns="45718" anchor="ctr">
            <a:normAutofit/>
          </a:bodyPr>
          <a:lstStyle/>
          <a:p>
            <a:r>
              <a:t>Title Text</a:t>
            </a:r>
          </a:p>
        </p:txBody>
      </p:sp>
      <p:sp>
        <p:nvSpPr>
          <p:cNvPr id="3" name="Body Level One…"/>
          <p:cNvSpPr txBox="1"/>
          <p:nvPr>
            <p:ph type="body" idx="1"/>
          </p:nvPr>
        </p:nvSpPr>
        <p:spPr>
          <a:xfrm>
            <a:off x="838200" y="1556791"/>
            <a:ext cx="10515600" cy="4620174"/>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48B98"/>
                </a:solidFill>
                <a:latin typeface="+mn-lt"/>
                <a:ea typeface="+mn-ea"/>
                <a:cs typeface="+mn-cs"/>
                <a:sym typeface="Calibri"/>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defRPr sz="4400" b="1" i="0" u="none" strike="noStrike" cap="none" spc="0" baseline="0">
          <a:solidFill>
            <a:schemeClr val="accent1"/>
          </a:solidFill>
          <a:uFillTx/>
          <a:latin typeface="+mn-lt"/>
          <a:ea typeface="+mn-ea"/>
          <a:cs typeface="+mn-cs"/>
          <a:sym typeface="Calibri"/>
        </a:defRPr>
      </a:lvl9pPr>
    </p:titleStyle>
    <p:bodyStyle>
      <a:lvl1pPr marL="228600" marR="0" indent="-228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1pPr>
      <a:lvl2pPr marL="723900" marR="0" indent="-2667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2pPr>
      <a:lvl3pPr marL="1234440" marR="0" indent="-32004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3pPr>
      <a:lvl4pPr marL="17272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4pPr>
      <a:lvl5pPr marL="21844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5pPr>
      <a:lvl6pPr marL="26416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6pPr>
      <a:lvl7pPr marL="30988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7pPr>
      <a:lvl8pPr marL="35560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8pPr>
      <a:lvl9pPr marL="4013200" marR="0" indent="-355600" algn="l" defTabSz="914400" rtl="0" latinLnBrk="0">
        <a:lnSpc>
          <a:spcPct val="90000"/>
        </a:lnSpc>
        <a:spcBef>
          <a:spcPts val="1200"/>
        </a:spcBef>
        <a:spcAft>
          <a:spcPts val="0"/>
        </a:spcAft>
        <a:buClrTx/>
        <a:buSzPct val="100000"/>
        <a:buFont typeface="Arial" panose="020B0604020202090204"/>
        <a:buChar char="•"/>
        <a:defRPr sz="2800" b="0" i="0" u="none" strike="noStrike" cap="none" spc="0" baseline="0">
          <a:solidFill>
            <a:schemeClr val="accent1"/>
          </a:solidFill>
          <a:uFillTx/>
          <a:latin typeface="+mn-lt"/>
          <a:ea typeface="+mn-ea"/>
          <a:cs typeface="+mn-cs"/>
          <a:sym typeface="Calibri"/>
        </a:defRPr>
      </a:lvl9pPr>
    </p:bodyStyle>
    <p:otherStyle>
      <a:lvl1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1pPr>
      <a:lvl2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2pPr>
      <a:lvl3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3pPr>
      <a:lvl4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4pPr>
      <a:lvl5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5pPr>
      <a:lvl6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6pPr>
      <a:lvl7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7pPr>
      <a:lvl8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8pPr>
      <a:lvl9pPr marL="0" marR="0" indent="0" algn="r" defTabSz="91376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lide Number Placeholder 39"/>
          <p:cNvSpPr txBox="1"/>
          <p:nvPr>
            <p:ph type="sldNum" sz="quarter" idx="4294967295"/>
          </p:nvPr>
        </p:nvSpPr>
        <p:spPr>
          <a:xfrm>
            <a:off x="11172418" y="6414760"/>
            <a:ext cx="181380" cy="248303"/>
          </a:xfrm>
          <a:prstGeom prst="rect">
            <a:avLst/>
          </a:prstGeom>
        </p:spPr>
        <p:txBody>
          <a:bodyPr/>
          <a:lstStyle/>
          <a:p>
            <a:fld id="{86CB4B4D-7CA3-9044-876B-883B54F8677D}" type="slidenum">
              <a:rPr/>
            </a:fld>
            <a:endParaRPr/>
          </a:p>
        </p:txBody>
      </p:sp>
      <p:pic>
        <p:nvPicPr>
          <p:cNvPr id="298" name="Picture Placeholder 3" descr="Picture Placeholder 3"/>
          <p:cNvPicPr>
            <a:picLocks noChangeAspect="1"/>
          </p:cNvPicPr>
          <p:nvPr>
            <p:ph type="pic" idx="21"/>
          </p:nvPr>
        </p:nvPicPr>
        <p:blipFill>
          <a:blip r:embed="rId1"/>
          <a:srcRect b="3"/>
          <a:stretch>
            <a:fillRect/>
          </a:stretch>
        </p:blipFill>
        <p:spPr>
          <a:xfrm>
            <a:off x="6902474" y="-71092"/>
            <a:ext cx="5360592" cy="3642123"/>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1153" y="139"/>
                </a:lnTo>
                <a:cubicBezTo>
                  <a:pt x="427" y="961"/>
                  <a:pt x="0" y="2100"/>
                  <a:pt x="0" y="3705"/>
                </a:cubicBezTo>
                <a:cubicBezTo>
                  <a:pt x="0" y="12261"/>
                  <a:pt x="10465" y="21600"/>
                  <a:pt x="16233" y="21600"/>
                </a:cubicBezTo>
                <a:cubicBezTo>
                  <a:pt x="18036" y="21600"/>
                  <a:pt x="19880" y="20688"/>
                  <a:pt x="21565" y="19173"/>
                </a:cubicBezTo>
                <a:lnTo>
                  <a:pt x="21600" y="19138"/>
                </a:lnTo>
                <a:lnTo>
                  <a:pt x="21600" y="0"/>
                </a:lnTo>
                <a:lnTo>
                  <a:pt x="1291" y="0"/>
                </a:lnTo>
                <a:close/>
              </a:path>
            </a:pathLst>
          </a:custGeom>
        </p:spPr>
      </p:pic>
      <p:sp>
        <p:nvSpPr>
          <p:cNvPr id="299" name="Title 1"/>
          <p:cNvSpPr txBox="1"/>
          <p:nvPr>
            <p:ph type="title"/>
          </p:nvPr>
        </p:nvSpPr>
        <p:spPr>
          <a:xfrm>
            <a:off x="1436117" y="2703259"/>
            <a:ext cx="8502347" cy="1451481"/>
          </a:xfrm>
          <a:prstGeom prst="rect">
            <a:avLst/>
          </a:prstGeom>
          <a:effectLst>
            <a:outerShdw blurRad="1206500" dist="25400" dir="5947310" rotWithShape="0">
              <a:srgbClr val="000000">
                <a:alpha val="50000"/>
              </a:srgbClr>
            </a:outerShdw>
          </a:effectLst>
        </p:spPr>
        <p:txBody>
          <a:bodyPr/>
          <a:lstStyle>
            <a:lvl1pPr defTabSz="904875">
              <a:lnSpc>
                <a:spcPct val="100000"/>
              </a:lnSpc>
              <a:defRPr sz="3200" b="0">
                <a:latin typeface="Avenir Heavy" panose="02000503020000020003"/>
                <a:ea typeface="Avenir Heavy" panose="02000503020000020003"/>
                <a:cs typeface="Avenir Heavy" panose="02000503020000020003"/>
                <a:sym typeface="Avenir Heavy" panose="02000503020000020003"/>
              </a:defRPr>
            </a:lvl1pPr>
          </a:lstStyle>
          <a:p>
            <a:r>
              <a:t>Aadhar  Application for smooth check-in to Airport,Railway Station,Hotel and more!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87"/>
          <p:cNvGrpSpPr/>
          <p:nvPr/>
        </p:nvGrpSpPr>
        <p:grpSpPr>
          <a:xfrm>
            <a:off x="912800" y="3339963"/>
            <a:ext cx="1467333" cy="1199597"/>
            <a:chOff x="0" y="-5"/>
            <a:chExt cx="1467332" cy="1199595"/>
          </a:xfrm>
        </p:grpSpPr>
        <p:sp>
          <p:nvSpPr>
            <p:cNvPr id="303" name="Figure"/>
            <p:cNvSpPr/>
            <p:nvPr/>
          </p:nvSpPr>
          <p:spPr>
            <a:xfrm>
              <a:off x="352083" y="121410"/>
              <a:ext cx="868803" cy="1078181"/>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04" name="Figure"/>
            <p:cNvSpPr/>
            <p:nvPr/>
          </p:nvSpPr>
          <p:spPr>
            <a:xfrm>
              <a:off x="182091" y="295445"/>
              <a:ext cx="1285242" cy="873821"/>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nvGrpSpPr>
            <p:cNvPr id="307" name="Figure"/>
            <p:cNvGrpSpPr/>
            <p:nvPr/>
          </p:nvGrpSpPr>
          <p:grpSpPr>
            <a:xfrm>
              <a:off x="80938" y="230657"/>
              <a:ext cx="1266295" cy="870716"/>
              <a:chOff x="-1" y="-11"/>
              <a:chExt cx="1266294" cy="870715"/>
            </a:xfrm>
          </p:grpSpPr>
          <p:sp>
            <p:nvSpPr>
              <p:cNvPr id="305" name="Shape"/>
              <p:cNvSpPr/>
              <p:nvPr/>
            </p:nvSpPr>
            <p:spPr>
              <a:xfrm>
                <a:off x="-1" y="-12"/>
                <a:ext cx="1266295" cy="870716"/>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06" name="02"/>
              <p:cNvSpPr txBox="1"/>
              <p:nvPr/>
            </p:nvSpPr>
            <p:spPr>
              <a:xfrm>
                <a:off x="-2" y="168307"/>
                <a:ext cx="1266295" cy="534096"/>
              </a:xfrm>
              <a:prstGeom prst="rect">
                <a:avLst/>
              </a:prstGeom>
              <a:noFill/>
              <a:ln w="12700" cap="flat">
                <a:noFill/>
                <a:miter lim="400000"/>
              </a:ln>
              <a:effectLst/>
            </p:spPr>
            <p:txBody>
              <a:bodyPr wrap="square" lIns="38100" tIns="38100" rIns="38100" bIns="38100" numCol="1" anchor="ctr">
                <a:spAutoFit/>
              </a:bodyPr>
              <a:lstStyle>
                <a:lvl1pPr algn="ctr" defTabSz="457200">
                  <a:defRPr sz="3600" b="1">
                    <a:effectLst>
                      <a:outerShdw blurRad="38100" dist="12700" dir="5400000" rotWithShape="0">
                        <a:srgbClr val="000000">
                          <a:alpha val="50000"/>
                        </a:srgbClr>
                      </a:outerShdw>
                    </a:effectLst>
                    <a:latin typeface="+mn-lt"/>
                    <a:ea typeface="+mn-ea"/>
                    <a:cs typeface="+mn-cs"/>
                    <a:sym typeface="Calibri"/>
                  </a:defRPr>
                </a:lvl1pPr>
              </a:lstStyle>
              <a:p>
                <a:r>
                  <a:t>02</a:t>
                </a:r>
              </a:p>
            </p:txBody>
          </p:sp>
        </p:grpSp>
        <p:sp>
          <p:nvSpPr>
            <p:cNvPr id="308" name="Figure"/>
            <p:cNvSpPr/>
            <p:nvPr/>
          </p:nvSpPr>
          <p:spPr>
            <a:xfrm>
              <a:off x="870098" y="-6"/>
              <a:ext cx="237720" cy="214620"/>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09" name="Figure"/>
            <p:cNvSpPr/>
            <p:nvPr/>
          </p:nvSpPr>
          <p:spPr>
            <a:xfrm>
              <a:off x="0" y="740601"/>
              <a:ext cx="158436" cy="16141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0" name="Figure"/>
            <p:cNvSpPr/>
            <p:nvPr/>
          </p:nvSpPr>
          <p:spPr>
            <a:xfrm>
              <a:off x="1238368" y="165931"/>
              <a:ext cx="109375" cy="10417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grpSp>
        <p:nvGrpSpPr>
          <p:cNvPr id="320" name="Group 94"/>
          <p:cNvGrpSpPr/>
          <p:nvPr/>
        </p:nvGrpSpPr>
        <p:grpSpPr>
          <a:xfrm>
            <a:off x="6517662" y="1927008"/>
            <a:ext cx="1467334" cy="1199597"/>
            <a:chOff x="0" y="-5"/>
            <a:chExt cx="1467332" cy="1199595"/>
          </a:xfrm>
        </p:grpSpPr>
        <p:sp>
          <p:nvSpPr>
            <p:cNvPr id="312" name="Figure"/>
            <p:cNvSpPr/>
            <p:nvPr/>
          </p:nvSpPr>
          <p:spPr>
            <a:xfrm>
              <a:off x="352083" y="121410"/>
              <a:ext cx="868803" cy="1078181"/>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3" name="Figure"/>
            <p:cNvSpPr/>
            <p:nvPr/>
          </p:nvSpPr>
          <p:spPr>
            <a:xfrm>
              <a:off x="182091" y="295445"/>
              <a:ext cx="1285242" cy="873821"/>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nvGrpSpPr>
            <p:cNvPr id="316" name="Figure"/>
            <p:cNvGrpSpPr/>
            <p:nvPr/>
          </p:nvGrpSpPr>
          <p:grpSpPr>
            <a:xfrm>
              <a:off x="80938" y="230657"/>
              <a:ext cx="1266295" cy="870716"/>
              <a:chOff x="-1" y="-11"/>
              <a:chExt cx="1266294" cy="870715"/>
            </a:xfrm>
          </p:grpSpPr>
          <p:sp>
            <p:nvSpPr>
              <p:cNvPr id="314" name="Shape"/>
              <p:cNvSpPr/>
              <p:nvPr/>
            </p:nvSpPr>
            <p:spPr>
              <a:xfrm>
                <a:off x="-1" y="-12"/>
                <a:ext cx="1266295" cy="870716"/>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5" name="03"/>
              <p:cNvSpPr txBox="1"/>
              <p:nvPr/>
            </p:nvSpPr>
            <p:spPr>
              <a:xfrm>
                <a:off x="-2" y="168307"/>
                <a:ext cx="1266295" cy="534096"/>
              </a:xfrm>
              <a:prstGeom prst="rect">
                <a:avLst/>
              </a:prstGeom>
              <a:noFill/>
              <a:ln w="12700" cap="flat">
                <a:noFill/>
                <a:miter lim="400000"/>
              </a:ln>
              <a:effectLst/>
            </p:spPr>
            <p:txBody>
              <a:bodyPr wrap="square" lIns="38100" tIns="38100" rIns="38100" bIns="38100" numCol="1" anchor="ctr">
                <a:spAutoFit/>
              </a:bodyPr>
              <a:lstStyle>
                <a:lvl1pPr algn="ctr" defTabSz="457200">
                  <a:defRPr sz="3600" b="1">
                    <a:effectLst>
                      <a:outerShdw blurRad="38100" dist="12700" dir="5400000" rotWithShape="0">
                        <a:srgbClr val="000000">
                          <a:alpha val="50000"/>
                        </a:srgbClr>
                      </a:outerShdw>
                    </a:effectLst>
                    <a:latin typeface="+mn-lt"/>
                    <a:ea typeface="+mn-ea"/>
                    <a:cs typeface="+mn-cs"/>
                    <a:sym typeface="Calibri"/>
                  </a:defRPr>
                </a:lvl1pPr>
              </a:lstStyle>
              <a:p>
                <a:r>
                  <a:t>03</a:t>
                </a:r>
              </a:p>
            </p:txBody>
          </p:sp>
        </p:grpSp>
        <p:sp>
          <p:nvSpPr>
            <p:cNvPr id="317" name="Figure"/>
            <p:cNvSpPr/>
            <p:nvPr/>
          </p:nvSpPr>
          <p:spPr>
            <a:xfrm>
              <a:off x="870098" y="-6"/>
              <a:ext cx="237720" cy="214620"/>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8" name="Figure"/>
            <p:cNvSpPr/>
            <p:nvPr/>
          </p:nvSpPr>
          <p:spPr>
            <a:xfrm>
              <a:off x="0" y="740601"/>
              <a:ext cx="158436" cy="16141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19" name="Figure"/>
            <p:cNvSpPr/>
            <p:nvPr/>
          </p:nvSpPr>
          <p:spPr>
            <a:xfrm>
              <a:off x="1238368" y="165931"/>
              <a:ext cx="109375" cy="10417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grpSp>
        <p:nvGrpSpPr>
          <p:cNvPr id="329" name="Group 7"/>
          <p:cNvGrpSpPr/>
          <p:nvPr/>
        </p:nvGrpSpPr>
        <p:grpSpPr>
          <a:xfrm>
            <a:off x="912800" y="1840316"/>
            <a:ext cx="1467333" cy="1199597"/>
            <a:chOff x="0" y="-5"/>
            <a:chExt cx="1467332" cy="1199595"/>
          </a:xfrm>
        </p:grpSpPr>
        <p:sp>
          <p:nvSpPr>
            <p:cNvPr id="321" name="Figure"/>
            <p:cNvSpPr/>
            <p:nvPr/>
          </p:nvSpPr>
          <p:spPr>
            <a:xfrm>
              <a:off x="352083" y="121410"/>
              <a:ext cx="868803" cy="1078181"/>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22" name="Figure"/>
            <p:cNvSpPr/>
            <p:nvPr/>
          </p:nvSpPr>
          <p:spPr>
            <a:xfrm>
              <a:off x="182091" y="295445"/>
              <a:ext cx="1285242" cy="873821"/>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nvGrpSpPr>
            <p:cNvPr id="325" name="Figure"/>
            <p:cNvGrpSpPr/>
            <p:nvPr/>
          </p:nvGrpSpPr>
          <p:grpSpPr>
            <a:xfrm>
              <a:off x="80938" y="230657"/>
              <a:ext cx="1266295" cy="870716"/>
              <a:chOff x="-1" y="-11"/>
              <a:chExt cx="1266294" cy="870715"/>
            </a:xfrm>
          </p:grpSpPr>
          <p:sp>
            <p:nvSpPr>
              <p:cNvPr id="323" name="Shape"/>
              <p:cNvSpPr/>
              <p:nvPr/>
            </p:nvSpPr>
            <p:spPr>
              <a:xfrm>
                <a:off x="-1" y="-12"/>
                <a:ext cx="1266295" cy="870716"/>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24" name="01"/>
              <p:cNvSpPr txBox="1"/>
              <p:nvPr/>
            </p:nvSpPr>
            <p:spPr>
              <a:xfrm>
                <a:off x="-2" y="168307"/>
                <a:ext cx="1266295" cy="534096"/>
              </a:xfrm>
              <a:prstGeom prst="rect">
                <a:avLst/>
              </a:prstGeom>
              <a:noFill/>
              <a:ln w="12700" cap="flat">
                <a:noFill/>
                <a:miter lim="400000"/>
              </a:ln>
              <a:effectLst/>
            </p:spPr>
            <p:txBody>
              <a:bodyPr wrap="square" lIns="38100" tIns="38100" rIns="38100" bIns="38100" numCol="1" anchor="ctr">
                <a:spAutoFit/>
              </a:bodyPr>
              <a:lstStyle>
                <a:lvl1pPr algn="ctr" defTabSz="457200">
                  <a:defRPr sz="3600" b="1">
                    <a:effectLst>
                      <a:outerShdw blurRad="38100" dist="12700" dir="5400000" rotWithShape="0">
                        <a:srgbClr val="000000">
                          <a:alpha val="50000"/>
                        </a:srgbClr>
                      </a:outerShdw>
                    </a:effectLst>
                    <a:latin typeface="+mn-lt"/>
                    <a:ea typeface="+mn-ea"/>
                    <a:cs typeface="+mn-cs"/>
                    <a:sym typeface="Calibri"/>
                  </a:defRPr>
                </a:lvl1pPr>
              </a:lstStyle>
              <a:p>
                <a:r>
                  <a:t>01</a:t>
                </a:r>
              </a:p>
            </p:txBody>
          </p:sp>
        </p:grpSp>
        <p:sp>
          <p:nvSpPr>
            <p:cNvPr id="326" name="Figure"/>
            <p:cNvSpPr/>
            <p:nvPr/>
          </p:nvSpPr>
          <p:spPr>
            <a:xfrm>
              <a:off x="870098" y="-6"/>
              <a:ext cx="237720" cy="214620"/>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27" name="Figure"/>
            <p:cNvSpPr/>
            <p:nvPr/>
          </p:nvSpPr>
          <p:spPr>
            <a:xfrm>
              <a:off x="0" y="740601"/>
              <a:ext cx="158436" cy="16141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28" name="Figure"/>
            <p:cNvSpPr/>
            <p:nvPr/>
          </p:nvSpPr>
          <p:spPr>
            <a:xfrm>
              <a:off x="1238368" y="165931"/>
              <a:ext cx="109375" cy="10417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sp>
        <p:nvSpPr>
          <p:cNvPr id="330" name="Title 17"/>
          <p:cNvSpPr txBox="1"/>
          <p:nvPr>
            <p:ph type="title"/>
          </p:nvPr>
        </p:nvSpPr>
        <p:spPr>
          <a:xfrm>
            <a:off x="4534899" y="216378"/>
            <a:ext cx="10515602" cy="1132238"/>
          </a:xfrm>
          <a:prstGeom prst="rect">
            <a:avLst/>
          </a:prstGeom>
        </p:spPr>
        <p:txBody>
          <a:bodyPr/>
          <a:lstStyle/>
          <a:p>
            <a:r>
              <a:t>Aadhar client </a:t>
            </a:r>
          </a:p>
        </p:txBody>
      </p:sp>
      <p:sp>
        <p:nvSpPr>
          <p:cNvPr id="331" name="Slide Number Placeholder 63"/>
          <p:cNvSpPr txBox="1"/>
          <p:nvPr>
            <p:ph type="sldNum" sz="quarter" idx="4294967295"/>
          </p:nvPr>
        </p:nvSpPr>
        <p:spPr>
          <a:xfrm>
            <a:off x="11172418" y="6414760"/>
            <a:ext cx="181380" cy="248303"/>
          </a:xfrm>
          <a:prstGeom prst="rect">
            <a:avLst/>
          </a:prstGeom>
        </p:spPr>
        <p:txBody>
          <a:bodyPr/>
          <a:lstStyle/>
          <a:p>
            <a:fld id="{86CB4B4D-7CA3-9044-876B-883B54F8677D}" type="slidenum">
              <a:rPr/>
            </a:fld>
            <a:endParaRPr/>
          </a:p>
        </p:txBody>
      </p:sp>
      <p:grpSp>
        <p:nvGrpSpPr>
          <p:cNvPr id="334" name="Group 6"/>
          <p:cNvGrpSpPr/>
          <p:nvPr/>
        </p:nvGrpSpPr>
        <p:grpSpPr>
          <a:xfrm>
            <a:off x="2583796" y="2135931"/>
            <a:ext cx="2799209" cy="16172"/>
            <a:chOff x="0" y="0"/>
            <a:chExt cx="2799208" cy="16171"/>
          </a:xfrm>
        </p:grpSpPr>
        <p:sp>
          <p:nvSpPr>
            <p:cNvPr id="332" name="TextBox 126"/>
            <p:cNvSpPr/>
            <p:nvPr/>
          </p:nvSpPr>
          <p:spPr>
            <a:xfrm>
              <a:off x="0" y="16171"/>
              <a:ext cx="279920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b">
              <a:spAutoFit/>
            </a:bodyPr>
            <a:lstStyle>
              <a:lvl1pPr>
                <a:defRPr sz="2400" b="1">
                  <a:solidFill>
                    <a:schemeClr val="accent1"/>
                  </a:solidFill>
                  <a:latin typeface="+mn-lt"/>
                  <a:ea typeface="+mn-ea"/>
                  <a:cs typeface="+mn-cs"/>
                  <a:sym typeface="Calibri"/>
                </a:defRPr>
              </a:lvl1pPr>
            </a:lstStyle>
            <a:p>
              <a:r>
                <a:t>Fingerprint Login</a:t>
              </a:r>
            </a:p>
          </p:txBody>
        </p:sp>
        <p:sp>
          <p:nvSpPr>
            <p:cNvPr id="333" name="TextBox 127"/>
            <p:cNvSpPr/>
            <p:nvPr/>
          </p:nvSpPr>
          <p:spPr>
            <a:xfrm>
              <a:off x="0" y="0"/>
              <a:ext cx="279920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t">
              <a:spAutoFit/>
            </a:bodyPr>
            <a:lstStyle/>
            <a:p>
              <a:pPr>
                <a:lnSpc>
                  <a:spcPct val="20000"/>
                </a:lnSpc>
                <a:defRPr>
                  <a:solidFill>
                    <a:srgbClr val="848B98"/>
                  </a:solidFill>
                  <a:latin typeface="+mn-lt"/>
                  <a:ea typeface="+mn-ea"/>
                  <a:cs typeface="+mn-cs"/>
                  <a:sym typeface="Calibri"/>
                </a:defRPr>
              </a:pPr>
            </a:p>
            <a:p>
              <a:pPr>
                <a:lnSpc>
                  <a:spcPct val="90000"/>
                </a:lnSpc>
                <a:defRPr>
                  <a:solidFill>
                    <a:srgbClr val="848B98"/>
                  </a:solidFill>
                  <a:latin typeface="+mn-lt"/>
                  <a:ea typeface="+mn-ea"/>
                  <a:cs typeface="+mn-cs"/>
                  <a:sym typeface="Calibri"/>
                </a:defRPr>
              </a:pPr>
            </a:p>
            <a:p>
              <a:pPr>
                <a:lnSpc>
                  <a:spcPct val="90000"/>
                </a:lnSpc>
                <a:defRPr>
                  <a:solidFill>
                    <a:srgbClr val="848B98"/>
                  </a:solidFill>
                  <a:latin typeface="+mn-lt"/>
                  <a:ea typeface="+mn-ea"/>
                  <a:cs typeface="+mn-cs"/>
                  <a:sym typeface="Calibri"/>
                </a:defRPr>
              </a:pPr>
              <a:r>
                <a:t>After successful verification we can enter into the app</a:t>
              </a:r>
            </a:p>
          </p:txBody>
        </p:sp>
      </p:grpSp>
      <p:grpSp>
        <p:nvGrpSpPr>
          <p:cNvPr id="337" name="Group 128"/>
          <p:cNvGrpSpPr/>
          <p:nvPr/>
        </p:nvGrpSpPr>
        <p:grpSpPr>
          <a:xfrm>
            <a:off x="2583796" y="3616921"/>
            <a:ext cx="2799209" cy="339282"/>
            <a:chOff x="0" y="0"/>
            <a:chExt cx="2799208" cy="339280"/>
          </a:xfrm>
        </p:grpSpPr>
        <p:sp>
          <p:nvSpPr>
            <p:cNvPr id="335" name="TextBox 129"/>
            <p:cNvSpPr/>
            <p:nvPr/>
          </p:nvSpPr>
          <p:spPr>
            <a:xfrm>
              <a:off x="0" y="0"/>
              <a:ext cx="279920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b">
              <a:spAutoFit/>
            </a:bodyPr>
            <a:lstStyle>
              <a:lvl1pPr>
                <a:defRPr sz="2400" b="1">
                  <a:solidFill>
                    <a:schemeClr val="accent1"/>
                  </a:solidFill>
                  <a:latin typeface="+mn-lt"/>
                  <a:ea typeface="+mn-ea"/>
                  <a:cs typeface="+mn-cs"/>
                  <a:sym typeface="Calibri"/>
                </a:defRPr>
              </a:lvl1pPr>
            </a:lstStyle>
            <a:p>
              <a:r>
                <a:t>Upload e-Kyc</a:t>
              </a:r>
            </a:p>
          </p:txBody>
        </p:sp>
        <p:sp>
          <p:nvSpPr>
            <p:cNvPr id="336" name="TextBox 130"/>
            <p:cNvSpPr/>
            <p:nvPr/>
          </p:nvSpPr>
          <p:spPr>
            <a:xfrm>
              <a:off x="0" y="339280"/>
              <a:ext cx="279920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t">
              <a:spAutoFit/>
            </a:bodyPr>
            <a:lstStyle/>
            <a:p>
              <a:pPr>
                <a:lnSpc>
                  <a:spcPct val="10000"/>
                </a:lnSpc>
                <a:defRPr>
                  <a:solidFill>
                    <a:srgbClr val="848B98"/>
                  </a:solidFill>
                  <a:latin typeface="+mn-lt"/>
                  <a:ea typeface="+mn-ea"/>
                  <a:cs typeface="+mn-cs"/>
                  <a:sym typeface="Calibri"/>
                </a:defRPr>
              </a:pPr>
            </a:p>
            <a:p>
              <a:pPr>
                <a:defRPr>
                  <a:solidFill>
                    <a:srgbClr val="848B98"/>
                  </a:solidFill>
                  <a:latin typeface="+mn-lt"/>
                  <a:ea typeface="+mn-ea"/>
                  <a:cs typeface="+mn-cs"/>
                  <a:sym typeface="Calibri"/>
                </a:defRPr>
              </a:pPr>
              <a:r>
                <a:t>For Identity verification</a:t>
              </a:r>
            </a:p>
          </p:txBody>
        </p:sp>
      </p:grpSp>
      <p:grpSp>
        <p:nvGrpSpPr>
          <p:cNvPr id="340" name="Group 131"/>
          <p:cNvGrpSpPr/>
          <p:nvPr/>
        </p:nvGrpSpPr>
        <p:grpSpPr>
          <a:xfrm>
            <a:off x="8393095" y="1941552"/>
            <a:ext cx="2799209" cy="16173"/>
            <a:chOff x="0" y="0"/>
            <a:chExt cx="2799208" cy="16172"/>
          </a:xfrm>
        </p:grpSpPr>
        <p:sp>
          <p:nvSpPr>
            <p:cNvPr id="338" name="TextBox 132"/>
            <p:cNvSpPr/>
            <p:nvPr/>
          </p:nvSpPr>
          <p:spPr>
            <a:xfrm>
              <a:off x="0" y="16172"/>
              <a:ext cx="279920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b">
              <a:spAutoFit/>
            </a:bodyPr>
            <a:lstStyle>
              <a:lvl1pPr>
                <a:defRPr sz="2400" b="1">
                  <a:solidFill>
                    <a:schemeClr val="accent1"/>
                  </a:solidFill>
                  <a:latin typeface="+mn-lt"/>
                  <a:ea typeface="+mn-ea"/>
                  <a:cs typeface="+mn-cs"/>
                  <a:sym typeface="Calibri"/>
                </a:defRPr>
              </a:lvl1pPr>
            </a:lstStyle>
            <a:p>
              <a:r>
                <a:t>OTP Authentication</a:t>
              </a:r>
            </a:p>
          </p:txBody>
        </p:sp>
        <p:sp>
          <p:nvSpPr>
            <p:cNvPr id="339" name="TextBox 133"/>
            <p:cNvSpPr/>
            <p:nvPr/>
          </p:nvSpPr>
          <p:spPr>
            <a:xfrm>
              <a:off x="0" y="0"/>
              <a:ext cx="2799209"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t">
              <a:spAutoFit/>
            </a:bodyPr>
            <a:lstStyle/>
            <a:p>
              <a:pPr>
                <a:lnSpc>
                  <a:spcPct val="40000"/>
                </a:lnSpc>
                <a:defRPr>
                  <a:solidFill>
                    <a:srgbClr val="848B98"/>
                  </a:solidFill>
                  <a:latin typeface="+mn-lt"/>
                  <a:ea typeface="+mn-ea"/>
                  <a:cs typeface="+mn-cs"/>
                  <a:sym typeface="Calibri"/>
                </a:defRPr>
              </a:pPr>
            </a:p>
            <a:p>
              <a:pPr>
                <a:defRPr>
                  <a:solidFill>
                    <a:srgbClr val="848B98"/>
                  </a:solidFill>
                  <a:latin typeface="+mn-lt"/>
                  <a:ea typeface="+mn-ea"/>
                  <a:cs typeface="+mn-cs"/>
                  <a:sym typeface="Calibri"/>
                </a:defRPr>
              </a:pPr>
            </a:p>
            <a:p>
              <a:pPr>
                <a:defRPr>
                  <a:solidFill>
                    <a:srgbClr val="848B98"/>
                  </a:solidFill>
                  <a:latin typeface="+mn-lt"/>
                  <a:ea typeface="+mn-ea"/>
                  <a:cs typeface="+mn-cs"/>
                  <a:sym typeface="Calibri"/>
                </a:defRPr>
              </a:pPr>
              <a:r>
                <a:t>otp will be sent to the Aadhar’s registered mobile number  </a:t>
              </a:r>
            </a:p>
          </p:txBody>
        </p:sp>
      </p:grpSp>
      <p:grpSp>
        <p:nvGrpSpPr>
          <p:cNvPr id="343" name="Group 136"/>
          <p:cNvGrpSpPr/>
          <p:nvPr/>
        </p:nvGrpSpPr>
        <p:grpSpPr>
          <a:xfrm>
            <a:off x="8295092" y="3737484"/>
            <a:ext cx="2995216" cy="596465"/>
            <a:chOff x="0" y="0"/>
            <a:chExt cx="2995215" cy="596463"/>
          </a:xfrm>
        </p:grpSpPr>
        <p:sp>
          <p:nvSpPr>
            <p:cNvPr id="341" name="TextBox 140"/>
            <p:cNvSpPr txBox="1"/>
            <p:nvPr/>
          </p:nvSpPr>
          <p:spPr>
            <a:xfrm>
              <a:off x="0" y="0"/>
              <a:ext cx="2995216" cy="301030"/>
            </a:xfrm>
            <a:prstGeom prst="rect">
              <a:avLst/>
            </a:prstGeom>
            <a:noFill/>
            <a:ln w="12700" cap="flat">
              <a:noFill/>
              <a:miter lim="400000"/>
            </a:ln>
            <a:effectLst/>
          </p:spPr>
          <p:txBody>
            <a:bodyPr wrap="square" lIns="0" tIns="0" rIns="0" bIns="0" numCol="1" anchor="b">
              <a:spAutoFit/>
            </a:bodyPr>
            <a:lstStyle>
              <a:lvl1pPr>
                <a:defRPr sz="2400" b="1">
                  <a:solidFill>
                    <a:schemeClr val="accent1"/>
                  </a:solidFill>
                  <a:latin typeface="+mn-lt"/>
                  <a:ea typeface="+mn-ea"/>
                  <a:cs typeface="+mn-cs"/>
                  <a:sym typeface="Calibri"/>
                </a:defRPr>
              </a:lvl1pPr>
            </a:lstStyle>
            <a:p>
              <a:r>
                <a:t>Generation of Auth key</a:t>
              </a:r>
            </a:p>
          </p:txBody>
        </p:sp>
        <p:sp>
          <p:nvSpPr>
            <p:cNvPr id="342" name="TextBox 141"/>
            <p:cNvSpPr txBox="1"/>
            <p:nvPr/>
          </p:nvSpPr>
          <p:spPr>
            <a:xfrm>
              <a:off x="0" y="354816"/>
              <a:ext cx="2995216" cy="241648"/>
            </a:xfrm>
            <a:prstGeom prst="rect">
              <a:avLst/>
            </a:prstGeom>
            <a:noFill/>
            <a:ln w="12700" cap="flat">
              <a:noFill/>
              <a:miter lim="400000"/>
            </a:ln>
            <a:effectLst/>
          </p:spPr>
          <p:txBody>
            <a:bodyPr wrap="square" lIns="0" tIns="0" rIns="0" bIns="0" numCol="1" anchor="t">
              <a:spAutoFit/>
            </a:bodyPr>
            <a:lstStyle>
              <a:lvl1pPr>
                <a:lnSpc>
                  <a:spcPct val="110000"/>
                </a:lnSpc>
                <a:defRPr>
                  <a:solidFill>
                    <a:srgbClr val="848B98"/>
                  </a:solidFill>
                  <a:latin typeface="+mn-lt"/>
                  <a:ea typeface="+mn-ea"/>
                  <a:cs typeface="+mn-cs"/>
                  <a:sym typeface="Calibri"/>
                </a:defRPr>
              </a:lvl1pPr>
            </a:lstStyle>
            <a:p>
              <a:r>
                <a:t>Auth key will be generated</a:t>
              </a:r>
            </a:p>
          </p:txBody>
        </p:sp>
      </p:grpSp>
      <p:grpSp>
        <p:nvGrpSpPr>
          <p:cNvPr id="346" name="Group 137"/>
          <p:cNvGrpSpPr/>
          <p:nvPr/>
        </p:nvGrpSpPr>
        <p:grpSpPr>
          <a:xfrm>
            <a:off x="4972166" y="5579761"/>
            <a:ext cx="3776331" cy="89196"/>
            <a:chOff x="0" y="301029"/>
            <a:chExt cx="3776330" cy="89194"/>
          </a:xfrm>
        </p:grpSpPr>
        <p:sp>
          <p:nvSpPr>
            <p:cNvPr id="344" name="TextBox 138"/>
            <p:cNvSpPr/>
            <p:nvPr/>
          </p:nvSpPr>
          <p:spPr>
            <a:xfrm>
              <a:off x="0" y="301029"/>
              <a:ext cx="30189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b">
              <a:spAutoFit/>
            </a:bodyPr>
            <a:lstStyle>
              <a:lvl1pPr>
                <a:defRPr sz="2400" b="1">
                  <a:solidFill>
                    <a:schemeClr val="accent1"/>
                  </a:solidFill>
                  <a:latin typeface="+mn-lt"/>
                  <a:ea typeface="+mn-ea"/>
                  <a:cs typeface="+mn-cs"/>
                  <a:sym typeface="Calibri"/>
                </a:defRPr>
              </a:lvl1pPr>
            </a:lstStyle>
            <a:p>
              <a:r>
                <a:t>Validation with verifier</a:t>
              </a:r>
            </a:p>
          </p:txBody>
        </p:sp>
        <p:sp>
          <p:nvSpPr>
            <p:cNvPr id="345" name="TextBox 139"/>
            <p:cNvSpPr/>
            <p:nvPr/>
          </p:nvSpPr>
          <p:spPr>
            <a:xfrm>
              <a:off x="0" y="390224"/>
              <a:ext cx="377633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0" tIns="0" rIns="0" bIns="0" numCol="1" anchor="t">
              <a:spAutoFit/>
            </a:bodyPr>
            <a:lstStyle>
              <a:lvl1pPr>
                <a:defRPr>
                  <a:solidFill>
                    <a:srgbClr val="848B98"/>
                  </a:solidFill>
                  <a:latin typeface="+mn-lt"/>
                  <a:ea typeface="+mn-ea"/>
                  <a:cs typeface="+mn-cs"/>
                  <a:sym typeface="Calibri"/>
                </a:defRPr>
              </a:lvl1pPr>
            </a:lstStyle>
            <a:p>
              <a:r>
                <a:t>The Auth key will shared to verifier’s service(to verifier’s app) seamlessly at check-in</a:t>
              </a:r>
            </a:p>
          </p:txBody>
        </p:sp>
      </p:grpSp>
      <p:grpSp>
        <p:nvGrpSpPr>
          <p:cNvPr id="355" name="Group 159"/>
          <p:cNvGrpSpPr/>
          <p:nvPr/>
        </p:nvGrpSpPr>
        <p:grpSpPr>
          <a:xfrm>
            <a:off x="3249734" y="5046132"/>
            <a:ext cx="1467334" cy="1199597"/>
            <a:chOff x="0" y="-5"/>
            <a:chExt cx="1467332" cy="1199595"/>
          </a:xfrm>
        </p:grpSpPr>
        <p:sp>
          <p:nvSpPr>
            <p:cNvPr id="347" name="Figure"/>
            <p:cNvSpPr/>
            <p:nvPr/>
          </p:nvSpPr>
          <p:spPr>
            <a:xfrm>
              <a:off x="352083" y="121410"/>
              <a:ext cx="868803" cy="1078181"/>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48" name="Figure"/>
            <p:cNvSpPr/>
            <p:nvPr/>
          </p:nvSpPr>
          <p:spPr>
            <a:xfrm>
              <a:off x="182091" y="295445"/>
              <a:ext cx="1285242" cy="873821"/>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nvGrpSpPr>
            <p:cNvPr id="351" name="Figure"/>
            <p:cNvGrpSpPr/>
            <p:nvPr/>
          </p:nvGrpSpPr>
          <p:grpSpPr>
            <a:xfrm>
              <a:off x="80938" y="230657"/>
              <a:ext cx="1266295" cy="870716"/>
              <a:chOff x="-1" y="-11"/>
              <a:chExt cx="1266294" cy="870715"/>
            </a:xfrm>
          </p:grpSpPr>
          <p:sp>
            <p:nvSpPr>
              <p:cNvPr id="349" name="Shape"/>
              <p:cNvSpPr/>
              <p:nvPr/>
            </p:nvSpPr>
            <p:spPr>
              <a:xfrm>
                <a:off x="-1" y="-12"/>
                <a:ext cx="1266295" cy="870716"/>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50" name="05"/>
              <p:cNvSpPr txBox="1"/>
              <p:nvPr/>
            </p:nvSpPr>
            <p:spPr>
              <a:xfrm>
                <a:off x="-2" y="168307"/>
                <a:ext cx="1266295" cy="534096"/>
              </a:xfrm>
              <a:prstGeom prst="rect">
                <a:avLst/>
              </a:prstGeom>
              <a:noFill/>
              <a:ln w="12700" cap="flat">
                <a:noFill/>
                <a:miter lim="400000"/>
              </a:ln>
              <a:effectLst/>
            </p:spPr>
            <p:txBody>
              <a:bodyPr wrap="square" lIns="38100" tIns="38100" rIns="38100" bIns="38100" numCol="1" anchor="ctr">
                <a:spAutoFit/>
              </a:bodyPr>
              <a:lstStyle>
                <a:lvl1pPr algn="ctr" defTabSz="457200">
                  <a:defRPr sz="3600" b="1">
                    <a:effectLst>
                      <a:outerShdw blurRad="38100" dist="12700" dir="5400000" rotWithShape="0">
                        <a:srgbClr val="000000">
                          <a:alpha val="50000"/>
                        </a:srgbClr>
                      </a:outerShdw>
                    </a:effectLst>
                    <a:latin typeface="+mn-lt"/>
                    <a:ea typeface="+mn-ea"/>
                    <a:cs typeface="+mn-cs"/>
                    <a:sym typeface="Calibri"/>
                  </a:defRPr>
                </a:lvl1pPr>
              </a:lstStyle>
              <a:p>
                <a:r>
                  <a:t>05</a:t>
                </a:r>
              </a:p>
            </p:txBody>
          </p:sp>
        </p:grpSp>
        <p:sp>
          <p:nvSpPr>
            <p:cNvPr id="352" name="Figure"/>
            <p:cNvSpPr/>
            <p:nvPr/>
          </p:nvSpPr>
          <p:spPr>
            <a:xfrm>
              <a:off x="870098" y="-6"/>
              <a:ext cx="237720" cy="214620"/>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53" name="Figure"/>
            <p:cNvSpPr/>
            <p:nvPr/>
          </p:nvSpPr>
          <p:spPr>
            <a:xfrm>
              <a:off x="0" y="740601"/>
              <a:ext cx="158436" cy="16141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54" name="Figure"/>
            <p:cNvSpPr/>
            <p:nvPr/>
          </p:nvSpPr>
          <p:spPr>
            <a:xfrm>
              <a:off x="1238368" y="165931"/>
              <a:ext cx="109375" cy="10417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grpSp>
        <p:nvGrpSpPr>
          <p:cNvPr id="364" name="Group 161"/>
          <p:cNvGrpSpPr/>
          <p:nvPr/>
        </p:nvGrpSpPr>
        <p:grpSpPr>
          <a:xfrm>
            <a:off x="6517662" y="3339963"/>
            <a:ext cx="1467334" cy="1199597"/>
            <a:chOff x="0" y="-5"/>
            <a:chExt cx="1467332" cy="1199595"/>
          </a:xfrm>
        </p:grpSpPr>
        <p:sp>
          <p:nvSpPr>
            <p:cNvPr id="356" name="Figure"/>
            <p:cNvSpPr/>
            <p:nvPr/>
          </p:nvSpPr>
          <p:spPr>
            <a:xfrm>
              <a:off x="352083" y="121410"/>
              <a:ext cx="868803" cy="1078181"/>
            </a:xfrm>
            <a:custGeom>
              <a:avLst/>
              <a:gdLst/>
              <a:ahLst/>
              <a:cxnLst>
                <a:cxn ang="0">
                  <a:pos x="wd2" y="hd2"/>
                </a:cxn>
                <a:cxn ang="5400000">
                  <a:pos x="wd2" y="hd2"/>
                </a:cxn>
                <a:cxn ang="10800000">
                  <a:pos x="wd2" y="hd2"/>
                </a:cxn>
                <a:cxn ang="16200000">
                  <a:pos x="wd2" y="hd2"/>
                </a:cxn>
              </a:cxnLst>
              <a:rect l="0" t="0" r="r" b="b"/>
              <a:pathLst>
                <a:path w="20693" h="20745" extrusionOk="0">
                  <a:moveTo>
                    <a:pt x="51" y="8913"/>
                  </a:moveTo>
                  <a:cubicBezTo>
                    <a:pt x="600" y="13352"/>
                    <a:pt x="9034" y="21185"/>
                    <a:pt x="14692" y="20726"/>
                  </a:cubicBezTo>
                  <a:cubicBezTo>
                    <a:pt x="20350" y="20266"/>
                    <a:pt x="21092" y="11685"/>
                    <a:pt x="20543" y="7247"/>
                  </a:cubicBezTo>
                  <a:cubicBezTo>
                    <a:pt x="19993" y="2809"/>
                    <a:pt x="14952" y="-415"/>
                    <a:pt x="9294" y="44"/>
                  </a:cubicBezTo>
                  <a:cubicBezTo>
                    <a:pt x="3637" y="504"/>
                    <a:pt x="-508" y="4475"/>
                    <a:pt x="51" y="8913"/>
                  </a:cubicBezTo>
                  <a:close/>
                </a:path>
              </a:pathLst>
            </a:custGeom>
            <a:solidFill>
              <a:schemeClr val="accent6"/>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57" name="Figure"/>
            <p:cNvSpPr/>
            <p:nvPr/>
          </p:nvSpPr>
          <p:spPr>
            <a:xfrm>
              <a:off x="182091" y="295445"/>
              <a:ext cx="1285242" cy="873821"/>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chemeClr val="accent4">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nvGrpSpPr>
            <p:cNvPr id="360" name="Figure"/>
            <p:cNvGrpSpPr/>
            <p:nvPr/>
          </p:nvGrpSpPr>
          <p:grpSpPr>
            <a:xfrm>
              <a:off x="80938" y="230657"/>
              <a:ext cx="1266295" cy="870716"/>
              <a:chOff x="-1" y="-11"/>
              <a:chExt cx="1266294" cy="870715"/>
            </a:xfrm>
          </p:grpSpPr>
          <p:sp>
            <p:nvSpPr>
              <p:cNvPr id="358" name="Shape"/>
              <p:cNvSpPr/>
              <p:nvPr/>
            </p:nvSpPr>
            <p:spPr>
              <a:xfrm>
                <a:off x="-1" y="-12"/>
                <a:ext cx="1266295" cy="870716"/>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59" name="04"/>
              <p:cNvSpPr txBox="1"/>
              <p:nvPr/>
            </p:nvSpPr>
            <p:spPr>
              <a:xfrm>
                <a:off x="-2" y="168307"/>
                <a:ext cx="1266295" cy="534096"/>
              </a:xfrm>
              <a:prstGeom prst="rect">
                <a:avLst/>
              </a:prstGeom>
              <a:noFill/>
              <a:ln w="12700" cap="flat">
                <a:noFill/>
                <a:miter lim="400000"/>
              </a:ln>
              <a:effectLst/>
            </p:spPr>
            <p:txBody>
              <a:bodyPr wrap="square" lIns="38100" tIns="38100" rIns="38100" bIns="38100" numCol="1" anchor="ctr">
                <a:spAutoFit/>
              </a:bodyPr>
              <a:lstStyle>
                <a:lvl1pPr algn="ctr" defTabSz="457200">
                  <a:defRPr sz="3600" b="1">
                    <a:effectLst>
                      <a:outerShdw blurRad="38100" dist="12700" dir="5400000" rotWithShape="0">
                        <a:srgbClr val="000000">
                          <a:alpha val="50000"/>
                        </a:srgbClr>
                      </a:outerShdw>
                    </a:effectLst>
                    <a:latin typeface="+mn-lt"/>
                    <a:ea typeface="+mn-ea"/>
                    <a:cs typeface="+mn-cs"/>
                    <a:sym typeface="Calibri"/>
                  </a:defRPr>
                </a:lvl1pPr>
              </a:lstStyle>
              <a:p>
                <a:r>
                  <a:t>04</a:t>
                </a:r>
              </a:p>
            </p:txBody>
          </p:sp>
        </p:grpSp>
        <p:sp>
          <p:nvSpPr>
            <p:cNvPr id="361" name="Figure"/>
            <p:cNvSpPr/>
            <p:nvPr/>
          </p:nvSpPr>
          <p:spPr>
            <a:xfrm>
              <a:off x="870098" y="-6"/>
              <a:ext cx="237720" cy="214620"/>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62" name="Figure"/>
            <p:cNvSpPr/>
            <p:nvPr/>
          </p:nvSpPr>
          <p:spPr>
            <a:xfrm>
              <a:off x="0" y="740601"/>
              <a:ext cx="158436" cy="161418"/>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sp>
          <p:nvSpPr>
            <p:cNvPr id="363" name="Figure"/>
            <p:cNvSpPr/>
            <p:nvPr/>
          </p:nvSpPr>
          <p:spPr>
            <a:xfrm>
              <a:off x="1238368" y="165931"/>
              <a:ext cx="109375" cy="104170"/>
            </a:xfrm>
            <a:custGeom>
              <a:avLst/>
              <a:gdLst/>
              <a:ahLst/>
              <a:cxnLst>
                <a:cxn ang="0">
                  <a:pos x="wd2" y="hd2"/>
                </a:cxn>
                <a:cxn ang="5400000">
                  <a:pos x="wd2" y="hd2"/>
                </a:cxn>
                <a:cxn ang="10800000">
                  <a:pos x="wd2" y="hd2"/>
                </a:cxn>
                <a:cxn ang="16200000">
                  <a:pos x="wd2" y="hd2"/>
                </a:cxn>
              </a:cxnLst>
              <a:rect l="0" t="0" r="r" b="b"/>
              <a:pathLst>
                <a:path w="19203"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cap="flat">
              <a:noFill/>
              <a:miter lim="400000"/>
            </a:ln>
            <a:effectLst/>
          </p:spPr>
          <p:txBody>
            <a:bodyPr wrap="square" lIns="45718" tIns="45718" rIns="45718" bIns="45718" numCol="1" anchor="ctr">
              <a:noAutofit/>
            </a:bodyPr>
            <a:lstStyle/>
            <a:p>
              <a:pPr algn="ctr" defTabSz="457200">
                <a:defRPr sz="3000">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p>
          </p:txBody>
        </p:sp>
      </p:grpSp>
      <p:sp>
        <p:nvSpPr>
          <p:cNvPr id="365" name="WorkFlow"/>
          <p:cNvSpPr txBox="1"/>
          <p:nvPr/>
        </p:nvSpPr>
        <p:spPr>
          <a:xfrm>
            <a:off x="5355626" y="1226502"/>
            <a:ext cx="1767753" cy="487148"/>
          </a:xfrm>
          <a:prstGeom prst="rect">
            <a:avLst/>
          </a:prstGeom>
          <a:ln w="12700">
            <a:miter lim="400000"/>
          </a:ln>
        </p:spPr>
        <p:txBody>
          <a:bodyPr wrap="none" lIns="45718" tIns="45718" rIns="45718" bIns="45718">
            <a:spAutoFit/>
          </a:bodyPr>
          <a:lstStyle>
            <a:lvl1pPr>
              <a:defRPr sz="3100" b="1">
                <a:solidFill>
                  <a:schemeClr val="accent2"/>
                </a:solidFill>
                <a:latin typeface="+mn-lt"/>
                <a:ea typeface="+mn-ea"/>
                <a:cs typeface="+mn-cs"/>
                <a:sym typeface="Calibri"/>
              </a:defRPr>
            </a:lvl1pPr>
          </a:lstStyle>
          <a:p>
            <a:r>
              <a:t>WorkFlow</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itle 2"/>
          <p:cNvSpPr txBox="1"/>
          <p:nvPr>
            <p:ph type="title"/>
          </p:nvPr>
        </p:nvSpPr>
        <p:spPr>
          <a:xfrm>
            <a:off x="357913" y="2621454"/>
            <a:ext cx="6817746" cy="1615092"/>
          </a:xfrm>
          <a:prstGeom prst="rect">
            <a:avLst/>
          </a:prstGeom>
        </p:spPr>
        <p:txBody>
          <a:bodyPr/>
          <a:lstStyle>
            <a:lvl1pPr defTabSz="904875">
              <a:defRPr sz="4950"/>
            </a:lvl1pPr>
          </a:lstStyle>
          <a:p>
            <a:r>
              <a:t>How we achieve seamless Authentication?</a:t>
            </a:r>
          </a:p>
        </p:txBody>
      </p:sp>
      <p:pic>
        <p:nvPicPr>
          <p:cNvPr id="370" name="Picture Placeholder 4" descr="Picture Placeholder 4"/>
          <p:cNvPicPr>
            <a:picLocks noChangeAspect="1"/>
          </p:cNvPicPr>
          <p:nvPr>
            <p:ph type="pic" idx="21"/>
          </p:nvPr>
        </p:nvPicPr>
        <p:blipFill>
          <a:blip r:embed="rId1"/>
          <a:srcRect b="3"/>
          <a:stretch>
            <a:fillRect/>
          </a:stretch>
        </p:blipFill>
        <p:spPr>
          <a:xfrm>
            <a:off x="6831385" y="-2"/>
            <a:ext cx="5360591" cy="3642123"/>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1153" y="139"/>
                </a:lnTo>
                <a:cubicBezTo>
                  <a:pt x="427" y="961"/>
                  <a:pt x="0" y="2100"/>
                  <a:pt x="0" y="3705"/>
                </a:cubicBezTo>
                <a:cubicBezTo>
                  <a:pt x="0" y="12261"/>
                  <a:pt x="10465" y="21600"/>
                  <a:pt x="16233" y="21600"/>
                </a:cubicBezTo>
                <a:cubicBezTo>
                  <a:pt x="18036" y="21600"/>
                  <a:pt x="19880" y="20688"/>
                  <a:pt x="21565" y="19173"/>
                </a:cubicBezTo>
                <a:lnTo>
                  <a:pt x="21600" y="19138"/>
                </a:lnTo>
                <a:lnTo>
                  <a:pt x="21600" y="0"/>
                </a:lnTo>
                <a:lnTo>
                  <a:pt x="1291" y="0"/>
                </a:lnTo>
                <a:close/>
              </a:path>
            </a:pathLst>
          </a:cu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itle 3"/>
          <p:cNvSpPr txBox="1"/>
          <p:nvPr>
            <p:ph type="title"/>
          </p:nvPr>
        </p:nvSpPr>
        <p:spPr>
          <a:xfrm>
            <a:off x="838200" y="334863"/>
            <a:ext cx="10515600" cy="1132235"/>
          </a:xfrm>
          <a:prstGeom prst="rect">
            <a:avLst/>
          </a:prstGeom>
        </p:spPr>
        <p:txBody>
          <a:bodyPr/>
          <a:lstStyle/>
          <a:p>
            <a:pPr defTabSz="886460">
              <a:defRPr sz="4200"/>
            </a:pPr>
            <a:r>
              <a:t>Seamless Auth transfer to Verifier in </a:t>
            </a:r>
            <a:r>
              <a:rPr>
                <a:solidFill>
                  <a:srgbClr val="CC4648"/>
                </a:solidFill>
              </a:rPr>
              <a:t>two</a:t>
            </a:r>
            <a:r>
              <a:t> ways</a:t>
            </a:r>
          </a:p>
        </p:txBody>
      </p:sp>
      <p:grpSp>
        <p:nvGrpSpPr>
          <p:cNvPr id="390" name="Group 46"/>
          <p:cNvGrpSpPr/>
          <p:nvPr/>
        </p:nvGrpSpPr>
        <p:grpSpPr>
          <a:xfrm>
            <a:off x="3876852" y="1615313"/>
            <a:ext cx="4438296" cy="4595748"/>
            <a:chOff x="-1" y="0"/>
            <a:chExt cx="4438294" cy="4595747"/>
          </a:xfrm>
        </p:grpSpPr>
        <p:grpSp>
          <p:nvGrpSpPr>
            <p:cNvPr id="377" name="Group 5"/>
            <p:cNvGrpSpPr/>
            <p:nvPr/>
          </p:nvGrpSpPr>
          <p:grpSpPr>
            <a:xfrm>
              <a:off x="1619926" y="4080120"/>
              <a:ext cx="1204061" cy="515628"/>
              <a:chOff x="0" y="-1"/>
              <a:chExt cx="1204059" cy="515626"/>
            </a:xfrm>
          </p:grpSpPr>
          <p:sp>
            <p:nvSpPr>
              <p:cNvPr id="375" name="Freeform 5"/>
              <p:cNvSpPr/>
              <p:nvPr/>
            </p:nvSpPr>
            <p:spPr>
              <a:xfrm>
                <a:off x="-1" y="-2"/>
                <a:ext cx="1204061" cy="210748"/>
              </a:xfrm>
              <a:custGeom>
                <a:avLst/>
                <a:gdLst/>
                <a:ahLst/>
                <a:cxnLst>
                  <a:cxn ang="0">
                    <a:pos x="wd2" y="hd2"/>
                  </a:cxn>
                  <a:cxn ang="5400000">
                    <a:pos x="wd2" y="hd2"/>
                  </a:cxn>
                  <a:cxn ang="10800000">
                    <a:pos x="wd2" y="hd2"/>
                  </a:cxn>
                  <a:cxn ang="16200000">
                    <a:pos x="wd2" y="hd2"/>
                  </a:cxn>
                </a:cxnLst>
                <a:rect l="0" t="0" r="r" b="b"/>
                <a:pathLst>
                  <a:path w="21600" h="21600" extrusionOk="0">
                    <a:moveTo>
                      <a:pt x="19693" y="21600"/>
                    </a:moveTo>
                    <a:cubicBezTo>
                      <a:pt x="1907" y="21600"/>
                      <a:pt x="1907" y="21600"/>
                      <a:pt x="1907" y="21600"/>
                    </a:cubicBezTo>
                    <a:cubicBezTo>
                      <a:pt x="854" y="21600"/>
                      <a:pt x="0" y="16890"/>
                      <a:pt x="0" y="10881"/>
                    </a:cubicBezTo>
                    <a:cubicBezTo>
                      <a:pt x="0" y="10881"/>
                      <a:pt x="0" y="10881"/>
                      <a:pt x="0" y="10881"/>
                    </a:cubicBezTo>
                    <a:cubicBezTo>
                      <a:pt x="0" y="4872"/>
                      <a:pt x="854" y="0"/>
                      <a:pt x="1907" y="0"/>
                    </a:cubicBezTo>
                    <a:cubicBezTo>
                      <a:pt x="19693" y="0"/>
                      <a:pt x="19693" y="0"/>
                      <a:pt x="19693" y="0"/>
                    </a:cubicBezTo>
                    <a:cubicBezTo>
                      <a:pt x="20746" y="0"/>
                      <a:pt x="21600" y="4872"/>
                      <a:pt x="21600" y="10881"/>
                    </a:cubicBezTo>
                    <a:cubicBezTo>
                      <a:pt x="21600" y="10881"/>
                      <a:pt x="21600" y="10881"/>
                      <a:pt x="21600" y="10881"/>
                    </a:cubicBezTo>
                    <a:cubicBezTo>
                      <a:pt x="21600" y="16890"/>
                      <a:pt x="20746" y="21600"/>
                      <a:pt x="19693" y="21600"/>
                    </a:cubicBezTo>
                    <a:close/>
                  </a:path>
                </a:pathLst>
              </a:custGeom>
              <a:solidFill>
                <a:srgbClr val="808080"/>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76" name="Freeform 6"/>
              <p:cNvSpPr/>
              <p:nvPr/>
            </p:nvSpPr>
            <p:spPr>
              <a:xfrm>
                <a:off x="-1" y="304878"/>
                <a:ext cx="1204061" cy="210748"/>
              </a:xfrm>
              <a:custGeom>
                <a:avLst/>
                <a:gdLst/>
                <a:ahLst/>
                <a:cxnLst>
                  <a:cxn ang="0">
                    <a:pos x="wd2" y="hd2"/>
                  </a:cxn>
                  <a:cxn ang="5400000">
                    <a:pos x="wd2" y="hd2"/>
                  </a:cxn>
                  <a:cxn ang="10800000">
                    <a:pos x="wd2" y="hd2"/>
                  </a:cxn>
                  <a:cxn ang="16200000">
                    <a:pos x="wd2" y="hd2"/>
                  </a:cxn>
                </a:cxnLst>
                <a:rect l="0" t="0" r="r" b="b"/>
                <a:pathLst>
                  <a:path w="21600" h="21600" extrusionOk="0">
                    <a:moveTo>
                      <a:pt x="19693" y="21600"/>
                    </a:moveTo>
                    <a:cubicBezTo>
                      <a:pt x="1907" y="21600"/>
                      <a:pt x="1907" y="21600"/>
                      <a:pt x="1907" y="21600"/>
                    </a:cubicBezTo>
                    <a:cubicBezTo>
                      <a:pt x="854" y="21600"/>
                      <a:pt x="0" y="16890"/>
                      <a:pt x="0" y="10881"/>
                    </a:cubicBezTo>
                    <a:cubicBezTo>
                      <a:pt x="0" y="10881"/>
                      <a:pt x="0" y="10881"/>
                      <a:pt x="0" y="10881"/>
                    </a:cubicBezTo>
                    <a:cubicBezTo>
                      <a:pt x="0" y="4872"/>
                      <a:pt x="854" y="0"/>
                      <a:pt x="1907" y="0"/>
                    </a:cubicBezTo>
                    <a:cubicBezTo>
                      <a:pt x="19693" y="0"/>
                      <a:pt x="19693" y="0"/>
                      <a:pt x="19693" y="0"/>
                    </a:cubicBezTo>
                    <a:cubicBezTo>
                      <a:pt x="20746" y="0"/>
                      <a:pt x="21600" y="4872"/>
                      <a:pt x="21600" y="10881"/>
                    </a:cubicBezTo>
                    <a:cubicBezTo>
                      <a:pt x="21600" y="10881"/>
                      <a:pt x="21600" y="10881"/>
                      <a:pt x="21600" y="10881"/>
                    </a:cubicBezTo>
                    <a:cubicBezTo>
                      <a:pt x="21600" y="16890"/>
                      <a:pt x="20746" y="21600"/>
                      <a:pt x="19693" y="21600"/>
                    </a:cubicBezTo>
                    <a:close/>
                  </a:path>
                </a:pathLst>
              </a:custGeom>
              <a:solidFill>
                <a:srgbClr val="808080"/>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grpSp>
        <p:grpSp>
          <p:nvGrpSpPr>
            <p:cNvPr id="383" name="Group 8"/>
            <p:cNvGrpSpPr/>
            <p:nvPr/>
          </p:nvGrpSpPr>
          <p:grpSpPr>
            <a:xfrm>
              <a:off x="-2" y="-1"/>
              <a:ext cx="4438296" cy="2326627"/>
              <a:chOff x="-1" y="0"/>
              <a:chExt cx="4438295" cy="2326625"/>
            </a:xfrm>
          </p:grpSpPr>
          <p:sp>
            <p:nvSpPr>
              <p:cNvPr id="378" name="Freeform 7"/>
              <p:cNvSpPr/>
              <p:nvPr/>
            </p:nvSpPr>
            <p:spPr>
              <a:xfrm>
                <a:off x="3858040" y="2236706"/>
                <a:ext cx="580255" cy="61821"/>
              </a:xfrm>
              <a:custGeom>
                <a:avLst/>
                <a:gdLst/>
                <a:ahLst/>
                <a:cxnLst>
                  <a:cxn ang="0">
                    <a:pos x="wd2" y="hd2"/>
                  </a:cxn>
                  <a:cxn ang="5400000">
                    <a:pos x="wd2" y="hd2"/>
                  </a:cxn>
                  <a:cxn ang="10800000">
                    <a:pos x="wd2" y="hd2"/>
                  </a:cxn>
                  <a:cxn ang="16200000">
                    <a:pos x="wd2" y="hd2"/>
                  </a:cxn>
                </a:cxnLst>
                <a:rect l="0" t="0" r="r" b="b"/>
                <a:pathLst>
                  <a:path w="21600" h="21600" extrusionOk="0">
                    <a:moveTo>
                      <a:pt x="20479" y="21600"/>
                    </a:moveTo>
                    <a:cubicBezTo>
                      <a:pt x="1121" y="21600"/>
                      <a:pt x="1121" y="21600"/>
                      <a:pt x="1121" y="21600"/>
                    </a:cubicBezTo>
                    <a:cubicBezTo>
                      <a:pt x="472" y="21600"/>
                      <a:pt x="0" y="16615"/>
                      <a:pt x="0" y="10523"/>
                    </a:cubicBezTo>
                    <a:cubicBezTo>
                      <a:pt x="0" y="10523"/>
                      <a:pt x="0" y="10523"/>
                      <a:pt x="0" y="10523"/>
                    </a:cubicBezTo>
                    <a:cubicBezTo>
                      <a:pt x="0" y="4985"/>
                      <a:pt x="472" y="0"/>
                      <a:pt x="1121" y="0"/>
                    </a:cubicBezTo>
                    <a:cubicBezTo>
                      <a:pt x="20479" y="0"/>
                      <a:pt x="20479" y="0"/>
                      <a:pt x="20479" y="0"/>
                    </a:cubicBezTo>
                    <a:cubicBezTo>
                      <a:pt x="21069" y="0"/>
                      <a:pt x="21600" y="4985"/>
                      <a:pt x="21600" y="10523"/>
                    </a:cubicBezTo>
                    <a:cubicBezTo>
                      <a:pt x="21600" y="10523"/>
                      <a:pt x="21600" y="10523"/>
                      <a:pt x="21600" y="10523"/>
                    </a:cubicBezTo>
                    <a:cubicBezTo>
                      <a:pt x="21600" y="16615"/>
                      <a:pt x="21069" y="21600"/>
                      <a:pt x="20479" y="21600"/>
                    </a:cubicBez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79" name="Freeform 8"/>
              <p:cNvSpPr/>
              <p:nvPr/>
            </p:nvSpPr>
            <p:spPr>
              <a:xfrm>
                <a:off x="3374881" y="699837"/>
                <a:ext cx="445742" cy="410635"/>
              </a:xfrm>
              <a:custGeom>
                <a:avLst/>
                <a:gdLst/>
                <a:ahLst/>
                <a:cxnLst>
                  <a:cxn ang="0">
                    <a:pos x="wd2" y="hd2"/>
                  </a:cxn>
                  <a:cxn ang="5400000">
                    <a:pos x="wd2" y="hd2"/>
                  </a:cxn>
                  <a:cxn ang="10800000">
                    <a:pos x="wd2" y="hd2"/>
                  </a:cxn>
                  <a:cxn ang="16200000">
                    <a:pos x="wd2" y="hd2"/>
                  </a:cxn>
                </a:cxnLst>
                <a:rect l="0" t="0" r="r" b="b"/>
                <a:pathLst>
                  <a:path w="21282" h="21256" extrusionOk="0">
                    <a:moveTo>
                      <a:pt x="20776" y="2722"/>
                    </a:moveTo>
                    <a:cubicBezTo>
                      <a:pt x="2435" y="20872"/>
                      <a:pt x="2435" y="20872"/>
                      <a:pt x="2435" y="20872"/>
                    </a:cubicBezTo>
                    <a:cubicBezTo>
                      <a:pt x="1829" y="21447"/>
                      <a:pt x="919" y="21365"/>
                      <a:pt x="389" y="20708"/>
                    </a:cubicBezTo>
                    <a:cubicBezTo>
                      <a:pt x="389" y="20708"/>
                      <a:pt x="389" y="20708"/>
                      <a:pt x="389" y="20708"/>
                    </a:cubicBezTo>
                    <a:cubicBezTo>
                      <a:pt x="-142" y="20051"/>
                      <a:pt x="-142" y="19065"/>
                      <a:pt x="464" y="18490"/>
                    </a:cubicBezTo>
                    <a:cubicBezTo>
                      <a:pt x="18805" y="422"/>
                      <a:pt x="18805" y="422"/>
                      <a:pt x="18805" y="422"/>
                    </a:cubicBezTo>
                    <a:cubicBezTo>
                      <a:pt x="19412" y="-153"/>
                      <a:pt x="20321" y="-153"/>
                      <a:pt x="20927" y="504"/>
                    </a:cubicBezTo>
                    <a:cubicBezTo>
                      <a:pt x="20927" y="504"/>
                      <a:pt x="20927" y="504"/>
                      <a:pt x="20927" y="504"/>
                    </a:cubicBezTo>
                    <a:cubicBezTo>
                      <a:pt x="21458" y="1161"/>
                      <a:pt x="21382" y="2147"/>
                      <a:pt x="20776" y="2722"/>
                    </a:cubicBez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0" name="Freeform 9"/>
              <p:cNvSpPr/>
              <p:nvPr/>
            </p:nvSpPr>
            <p:spPr>
              <a:xfrm>
                <a:off x="2176294" y="-1"/>
                <a:ext cx="60417" cy="580254"/>
              </a:xfrm>
              <a:custGeom>
                <a:avLst/>
                <a:gdLst/>
                <a:ahLst/>
                <a:cxnLst>
                  <a:cxn ang="0">
                    <a:pos x="wd2" y="hd2"/>
                  </a:cxn>
                  <a:cxn ang="5400000">
                    <a:pos x="wd2" y="hd2"/>
                  </a:cxn>
                  <a:cxn ang="10800000">
                    <a:pos x="wd2" y="hd2"/>
                  </a:cxn>
                  <a:cxn ang="16200000">
                    <a:pos x="wd2" y="hd2"/>
                  </a:cxn>
                </a:cxnLst>
                <a:rect l="0" t="0" r="r" b="b"/>
                <a:pathLst>
                  <a:path w="21600" h="21600" extrusionOk="0">
                    <a:moveTo>
                      <a:pt x="21600" y="1121"/>
                    </a:moveTo>
                    <a:cubicBezTo>
                      <a:pt x="21600" y="20479"/>
                      <a:pt x="21600" y="20479"/>
                      <a:pt x="21600" y="20479"/>
                    </a:cubicBezTo>
                    <a:cubicBezTo>
                      <a:pt x="21600" y="21069"/>
                      <a:pt x="16484" y="21600"/>
                      <a:pt x="10800" y="21600"/>
                    </a:cubicBezTo>
                    <a:cubicBezTo>
                      <a:pt x="10800" y="21600"/>
                      <a:pt x="10800" y="21600"/>
                      <a:pt x="10800" y="21600"/>
                    </a:cubicBezTo>
                    <a:cubicBezTo>
                      <a:pt x="4547" y="21600"/>
                      <a:pt x="0" y="21069"/>
                      <a:pt x="0" y="20479"/>
                    </a:cubicBezTo>
                    <a:cubicBezTo>
                      <a:pt x="0" y="1121"/>
                      <a:pt x="0" y="1121"/>
                      <a:pt x="0" y="1121"/>
                    </a:cubicBezTo>
                    <a:cubicBezTo>
                      <a:pt x="0" y="531"/>
                      <a:pt x="4547" y="0"/>
                      <a:pt x="10800" y="0"/>
                    </a:cubicBezTo>
                    <a:cubicBezTo>
                      <a:pt x="10800" y="0"/>
                      <a:pt x="10800" y="0"/>
                      <a:pt x="10800" y="0"/>
                    </a:cubicBezTo>
                    <a:cubicBezTo>
                      <a:pt x="16484" y="0"/>
                      <a:pt x="21600" y="531"/>
                      <a:pt x="21600" y="1121"/>
                    </a:cubicBez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1" name="Freeform 10"/>
              <p:cNvSpPr/>
              <p:nvPr/>
            </p:nvSpPr>
            <p:spPr>
              <a:xfrm>
                <a:off x="-2" y="2266210"/>
                <a:ext cx="580255" cy="60416"/>
              </a:xfrm>
              <a:custGeom>
                <a:avLst/>
                <a:gdLst/>
                <a:ahLst/>
                <a:cxnLst>
                  <a:cxn ang="0">
                    <a:pos x="wd2" y="hd2"/>
                  </a:cxn>
                  <a:cxn ang="5400000">
                    <a:pos x="wd2" y="hd2"/>
                  </a:cxn>
                  <a:cxn ang="10800000">
                    <a:pos x="wd2" y="hd2"/>
                  </a:cxn>
                  <a:cxn ang="16200000">
                    <a:pos x="wd2" y="hd2"/>
                  </a:cxn>
                </a:cxnLst>
                <a:rect l="0" t="0" r="r" b="b"/>
                <a:pathLst>
                  <a:path w="21600" h="21600" extrusionOk="0">
                    <a:moveTo>
                      <a:pt x="1180" y="21600"/>
                    </a:moveTo>
                    <a:cubicBezTo>
                      <a:pt x="20479" y="21600"/>
                      <a:pt x="20479" y="21600"/>
                      <a:pt x="20479" y="21600"/>
                    </a:cubicBezTo>
                    <a:cubicBezTo>
                      <a:pt x="21128" y="21600"/>
                      <a:pt x="21600" y="16484"/>
                      <a:pt x="21600" y="10800"/>
                    </a:cubicBezTo>
                    <a:cubicBezTo>
                      <a:pt x="21600" y="10800"/>
                      <a:pt x="21600" y="10800"/>
                      <a:pt x="21600" y="10800"/>
                    </a:cubicBezTo>
                    <a:cubicBezTo>
                      <a:pt x="21600" y="4547"/>
                      <a:pt x="21128" y="0"/>
                      <a:pt x="20479" y="0"/>
                    </a:cubicBezTo>
                    <a:cubicBezTo>
                      <a:pt x="1180" y="0"/>
                      <a:pt x="1180" y="0"/>
                      <a:pt x="1180" y="0"/>
                    </a:cubicBezTo>
                    <a:cubicBezTo>
                      <a:pt x="531" y="0"/>
                      <a:pt x="0" y="4547"/>
                      <a:pt x="0" y="10800"/>
                    </a:cubicBezTo>
                    <a:cubicBezTo>
                      <a:pt x="0" y="10800"/>
                      <a:pt x="0" y="10800"/>
                      <a:pt x="0" y="10800"/>
                    </a:cubicBezTo>
                    <a:cubicBezTo>
                      <a:pt x="0" y="16484"/>
                      <a:pt x="531" y="21600"/>
                      <a:pt x="1180" y="21600"/>
                    </a:cubicBez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2" name="Freeform 11"/>
              <p:cNvSpPr/>
              <p:nvPr/>
            </p:nvSpPr>
            <p:spPr>
              <a:xfrm>
                <a:off x="618335" y="728649"/>
                <a:ext cx="445495" cy="410072"/>
              </a:xfrm>
              <a:custGeom>
                <a:avLst/>
                <a:gdLst/>
                <a:ahLst/>
                <a:cxnLst>
                  <a:cxn ang="0">
                    <a:pos x="wd2" y="hd2"/>
                  </a:cxn>
                  <a:cxn ang="5400000">
                    <a:pos x="wd2" y="hd2"/>
                  </a:cxn>
                  <a:cxn ang="10800000">
                    <a:pos x="wd2" y="hd2"/>
                  </a:cxn>
                  <a:cxn ang="16200000">
                    <a:pos x="wd2" y="hd2"/>
                  </a:cxn>
                </a:cxnLst>
                <a:rect l="0" t="0" r="r" b="b"/>
                <a:pathLst>
                  <a:path w="21271" h="21227" extrusionOk="0">
                    <a:moveTo>
                      <a:pt x="464" y="2767"/>
                    </a:moveTo>
                    <a:cubicBezTo>
                      <a:pt x="18805" y="20835"/>
                      <a:pt x="18805" y="20835"/>
                      <a:pt x="18805" y="20835"/>
                    </a:cubicBezTo>
                    <a:cubicBezTo>
                      <a:pt x="19412" y="21410"/>
                      <a:pt x="20321" y="21328"/>
                      <a:pt x="20852" y="20753"/>
                    </a:cubicBezTo>
                    <a:cubicBezTo>
                      <a:pt x="20852" y="20753"/>
                      <a:pt x="20852" y="20753"/>
                      <a:pt x="20852" y="20753"/>
                    </a:cubicBezTo>
                    <a:cubicBezTo>
                      <a:pt x="21458" y="20096"/>
                      <a:pt x="21382" y="19110"/>
                      <a:pt x="20776" y="18453"/>
                    </a:cubicBezTo>
                    <a:cubicBezTo>
                      <a:pt x="2435" y="385"/>
                      <a:pt x="2435" y="385"/>
                      <a:pt x="2435" y="385"/>
                    </a:cubicBezTo>
                    <a:cubicBezTo>
                      <a:pt x="1829" y="-190"/>
                      <a:pt x="919" y="-108"/>
                      <a:pt x="389" y="549"/>
                    </a:cubicBezTo>
                    <a:cubicBezTo>
                      <a:pt x="389" y="549"/>
                      <a:pt x="389" y="549"/>
                      <a:pt x="389" y="549"/>
                    </a:cubicBezTo>
                    <a:cubicBezTo>
                      <a:pt x="-142" y="1124"/>
                      <a:pt x="-142" y="2192"/>
                      <a:pt x="464" y="2767"/>
                    </a:cubicBez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grpSp>
        <p:sp>
          <p:nvSpPr>
            <p:cNvPr id="384" name="Freeform 12"/>
            <p:cNvSpPr/>
            <p:nvPr/>
          </p:nvSpPr>
          <p:spPr>
            <a:xfrm>
              <a:off x="956782" y="798121"/>
              <a:ext cx="1233563" cy="10396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21600"/>
                    <a:pt x="21600" y="21600"/>
                    <a:pt x="21600" y="21600"/>
                  </a:cubicBezTo>
                  <a:cubicBezTo>
                    <a:pt x="0" y="21600"/>
                    <a:pt x="0" y="21600"/>
                    <a:pt x="0" y="21600"/>
                  </a:cubicBezTo>
                  <a:cubicBezTo>
                    <a:pt x="0" y="21567"/>
                    <a:pt x="0" y="21567"/>
                    <a:pt x="0" y="21567"/>
                  </a:cubicBezTo>
                  <a:cubicBezTo>
                    <a:pt x="250" y="19720"/>
                    <a:pt x="722" y="17907"/>
                    <a:pt x="1388" y="16192"/>
                  </a:cubicBezTo>
                  <a:cubicBezTo>
                    <a:pt x="4803" y="7090"/>
                    <a:pt x="13243" y="165"/>
                    <a:pt x="21600" y="0"/>
                  </a:cubicBezTo>
                  <a:close/>
                </a:path>
              </a:pathLst>
            </a:custGeom>
            <a:solidFill>
              <a:schemeClr val="accent5"/>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5" name="Freeform 13"/>
            <p:cNvSpPr/>
            <p:nvPr/>
          </p:nvSpPr>
          <p:spPr>
            <a:xfrm>
              <a:off x="943886" y="1881351"/>
              <a:ext cx="1246458" cy="1014388"/>
            </a:xfrm>
            <a:custGeom>
              <a:avLst/>
              <a:gdLst/>
              <a:ahLst/>
              <a:cxnLst>
                <a:cxn ang="0">
                  <a:pos x="wd2" y="hd2"/>
                </a:cxn>
                <a:cxn ang="5400000">
                  <a:pos x="wd2" y="hd2"/>
                </a:cxn>
                <a:cxn ang="10800000">
                  <a:pos x="wd2" y="hd2"/>
                </a:cxn>
                <a:cxn ang="16200000">
                  <a:pos x="wd2" y="hd2"/>
                </a:cxn>
              </a:cxnLst>
              <a:rect l="0" t="0" r="r" b="b"/>
              <a:pathLst>
                <a:path w="21174" h="21600" extrusionOk="0">
                  <a:moveTo>
                    <a:pt x="21174" y="0"/>
                  </a:moveTo>
                  <a:cubicBezTo>
                    <a:pt x="21174" y="21600"/>
                    <a:pt x="21174" y="21600"/>
                    <a:pt x="21174" y="21600"/>
                  </a:cubicBezTo>
                  <a:cubicBezTo>
                    <a:pt x="5742" y="21600"/>
                    <a:pt x="5742" y="21600"/>
                    <a:pt x="5742" y="21600"/>
                  </a:cubicBezTo>
                  <a:cubicBezTo>
                    <a:pt x="4799" y="19808"/>
                    <a:pt x="3883" y="17983"/>
                    <a:pt x="3021" y="16056"/>
                  </a:cubicBezTo>
                  <a:cubicBezTo>
                    <a:pt x="1028" y="11425"/>
                    <a:pt x="-426" y="6220"/>
                    <a:pt x="113" y="0"/>
                  </a:cubicBezTo>
                  <a:lnTo>
                    <a:pt x="21174" y="0"/>
                  </a:lnTo>
                  <a:close/>
                </a:path>
              </a:pathLst>
            </a:custGeom>
            <a:solidFill>
              <a:schemeClr val="accent3"/>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6" name="Freeform 14"/>
            <p:cNvSpPr/>
            <p:nvPr/>
          </p:nvSpPr>
          <p:spPr>
            <a:xfrm>
              <a:off x="2236707" y="798121"/>
              <a:ext cx="1219512" cy="1039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0"/>
                    <a:pt x="0" y="0"/>
                    <a:pt x="0" y="0"/>
                  </a:cubicBezTo>
                  <a:cubicBezTo>
                    <a:pt x="8904" y="231"/>
                    <a:pt x="16909" y="6628"/>
                    <a:pt x="20280" y="16192"/>
                  </a:cubicBezTo>
                  <a:cubicBezTo>
                    <a:pt x="20870" y="17874"/>
                    <a:pt x="21319" y="19687"/>
                    <a:pt x="21600" y="21567"/>
                  </a:cubicBezTo>
                  <a:cubicBezTo>
                    <a:pt x="21600" y="21567"/>
                    <a:pt x="21600" y="21567"/>
                    <a:pt x="21600" y="21600"/>
                  </a:cubicBezTo>
                  <a:close/>
                </a:path>
              </a:pathLst>
            </a:custGeom>
            <a:solidFill>
              <a:schemeClr val="accent6"/>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7" name="Freeform 15"/>
            <p:cNvSpPr/>
            <p:nvPr/>
          </p:nvSpPr>
          <p:spPr>
            <a:xfrm>
              <a:off x="1312238" y="2939290"/>
              <a:ext cx="878108" cy="10382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21600"/>
                    <a:pt x="21600" y="21600"/>
                    <a:pt x="21600" y="21600"/>
                  </a:cubicBezTo>
                  <a:cubicBezTo>
                    <a:pt x="12866" y="21600"/>
                    <a:pt x="12866" y="21600"/>
                    <a:pt x="12866" y="21600"/>
                  </a:cubicBezTo>
                  <a:cubicBezTo>
                    <a:pt x="11424" y="21600"/>
                    <a:pt x="10137" y="21105"/>
                    <a:pt x="9201" y="20312"/>
                  </a:cubicBezTo>
                  <a:cubicBezTo>
                    <a:pt x="8227" y="19486"/>
                    <a:pt x="7681" y="18396"/>
                    <a:pt x="7681" y="17174"/>
                  </a:cubicBezTo>
                  <a:cubicBezTo>
                    <a:pt x="7681" y="16844"/>
                    <a:pt x="7642" y="16514"/>
                    <a:pt x="7642" y="16183"/>
                  </a:cubicBezTo>
                  <a:cubicBezTo>
                    <a:pt x="7291" y="9611"/>
                    <a:pt x="3743" y="4822"/>
                    <a:pt x="0" y="0"/>
                  </a:cubicBezTo>
                  <a:lnTo>
                    <a:pt x="21600" y="0"/>
                  </a:lnTo>
                  <a:close/>
                </a:path>
              </a:pathLst>
            </a:custGeom>
            <a:solidFill>
              <a:schemeClr val="accent1"/>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8" name="Freeform 16"/>
            <p:cNvSpPr/>
            <p:nvPr/>
          </p:nvSpPr>
          <p:spPr>
            <a:xfrm>
              <a:off x="2236707" y="1881351"/>
              <a:ext cx="1239800" cy="1014388"/>
            </a:xfrm>
            <a:custGeom>
              <a:avLst/>
              <a:gdLst/>
              <a:ahLst/>
              <a:cxnLst>
                <a:cxn ang="0">
                  <a:pos x="wd2" y="hd2"/>
                </a:cxn>
                <a:cxn ang="5400000">
                  <a:pos x="wd2" y="hd2"/>
                </a:cxn>
                <a:cxn ang="10800000">
                  <a:pos x="wd2" y="hd2"/>
                </a:cxn>
                <a:cxn ang="16200000">
                  <a:pos x="wd2" y="hd2"/>
                </a:cxn>
              </a:cxnLst>
              <a:rect l="0" t="0" r="r" b="b"/>
              <a:pathLst>
                <a:path w="21061" h="21600" extrusionOk="0">
                  <a:moveTo>
                    <a:pt x="18341" y="16056"/>
                  </a:moveTo>
                  <a:cubicBezTo>
                    <a:pt x="17479" y="17983"/>
                    <a:pt x="16483" y="19775"/>
                    <a:pt x="15513" y="21600"/>
                  </a:cubicBezTo>
                  <a:cubicBezTo>
                    <a:pt x="0" y="21600"/>
                    <a:pt x="0" y="21600"/>
                    <a:pt x="0" y="21600"/>
                  </a:cubicBezTo>
                  <a:cubicBezTo>
                    <a:pt x="0" y="0"/>
                    <a:pt x="0" y="0"/>
                    <a:pt x="0" y="0"/>
                  </a:cubicBezTo>
                  <a:cubicBezTo>
                    <a:pt x="20846" y="0"/>
                    <a:pt x="20846" y="0"/>
                    <a:pt x="20846" y="0"/>
                  </a:cubicBezTo>
                  <a:cubicBezTo>
                    <a:pt x="21600" y="6862"/>
                    <a:pt x="20280" y="11730"/>
                    <a:pt x="18341" y="16056"/>
                  </a:cubicBezTo>
                  <a:close/>
                </a:path>
              </a:pathLst>
            </a:custGeom>
            <a:solidFill>
              <a:schemeClr val="accent4"/>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sp>
          <p:nvSpPr>
            <p:cNvPr id="389" name="Freeform 17"/>
            <p:cNvSpPr/>
            <p:nvPr/>
          </p:nvSpPr>
          <p:spPr>
            <a:xfrm>
              <a:off x="2236707" y="2939290"/>
              <a:ext cx="882321" cy="10382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948" y="4558"/>
                    <a:pt x="14568" y="9281"/>
                    <a:pt x="14413" y="16183"/>
                  </a:cubicBezTo>
                  <a:cubicBezTo>
                    <a:pt x="14413" y="16316"/>
                    <a:pt x="14413" y="16448"/>
                    <a:pt x="14413" y="16613"/>
                  </a:cubicBezTo>
                  <a:cubicBezTo>
                    <a:pt x="14413" y="17174"/>
                    <a:pt x="14413" y="17174"/>
                    <a:pt x="14413" y="17174"/>
                  </a:cubicBezTo>
                  <a:cubicBezTo>
                    <a:pt x="14413" y="19618"/>
                    <a:pt x="12082" y="21600"/>
                    <a:pt x="9207" y="21600"/>
                  </a:cubicBezTo>
                  <a:cubicBezTo>
                    <a:pt x="0" y="21600"/>
                    <a:pt x="0" y="21600"/>
                    <a:pt x="0" y="21600"/>
                  </a:cubicBezTo>
                  <a:cubicBezTo>
                    <a:pt x="0" y="0"/>
                    <a:pt x="0" y="0"/>
                    <a:pt x="0" y="0"/>
                  </a:cubicBezTo>
                  <a:lnTo>
                    <a:pt x="21600" y="0"/>
                  </a:lnTo>
                  <a:close/>
                </a:path>
              </a:pathLst>
            </a:custGeom>
            <a:solidFill>
              <a:schemeClr val="accent2"/>
            </a:solidFill>
            <a:ln w="12700" cap="flat">
              <a:noFill/>
              <a:miter lim="400000"/>
            </a:ln>
            <a:effectLst/>
          </p:spPr>
          <p:txBody>
            <a:bodyPr wrap="square" lIns="45718" tIns="45718" rIns="45718" bIns="45718" numCol="1" anchor="t">
              <a:noAutofit/>
            </a:bodyPr>
            <a:lstStyle/>
            <a:p>
              <a:pPr>
                <a:defRPr>
                  <a:solidFill>
                    <a:srgbClr val="000000"/>
                  </a:solidFill>
                  <a:latin typeface="+mn-lt"/>
                  <a:ea typeface="+mn-ea"/>
                  <a:cs typeface="+mn-cs"/>
                  <a:sym typeface="Calibri"/>
                </a:defRPr>
              </a:pPr>
            </a:p>
          </p:txBody>
        </p:sp>
      </p:grpSp>
      <p:pic>
        <p:nvPicPr>
          <p:cNvPr id="391" name="Graphic 48" descr="Graphic 48"/>
          <p:cNvPicPr>
            <a:picLocks noChangeAspect="1"/>
          </p:cNvPicPr>
          <p:nvPr/>
        </p:nvPicPr>
        <p:blipFill>
          <a:blip r:embed="rId1"/>
          <a:stretch>
            <a:fillRect/>
          </a:stretch>
        </p:blipFill>
        <p:spPr>
          <a:xfrm>
            <a:off x="5193455" y="2698756"/>
            <a:ext cx="730244" cy="730244"/>
          </a:xfrm>
          <a:prstGeom prst="rect">
            <a:avLst/>
          </a:prstGeom>
          <a:ln w="12700">
            <a:miter lim="400000"/>
            <a:headEnd/>
            <a:tailEnd/>
          </a:ln>
        </p:spPr>
      </p:pic>
      <p:pic>
        <p:nvPicPr>
          <p:cNvPr id="392" name="Graphic 50" descr="Graphic 50"/>
          <p:cNvPicPr>
            <a:picLocks noChangeAspect="1"/>
          </p:cNvPicPr>
          <p:nvPr/>
        </p:nvPicPr>
        <p:blipFill>
          <a:blip r:embed="rId2"/>
          <a:stretch>
            <a:fillRect/>
          </a:stretch>
        </p:blipFill>
        <p:spPr>
          <a:xfrm>
            <a:off x="5512203" y="4671107"/>
            <a:ext cx="503804" cy="503804"/>
          </a:xfrm>
          <a:prstGeom prst="rect">
            <a:avLst/>
          </a:prstGeom>
          <a:ln w="12700">
            <a:miter lim="400000"/>
            <a:headEnd/>
            <a:tailEnd/>
          </a:ln>
        </p:spPr>
      </p:pic>
      <p:pic>
        <p:nvPicPr>
          <p:cNvPr id="393" name="Graphic 52" descr="Graphic 52"/>
          <p:cNvPicPr>
            <a:picLocks noChangeAspect="1"/>
          </p:cNvPicPr>
          <p:nvPr/>
        </p:nvPicPr>
        <p:blipFill>
          <a:blip r:embed="rId3"/>
          <a:stretch>
            <a:fillRect/>
          </a:stretch>
        </p:blipFill>
        <p:spPr>
          <a:xfrm>
            <a:off x="6306825" y="2716883"/>
            <a:ext cx="730244" cy="730244"/>
          </a:xfrm>
          <a:prstGeom prst="rect">
            <a:avLst/>
          </a:prstGeom>
          <a:ln w="12700">
            <a:miter lim="400000"/>
            <a:headEnd/>
            <a:tailEnd/>
          </a:ln>
        </p:spPr>
      </p:pic>
      <p:pic>
        <p:nvPicPr>
          <p:cNvPr id="394" name="Graphic 54" descr="Graphic 54"/>
          <p:cNvPicPr>
            <a:picLocks noChangeAspect="1"/>
          </p:cNvPicPr>
          <p:nvPr/>
        </p:nvPicPr>
        <p:blipFill>
          <a:blip r:embed="rId4"/>
          <a:stretch>
            <a:fillRect/>
          </a:stretch>
        </p:blipFill>
        <p:spPr>
          <a:xfrm>
            <a:off x="6168144" y="4671107"/>
            <a:ext cx="503804" cy="503804"/>
          </a:xfrm>
          <a:prstGeom prst="rect">
            <a:avLst/>
          </a:prstGeom>
          <a:ln w="12700">
            <a:miter lim="400000"/>
            <a:headEnd/>
            <a:tailEnd/>
          </a:ln>
        </p:spPr>
      </p:pic>
      <p:pic>
        <p:nvPicPr>
          <p:cNvPr id="395" name="Graphic 56" descr="Graphic 56"/>
          <p:cNvPicPr>
            <a:picLocks noChangeAspect="1"/>
          </p:cNvPicPr>
          <p:nvPr/>
        </p:nvPicPr>
        <p:blipFill>
          <a:blip r:embed="rId5"/>
          <a:stretch>
            <a:fillRect/>
          </a:stretch>
        </p:blipFill>
        <p:spPr>
          <a:xfrm>
            <a:off x="5217833" y="3638736"/>
            <a:ext cx="730244" cy="730244"/>
          </a:xfrm>
          <a:prstGeom prst="rect">
            <a:avLst/>
          </a:prstGeom>
          <a:ln w="12700">
            <a:miter lim="400000"/>
            <a:headEnd/>
            <a:tailEnd/>
          </a:ln>
        </p:spPr>
      </p:pic>
      <p:pic>
        <p:nvPicPr>
          <p:cNvPr id="396" name="Graphic 58" descr="Graphic 58"/>
          <p:cNvPicPr>
            <a:picLocks noChangeAspect="1"/>
          </p:cNvPicPr>
          <p:nvPr/>
        </p:nvPicPr>
        <p:blipFill>
          <a:blip r:embed="rId6"/>
          <a:stretch>
            <a:fillRect/>
          </a:stretch>
        </p:blipFill>
        <p:spPr>
          <a:xfrm>
            <a:off x="6335719" y="3638736"/>
            <a:ext cx="730244" cy="730244"/>
          </a:xfrm>
          <a:prstGeom prst="rect">
            <a:avLst/>
          </a:prstGeom>
          <a:ln w="12700">
            <a:miter lim="400000"/>
            <a:headEnd/>
            <a:tailEnd/>
          </a:ln>
        </p:spPr>
      </p:pic>
      <p:grpSp>
        <p:nvGrpSpPr>
          <p:cNvPr id="399" name="Group 63"/>
          <p:cNvGrpSpPr/>
          <p:nvPr/>
        </p:nvGrpSpPr>
        <p:grpSpPr>
          <a:xfrm>
            <a:off x="502379" y="2315105"/>
            <a:ext cx="3272663" cy="1368908"/>
            <a:chOff x="0" y="-822287"/>
            <a:chExt cx="3272662" cy="1368907"/>
          </a:xfrm>
        </p:grpSpPr>
        <p:sp>
          <p:nvSpPr>
            <p:cNvPr id="397" name="Rectangle 59"/>
            <p:cNvSpPr/>
            <p:nvPr/>
          </p:nvSpPr>
          <p:spPr>
            <a:xfrm>
              <a:off x="2002618" y="-822287"/>
              <a:ext cx="1270001" cy="1270001"/>
            </a:xfrm>
            <a:prstGeom prst="line">
              <a:avLst/>
            </a:prstGeom>
            <a:noFill/>
            <a:ln w="12700" cap="flat">
              <a:noFill/>
              <a:miter lim="400000"/>
            </a:ln>
            <a:effectLst/>
          </p:spPr>
          <p:txBody>
            <a:bodyPr wrap="none" lIns="45718" tIns="45718" rIns="45718" bIns="45718" numCol="1" anchor="b">
              <a:spAutoFit/>
            </a:bodyPr>
            <a:lstStyle>
              <a:lvl1pPr algn="r">
                <a:defRPr sz="2400" b="1" cap="all">
                  <a:solidFill>
                    <a:srgbClr val="3D4149"/>
                  </a:solidFill>
                  <a:latin typeface="+mn-lt"/>
                  <a:ea typeface="+mn-ea"/>
                  <a:cs typeface="+mn-cs"/>
                  <a:sym typeface="Calibri"/>
                </a:defRPr>
              </a:lvl1pPr>
            </a:lstStyle>
            <a:p>
              <a:r>
                <a:t>Using nfc</a:t>
              </a:r>
            </a:p>
          </p:txBody>
        </p:sp>
        <p:sp>
          <p:nvSpPr>
            <p:cNvPr id="398" name="Rectangle 62"/>
            <p:cNvSpPr/>
            <p:nvPr/>
          </p:nvSpPr>
          <p:spPr>
            <a:xfrm>
              <a:off x="0" y="546619"/>
              <a:ext cx="327266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8" tIns="45718" rIns="45718" bIns="45718" numCol="1" anchor="t">
              <a:spAutoFit/>
            </a:bodyPr>
            <a:lstStyle>
              <a:lvl1pPr algn="r">
                <a:lnSpc>
                  <a:spcPts val="1900"/>
                </a:lnSpc>
                <a:defRPr>
                  <a:solidFill>
                    <a:srgbClr val="848B98"/>
                  </a:solidFill>
                  <a:latin typeface="+mn-lt"/>
                  <a:ea typeface="+mn-ea"/>
                  <a:cs typeface="+mn-cs"/>
                  <a:sym typeface="Calibri"/>
                </a:defRPr>
              </a:lvl1pPr>
            </a:lstStyle>
            <a:p>
              <a:r>
                <a:t>The App intelligently transfers the data to the verifier’s app using  Near Field Communication(NFC) </a:t>
              </a:r>
            </a:p>
          </p:txBody>
        </p:sp>
      </p:grpSp>
      <p:grpSp>
        <p:nvGrpSpPr>
          <p:cNvPr id="402" name="Group 78"/>
          <p:cNvGrpSpPr/>
          <p:nvPr/>
        </p:nvGrpSpPr>
        <p:grpSpPr>
          <a:xfrm>
            <a:off x="7616605" y="2447409"/>
            <a:ext cx="3272665" cy="1386875"/>
            <a:chOff x="0" y="-781012"/>
            <a:chExt cx="3272664" cy="1386874"/>
          </a:xfrm>
        </p:grpSpPr>
        <p:sp>
          <p:nvSpPr>
            <p:cNvPr id="400" name="Rectangle 85"/>
            <p:cNvSpPr/>
            <p:nvPr/>
          </p:nvSpPr>
          <p:spPr>
            <a:xfrm>
              <a:off x="698996" y="-781012"/>
              <a:ext cx="1270001" cy="1270001"/>
            </a:xfrm>
            <a:prstGeom prst="line">
              <a:avLst/>
            </a:prstGeom>
            <a:noFill/>
            <a:ln w="12700" cap="flat">
              <a:noFill/>
              <a:miter lim="400000"/>
            </a:ln>
            <a:effectLst/>
          </p:spPr>
          <p:txBody>
            <a:bodyPr wrap="none" lIns="45718" tIns="45718" rIns="45718" bIns="45718" numCol="1" anchor="b">
              <a:spAutoFit/>
            </a:bodyPr>
            <a:lstStyle>
              <a:lvl1pPr>
                <a:defRPr sz="2400" b="1" cap="all">
                  <a:solidFill>
                    <a:srgbClr val="3D4149"/>
                  </a:solidFill>
                  <a:latin typeface="+mn-lt"/>
                  <a:ea typeface="+mn-ea"/>
                  <a:cs typeface="+mn-cs"/>
                  <a:sym typeface="Calibri"/>
                </a:defRPr>
              </a:lvl1pPr>
            </a:lstStyle>
            <a:p>
              <a:r>
                <a:t>QR code</a:t>
              </a:r>
            </a:p>
          </p:txBody>
        </p:sp>
        <p:sp>
          <p:nvSpPr>
            <p:cNvPr id="401" name="Rectangle 86"/>
            <p:cNvSpPr/>
            <p:nvPr/>
          </p:nvSpPr>
          <p:spPr>
            <a:xfrm>
              <a:off x="0" y="605861"/>
              <a:ext cx="32726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8" tIns="45718" rIns="45718" bIns="45718" numCol="1" anchor="t">
              <a:spAutoFit/>
            </a:bodyPr>
            <a:lstStyle/>
            <a:p>
              <a:pPr algn="r">
                <a:lnSpc>
                  <a:spcPts val="1900"/>
                </a:lnSpc>
                <a:defRPr>
                  <a:solidFill>
                    <a:srgbClr val="848B98"/>
                  </a:solidFill>
                  <a:latin typeface="+mn-lt"/>
                  <a:ea typeface="+mn-ea"/>
                  <a:cs typeface="+mn-cs"/>
                  <a:sym typeface="Calibri"/>
                </a:defRPr>
              </a:pPr>
              <a:r>
                <a:t>The Auth data can be also</a:t>
              </a:r>
            </a:p>
            <a:p>
              <a:pPr algn="r">
                <a:lnSpc>
                  <a:spcPts val="1900"/>
                </a:lnSpc>
                <a:defRPr>
                  <a:solidFill>
                    <a:srgbClr val="848B98"/>
                  </a:solidFill>
                  <a:latin typeface="+mn-lt"/>
                  <a:ea typeface="+mn-ea"/>
                  <a:cs typeface="+mn-cs"/>
                  <a:sym typeface="Calibri"/>
                </a:defRPr>
              </a:pPr>
              <a:r>
                <a:t>transferred  via QR  code</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p:nvPr>
            <p:ph type="title"/>
          </p:nvPr>
        </p:nvSpPr>
        <p:spPr>
          <a:xfrm>
            <a:off x="150993" y="-220298"/>
            <a:ext cx="10515601" cy="2852740"/>
          </a:xfrm>
          <a:prstGeom prst="rect">
            <a:avLst/>
          </a:prstGeom>
        </p:spPr>
        <p:txBody>
          <a:bodyPr/>
          <a:lstStyle/>
          <a:p>
            <a:r>
              <a:t>NFC </a:t>
            </a:r>
          </a:p>
        </p:txBody>
      </p:sp>
      <p:sp>
        <p:nvSpPr>
          <p:cNvPr id="407" name="Text Placeholder 15"/>
          <p:cNvSpPr txBox="1"/>
          <p:nvPr>
            <p:ph type="body" sz="half" idx="1"/>
          </p:nvPr>
        </p:nvSpPr>
        <p:spPr>
          <a:xfrm>
            <a:off x="174689" y="2857217"/>
            <a:ext cx="8331470" cy="3434670"/>
          </a:xfrm>
          <a:prstGeom prst="rect">
            <a:avLst/>
          </a:prstGeom>
        </p:spPr>
        <p:txBody>
          <a:bodyPr anchor="ctr"/>
          <a:lstStyle/>
          <a:p>
            <a:pPr marL="210820" indent="-210820">
              <a:lnSpc>
                <a:spcPct val="110000"/>
              </a:lnSpc>
              <a:buSzPct val="100000"/>
              <a:buChar char="•"/>
              <a:defRPr sz="2100">
                <a:solidFill>
                  <a:srgbClr val="000000"/>
                </a:solidFill>
              </a:defRPr>
            </a:pPr>
            <a:r>
              <a:t>In the client’s side, the Auth data from the app is transferred to the verifier using Near Field Communication (NFC). NFC’s are used in multiple ways such as contactless payments, file sharing between two devices, and more.</a:t>
            </a:r>
          </a:p>
          <a:p>
            <a:pPr marL="210820" indent="-210820">
              <a:lnSpc>
                <a:spcPct val="110000"/>
              </a:lnSpc>
              <a:buSzPct val="100000"/>
              <a:buChar char="•"/>
              <a:defRPr sz="2100">
                <a:solidFill>
                  <a:srgbClr val="000000"/>
                </a:solidFill>
              </a:defRPr>
            </a:pPr>
            <a:r>
              <a:t>We thought of this impossible benefits of NFC and we implemented this technology to our mobile app.</a:t>
            </a:r>
          </a:p>
          <a:p>
            <a:pPr marL="210820" indent="-210820">
              <a:lnSpc>
                <a:spcPct val="110000"/>
              </a:lnSpc>
              <a:buSzPct val="100000"/>
              <a:buChar char="•"/>
              <a:defRPr sz="2100">
                <a:solidFill>
                  <a:srgbClr val="000000"/>
                </a:solidFill>
              </a:defRPr>
            </a:pPr>
            <a:r>
              <a:t>For this, both client and verifier should have NFC equipped smartphones.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itle 6"/>
          <p:cNvSpPr txBox="1"/>
          <p:nvPr>
            <p:ph type="title"/>
          </p:nvPr>
        </p:nvSpPr>
        <p:spPr>
          <a:xfrm>
            <a:off x="322367" y="1381620"/>
            <a:ext cx="2889257" cy="1500189"/>
          </a:xfrm>
          <a:prstGeom prst="rect">
            <a:avLst/>
          </a:prstGeom>
        </p:spPr>
        <p:txBody>
          <a:bodyPr/>
          <a:lstStyle>
            <a:lvl1pPr>
              <a:defRPr sz="6000"/>
            </a:lvl1pPr>
          </a:lstStyle>
          <a:p>
            <a:r>
              <a:t>QR code</a:t>
            </a:r>
          </a:p>
        </p:txBody>
      </p:sp>
      <p:sp>
        <p:nvSpPr>
          <p:cNvPr id="412" name="Text Placeholder 7"/>
          <p:cNvSpPr txBox="1"/>
          <p:nvPr>
            <p:ph type="body" sz="quarter" idx="1"/>
          </p:nvPr>
        </p:nvSpPr>
        <p:spPr>
          <a:xfrm>
            <a:off x="203884" y="3672168"/>
            <a:ext cx="6769611" cy="1500189"/>
          </a:xfrm>
          <a:prstGeom prst="rect">
            <a:avLst/>
          </a:prstGeom>
        </p:spPr>
        <p:txBody>
          <a:bodyPr/>
          <a:lstStyle>
            <a:lvl1pPr>
              <a:lnSpc>
                <a:spcPct val="110000"/>
              </a:lnSpc>
              <a:defRPr sz="2100">
                <a:solidFill>
                  <a:srgbClr val="000000"/>
                </a:solidFill>
              </a:defRPr>
            </a:lvl1pPr>
          </a:lstStyle>
          <a:p>
            <a:r>
              <a:t>For the phones which don’t support NFC, Auth is generated in the form of QR code on the client’s app where it can be scanned using Verifier’s app for seamless Authentication.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itle 5"/>
          <p:cNvSpPr txBox="1"/>
          <p:nvPr>
            <p:ph type="title"/>
          </p:nvPr>
        </p:nvSpPr>
        <p:spPr>
          <a:xfrm>
            <a:off x="594882" y="1543158"/>
            <a:ext cx="10515601" cy="2852740"/>
          </a:xfrm>
          <a:prstGeom prst="rect">
            <a:avLst/>
          </a:prstGeom>
        </p:spPr>
        <p:txBody>
          <a:bodyPr/>
          <a:lstStyle>
            <a:lvl1pPr>
              <a:defRPr>
                <a:solidFill>
                  <a:srgbClr val="3D4149"/>
                </a:solidFill>
              </a:defRPr>
            </a:lvl1pPr>
          </a:lstStyle>
          <a:p>
            <a:r>
              <a:t>Thank You!</a:t>
            </a:r>
          </a:p>
        </p:txBody>
      </p:sp>
      <p:sp>
        <p:nvSpPr>
          <p:cNvPr id="417" name="Freeform: Shape 13"/>
          <p:cNvSpPr/>
          <p:nvPr/>
        </p:nvSpPr>
        <p:spPr>
          <a:xfrm>
            <a:off x="872837" y="1703818"/>
            <a:ext cx="234487" cy="2344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835"/>
                  <a:pt x="21600" y="10800"/>
                </a:cubicBezTo>
                <a:cubicBezTo>
                  <a:pt x="21600" y="16764"/>
                  <a:pt x="16765" y="21600"/>
                  <a:pt x="10800" y="21600"/>
                </a:cubicBezTo>
                <a:cubicBezTo>
                  <a:pt x="4835" y="21600"/>
                  <a:pt x="0" y="16764"/>
                  <a:pt x="0" y="10800"/>
                </a:cubicBezTo>
                <a:cubicBezTo>
                  <a:pt x="0" y="4835"/>
                  <a:pt x="4835" y="0"/>
                  <a:pt x="10800" y="0"/>
                </a:cubicBezTo>
                <a:close/>
                <a:moveTo>
                  <a:pt x="10800" y="982"/>
                </a:moveTo>
                <a:cubicBezTo>
                  <a:pt x="5377" y="982"/>
                  <a:pt x="982" y="5377"/>
                  <a:pt x="982" y="10800"/>
                </a:cubicBezTo>
                <a:cubicBezTo>
                  <a:pt x="982" y="13423"/>
                  <a:pt x="2017" y="15800"/>
                  <a:pt x="3693" y="17562"/>
                </a:cubicBezTo>
                <a:cubicBezTo>
                  <a:pt x="5188" y="16247"/>
                  <a:pt x="5905" y="15897"/>
                  <a:pt x="7426" y="15224"/>
                </a:cubicBezTo>
                <a:cubicBezTo>
                  <a:pt x="8631" y="14693"/>
                  <a:pt x="8973" y="13949"/>
                  <a:pt x="8505" y="12885"/>
                </a:cubicBezTo>
                <a:cubicBezTo>
                  <a:pt x="8399" y="12645"/>
                  <a:pt x="8266" y="12404"/>
                  <a:pt x="8125" y="12150"/>
                </a:cubicBezTo>
                <a:cubicBezTo>
                  <a:pt x="7574" y="11156"/>
                  <a:pt x="6873" y="9919"/>
                  <a:pt x="6873" y="7226"/>
                </a:cubicBezTo>
                <a:cubicBezTo>
                  <a:pt x="6873" y="3375"/>
                  <a:pt x="9190" y="3337"/>
                  <a:pt x="10296" y="3319"/>
                </a:cubicBezTo>
                <a:cubicBezTo>
                  <a:pt x="10907" y="3309"/>
                  <a:pt x="11175" y="3213"/>
                  <a:pt x="11435" y="3121"/>
                </a:cubicBezTo>
                <a:cubicBezTo>
                  <a:pt x="11672" y="3037"/>
                  <a:pt x="11917" y="2951"/>
                  <a:pt x="12309" y="2951"/>
                </a:cubicBezTo>
                <a:cubicBezTo>
                  <a:pt x="12787" y="2951"/>
                  <a:pt x="15203" y="3162"/>
                  <a:pt x="15203" y="7348"/>
                </a:cubicBezTo>
                <a:cubicBezTo>
                  <a:pt x="15203" y="10145"/>
                  <a:pt x="14730" y="10934"/>
                  <a:pt x="14117" y="12028"/>
                </a:cubicBezTo>
                <a:cubicBezTo>
                  <a:pt x="13972" y="12286"/>
                  <a:pt x="13815" y="12567"/>
                  <a:pt x="13649" y="12904"/>
                </a:cubicBezTo>
                <a:cubicBezTo>
                  <a:pt x="13428" y="13351"/>
                  <a:pt x="13377" y="13728"/>
                  <a:pt x="13491" y="14057"/>
                </a:cubicBezTo>
                <a:cubicBezTo>
                  <a:pt x="13657" y="14531"/>
                  <a:pt x="14189" y="14975"/>
                  <a:pt x="15117" y="15413"/>
                </a:cubicBezTo>
                <a:cubicBezTo>
                  <a:pt x="16242" y="15945"/>
                  <a:pt x="17372" y="16944"/>
                  <a:pt x="17958" y="17505"/>
                </a:cubicBezTo>
                <a:cubicBezTo>
                  <a:pt x="19603" y="15749"/>
                  <a:pt x="20618" y="13395"/>
                  <a:pt x="20618" y="10800"/>
                </a:cubicBezTo>
                <a:cubicBezTo>
                  <a:pt x="20618" y="5377"/>
                  <a:pt x="16223" y="982"/>
                  <a:pt x="10800" y="982"/>
                </a:cubicBezTo>
                <a:close/>
                <a:moveTo>
                  <a:pt x="12309" y="3933"/>
                </a:moveTo>
                <a:cubicBezTo>
                  <a:pt x="12086" y="3933"/>
                  <a:pt x="11964" y="3975"/>
                  <a:pt x="11763" y="4047"/>
                </a:cubicBezTo>
                <a:cubicBezTo>
                  <a:pt x="11461" y="4154"/>
                  <a:pt x="11084" y="4287"/>
                  <a:pt x="10312" y="4300"/>
                </a:cubicBezTo>
                <a:cubicBezTo>
                  <a:pt x="9224" y="4318"/>
                  <a:pt x="7855" y="4341"/>
                  <a:pt x="7855" y="7226"/>
                </a:cubicBezTo>
                <a:cubicBezTo>
                  <a:pt x="7855" y="9665"/>
                  <a:pt x="8461" y="10732"/>
                  <a:pt x="8984" y="11674"/>
                </a:cubicBezTo>
                <a:cubicBezTo>
                  <a:pt x="9136" y="11949"/>
                  <a:pt x="9279" y="12208"/>
                  <a:pt x="9403" y="12489"/>
                </a:cubicBezTo>
                <a:cubicBezTo>
                  <a:pt x="10091" y="14051"/>
                  <a:pt x="9515" y="15375"/>
                  <a:pt x="7823" y="16122"/>
                </a:cubicBezTo>
                <a:cubicBezTo>
                  <a:pt x="6362" y="16767"/>
                  <a:pt x="5730" y="17084"/>
                  <a:pt x="4407" y="18242"/>
                </a:cubicBezTo>
                <a:cubicBezTo>
                  <a:pt x="6125" y="19720"/>
                  <a:pt x="8356" y="20618"/>
                  <a:pt x="10800" y="20618"/>
                </a:cubicBezTo>
                <a:cubicBezTo>
                  <a:pt x="13272" y="20618"/>
                  <a:pt x="15525" y="19697"/>
                  <a:pt x="17251" y="18189"/>
                </a:cubicBezTo>
                <a:cubicBezTo>
                  <a:pt x="16700" y="17667"/>
                  <a:pt x="15675" y="16764"/>
                  <a:pt x="14696" y="16302"/>
                </a:cubicBezTo>
                <a:cubicBezTo>
                  <a:pt x="13502" y="15737"/>
                  <a:pt x="12825" y="15126"/>
                  <a:pt x="12565" y="14380"/>
                </a:cubicBezTo>
                <a:cubicBezTo>
                  <a:pt x="12362" y="13798"/>
                  <a:pt x="12430" y="13155"/>
                  <a:pt x="12768" y="12470"/>
                </a:cubicBezTo>
                <a:cubicBezTo>
                  <a:pt x="12943" y="12115"/>
                  <a:pt x="13108" y="11820"/>
                  <a:pt x="13261" y="11548"/>
                </a:cubicBezTo>
                <a:cubicBezTo>
                  <a:pt x="13840" y="10513"/>
                  <a:pt x="14221" y="9888"/>
                  <a:pt x="14221" y="7348"/>
                </a:cubicBezTo>
                <a:cubicBezTo>
                  <a:pt x="14221" y="4830"/>
                  <a:pt x="13218" y="3933"/>
                  <a:pt x="12309" y="3933"/>
                </a:cubicBezTo>
                <a:close/>
              </a:path>
            </a:pathLst>
          </a:custGeom>
          <a:solidFill>
            <a:schemeClr val="accent4"/>
          </a:solidFill>
          <a:ln w="12700">
            <a:miter lim="400000"/>
          </a:ln>
        </p:spPr>
        <p:txBody>
          <a:bodyPr lIns="45718" tIns="45718" rIns="45718" bIns="45718" anchor="ctr"/>
          <a:lstStyle/>
          <a:p>
            <a:pPr algn="ctr">
              <a:defRPr sz="1300">
                <a:latin typeface="+mn-lt"/>
                <a:ea typeface="+mn-ea"/>
                <a:cs typeface="+mn-cs"/>
                <a:sym typeface="Calibri"/>
              </a:defRPr>
            </a:pPr>
          </a:p>
        </p:txBody>
      </p:sp>
      <p:sp>
        <p:nvSpPr>
          <p:cNvPr id="418" name="Text Placeholder 5"/>
          <p:cNvSpPr txBox="1"/>
          <p:nvPr/>
        </p:nvSpPr>
        <p:spPr>
          <a:xfrm>
            <a:off x="1295322" y="1315232"/>
            <a:ext cx="2974346" cy="1011658"/>
          </a:xfrm>
          <a:prstGeom prst="rect">
            <a:avLst/>
          </a:prstGeom>
          <a:ln w="12700">
            <a:miter lim="400000"/>
          </a:ln>
        </p:spPr>
        <p:txBody>
          <a:bodyPr lIns="45718" tIns="45718" rIns="45718" bIns="45718" anchor="ctr">
            <a:spAutoFit/>
          </a:bodyPr>
          <a:lstStyle/>
          <a:p>
            <a:pPr defTabSz="914400">
              <a:lnSpc>
                <a:spcPct val="170000"/>
              </a:lnSpc>
              <a:defRPr sz="1000" b="1" cap="all" spc="200">
                <a:solidFill>
                  <a:srgbClr val="3D4149"/>
                </a:solidFill>
                <a:latin typeface="Carlito"/>
                <a:ea typeface="Carlito"/>
                <a:cs typeface="Carlito"/>
                <a:sym typeface="Carlito"/>
              </a:defRPr>
            </a:pPr>
            <a:r>
              <a:t>Team Members:</a:t>
            </a:r>
          </a:p>
          <a:p>
            <a:pPr defTabSz="914400">
              <a:lnSpc>
                <a:spcPct val="170000"/>
              </a:lnSpc>
              <a:defRPr sz="1000" b="1" cap="all" spc="200">
                <a:solidFill>
                  <a:srgbClr val="3D4149"/>
                </a:solidFill>
                <a:latin typeface="Carlito"/>
                <a:ea typeface="Carlito"/>
                <a:cs typeface="Carlito"/>
                <a:sym typeface="Carlito"/>
              </a:defRPr>
            </a:pPr>
            <a:r>
              <a:t>Rajin gangadharan</a:t>
            </a:r>
          </a:p>
          <a:p>
            <a:pPr defTabSz="914400">
              <a:lnSpc>
                <a:spcPct val="170000"/>
              </a:lnSpc>
              <a:defRPr sz="1000" b="1" cap="all" spc="200">
                <a:solidFill>
                  <a:srgbClr val="3D4149"/>
                </a:solidFill>
                <a:latin typeface="Carlito"/>
                <a:ea typeface="Carlito"/>
                <a:cs typeface="Carlito"/>
                <a:sym typeface="Carlito"/>
              </a:defRPr>
            </a:pPr>
            <a:r>
              <a:t>Mohammed Afzal</a:t>
            </a:r>
          </a:p>
          <a:p>
            <a:pPr defTabSz="914400">
              <a:lnSpc>
                <a:spcPct val="170000"/>
              </a:lnSpc>
              <a:defRPr sz="1000" b="1" cap="all" spc="200">
                <a:solidFill>
                  <a:srgbClr val="3D4149"/>
                </a:solidFill>
                <a:latin typeface="Carlito"/>
                <a:ea typeface="Carlito"/>
                <a:cs typeface="Carlito"/>
                <a:sym typeface="Carlito"/>
              </a:defRPr>
            </a:pPr>
            <a:r>
              <a:t>Lourdes santhosh</a:t>
            </a:r>
          </a:p>
        </p:txBody>
      </p:sp>
      <p:sp>
        <p:nvSpPr>
          <p:cNvPr id="419" name="Rectangle 24"/>
          <p:cNvSpPr txBox="1"/>
          <p:nvPr/>
        </p:nvSpPr>
        <p:spPr>
          <a:xfrm>
            <a:off x="45718" y="6997580"/>
            <a:ext cx="5260079" cy="280798"/>
          </a:xfrm>
          <a:prstGeom prst="rect">
            <a:avLst/>
          </a:prstGeom>
          <a:ln w="12700">
            <a:miter lim="400000"/>
          </a:ln>
        </p:spPr>
        <p:txBody>
          <a:bodyPr wrap="none" lIns="45718" tIns="45718" rIns="45718" bIns="45718">
            <a:spAutoFit/>
          </a:bodyPr>
          <a:lstStyle/>
          <a:p>
            <a:pPr>
              <a:defRPr sz="1400" b="1">
                <a:solidFill>
                  <a:srgbClr val="A6A6A6"/>
                </a:solidFill>
                <a:latin typeface="+mn-lt"/>
                <a:ea typeface="+mn-ea"/>
                <a:cs typeface="+mn-cs"/>
                <a:sym typeface="Calibri"/>
              </a:defRPr>
            </a:pPr>
            <a:r>
              <a:t>Photo credit</a:t>
            </a:r>
            <a:r>
              <a:rPr b="0"/>
              <a:t>: PeterArreola via </a:t>
            </a:r>
            <a:r>
              <a:rPr b="0" u="sng">
                <a:solidFill>
                  <a:srgbClr val="0000FF"/>
                </a:solidFill>
                <a:uFill>
                  <a:solidFill>
                    <a:srgbClr val="0000FF"/>
                  </a:solidFill>
                </a:uFill>
              </a:rPr>
              <a:t>Pixabay</a:t>
            </a:r>
            <a:r>
              <a:rPr b="0"/>
              <a:t> (Creative Commons Zero </a:t>
            </a:r>
            <a:r>
              <a:rPr b="0" u="sng">
                <a:solidFill>
                  <a:srgbClr val="0000FF"/>
                </a:solidFill>
                <a:uFill>
                  <a:solidFill>
                    <a:srgbClr val="0000FF"/>
                  </a:solidFill>
                </a:uFill>
              </a:rPr>
              <a:t>license</a:t>
            </a:r>
            <a:r>
              <a:rPr b="0"/>
              <a:t>)</a:t>
            </a:r>
            <a:endParaRPr b="0"/>
          </a:p>
        </p:txBody>
      </p:sp>
      <p:pic>
        <p:nvPicPr>
          <p:cNvPr id="420" name="Picture Placeholder 2" descr="Picture Placeholder 2"/>
          <p:cNvPicPr>
            <a:picLocks noChangeAspect="1"/>
          </p:cNvPicPr>
          <p:nvPr>
            <p:ph type="pic" idx="21"/>
          </p:nvPr>
        </p:nvPicPr>
        <p:blipFill>
          <a:blip r:embed="rId1"/>
          <a:srcRect b="3"/>
          <a:stretch>
            <a:fillRect/>
          </a:stretch>
        </p:blipFill>
        <p:spPr>
          <a:xfrm>
            <a:off x="6831385" y="-2"/>
            <a:ext cx="5360591" cy="3642123"/>
          </a:xfrm>
          <a:custGeom>
            <a:avLst/>
            <a:gdLst/>
            <a:ahLst/>
            <a:cxnLst>
              <a:cxn ang="0">
                <a:pos x="wd2" y="hd2"/>
              </a:cxn>
              <a:cxn ang="5400000">
                <a:pos x="wd2" y="hd2"/>
              </a:cxn>
              <a:cxn ang="10800000">
                <a:pos x="wd2" y="hd2"/>
              </a:cxn>
              <a:cxn ang="16200000">
                <a:pos x="wd2" y="hd2"/>
              </a:cxn>
            </a:cxnLst>
            <a:rect l="0" t="0" r="r" b="b"/>
            <a:pathLst>
              <a:path w="21600" h="21600" extrusionOk="0">
                <a:moveTo>
                  <a:pt x="1291" y="0"/>
                </a:moveTo>
                <a:lnTo>
                  <a:pt x="1153" y="139"/>
                </a:lnTo>
                <a:cubicBezTo>
                  <a:pt x="427" y="961"/>
                  <a:pt x="0" y="2100"/>
                  <a:pt x="0" y="3705"/>
                </a:cubicBezTo>
                <a:cubicBezTo>
                  <a:pt x="0" y="12261"/>
                  <a:pt x="10465" y="21600"/>
                  <a:pt x="16233" y="21600"/>
                </a:cubicBezTo>
                <a:cubicBezTo>
                  <a:pt x="18036" y="21600"/>
                  <a:pt x="19880" y="20688"/>
                  <a:pt x="21565" y="19173"/>
                </a:cubicBezTo>
                <a:lnTo>
                  <a:pt x="21600" y="19138"/>
                </a:lnTo>
                <a:lnTo>
                  <a:pt x="21600" y="0"/>
                </a:lnTo>
                <a:lnTo>
                  <a:pt x="1291" y="0"/>
                </a:lnTo>
                <a:close/>
              </a:path>
            </a:pathLst>
          </a:cu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itle 4"/>
          <p:cNvSpPr txBox="1"/>
          <p:nvPr>
            <p:ph type="title"/>
          </p:nvPr>
        </p:nvSpPr>
        <p:spPr>
          <a:xfrm>
            <a:off x="1524000" y="2494300"/>
            <a:ext cx="9144000" cy="1015665"/>
          </a:xfrm>
          <a:prstGeom prst="rect">
            <a:avLst/>
          </a:prstGeom>
        </p:spPr>
        <p:txBody>
          <a:bodyPr/>
          <a:lstStyle>
            <a:lvl1pPr>
              <a:defRPr>
                <a:solidFill>
                  <a:srgbClr val="222A35"/>
                </a:solidFill>
              </a:defRPr>
            </a:lvl1pPr>
          </a:lstStyle>
          <a:p>
            <a:r>
              <a:t>Thank You !</a:t>
            </a:r>
          </a:p>
        </p:txBody>
      </p:sp>
      <p:grpSp>
        <p:nvGrpSpPr>
          <p:cNvPr id="435" name="Group 23"/>
          <p:cNvGrpSpPr/>
          <p:nvPr/>
        </p:nvGrpSpPr>
        <p:grpSpPr>
          <a:xfrm>
            <a:off x="2612734" y="2137168"/>
            <a:ext cx="6966530" cy="1291835"/>
            <a:chOff x="-2" y="-2"/>
            <a:chExt cx="6966529" cy="1291834"/>
          </a:xfrm>
        </p:grpSpPr>
        <p:grpSp>
          <p:nvGrpSpPr>
            <p:cNvPr id="428" name="Group 24"/>
            <p:cNvGrpSpPr/>
            <p:nvPr/>
          </p:nvGrpSpPr>
          <p:grpSpPr>
            <a:xfrm>
              <a:off x="-3" y="-2"/>
              <a:ext cx="1291831" cy="1291835"/>
              <a:chOff x="0" y="-1"/>
              <a:chExt cx="1291829" cy="1291833"/>
            </a:xfrm>
          </p:grpSpPr>
          <p:sp>
            <p:nvSpPr>
              <p:cNvPr id="425" name="Rectangle 31"/>
              <p:cNvSpPr/>
              <p:nvPr/>
            </p:nvSpPr>
            <p:spPr>
              <a:xfrm>
                <a:off x="-1" y="-2"/>
                <a:ext cx="1291828" cy="1291833"/>
              </a:xfrm>
              <a:prstGeom prst="rect">
                <a:avLst/>
              </a:prstGeom>
              <a:solidFill>
                <a:schemeClr val="accent4"/>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sp>
            <p:nvSpPr>
              <p:cNvPr id="426" name="Freeform 8"/>
              <p:cNvSpPr/>
              <p:nvPr/>
            </p:nvSpPr>
            <p:spPr>
              <a:xfrm>
                <a:off x="333249" y="260555"/>
                <a:ext cx="627129" cy="823505"/>
              </a:xfrm>
              <a:custGeom>
                <a:avLst/>
                <a:gdLst/>
                <a:ahLst/>
                <a:cxnLst>
                  <a:cxn ang="0">
                    <a:pos x="wd2" y="hd2"/>
                  </a:cxn>
                  <a:cxn ang="5400000">
                    <a:pos x="wd2" y="hd2"/>
                  </a:cxn>
                  <a:cxn ang="10800000">
                    <a:pos x="wd2" y="hd2"/>
                  </a:cxn>
                  <a:cxn ang="16200000">
                    <a:pos x="wd2" y="hd2"/>
                  </a:cxn>
                </a:cxnLst>
                <a:rect l="0" t="0" r="r" b="b"/>
                <a:pathLst>
                  <a:path w="21600" h="21600" extrusionOk="0">
                    <a:moveTo>
                      <a:pt x="851" y="0"/>
                    </a:moveTo>
                    <a:lnTo>
                      <a:pt x="20749" y="0"/>
                    </a:lnTo>
                    <a:cubicBezTo>
                      <a:pt x="20880" y="0"/>
                      <a:pt x="21000" y="30"/>
                      <a:pt x="21109" y="91"/>
                    </a:cubicBezTo>
                    <a:cubicBezTo>
                      <a:pt x="21218" y="152"/>
                      <a:pt x="21309" y="252"/>
                      <a:pt x="21382" y="390"/>
                    </a:cubicBezTo>
                    <a:cubicBezTo>
                      <a:pt x="21455" y="529"/>
                      <a:pt x="21509" y="714"/>
                      <a:pt x="21545" y="947"/>
                    </a:cubicBezTo>
                    <a:cubicBezTo>
                      <a:pt x="21582" y="1180"/>
                      <a:pt x="21600" y="1462"/>
                      <a:pt x="21600" y="1794"/>
                    </a:cubicBezTo>
                    <a:cubicBezTo>
                      <a:pt x="21600" y="2116"/>
                      <a:pt x="21582" y="2390"/>
                      <a:pt x="21545" y="2617"/>
                    </a:cubicBezTo>
                    <a:cubicBezTo>
                      <a:pt x="21509" y="2844"/>
                      <a:pt x="21455" y="3027"/>
                      <a:pt x="21382" y="3165"/>
                    </a:cubicBezTo>
                    <a:cubicBezTo>
                      <a:pt x="21309" y="3304"/>
                      <a:pt x="21218" y="3406"/>
                      <a:pt x="21109" y="3473"/>
                    </a:cubicBezTo>
                    <a:cubicBezTo>
                      <a:pt x="21000" y="3539"/>
                      <a:pt x="20880" y="3572"/>
                      <a:pt x="20749" y="3572"/>
                    </a:cubicBezTo>
                    <a:lnTo>
                      <a:pt x="13680" y="3572"/>
                    </a:lnTo>
                    <a:lnTo>
                      <a:pt x="13680" y="20902"/>
                    </a:lnTo>
                    <a:cubicBezTo>
                      <a:pt x="13680" y="21013"/>
                      <a:pt x="13633" y="21113"/>
                      <a:pt x="13538" y="21201"/>
                    </a:cubicBezTo>
                    <a:cubicBezTo>
                      <a:pt x="13444" y="21290"/>
                      <a:pt x="13287" y="21362"/>
                      <a:pt x="13069" y="21417"/>
                    </a:cubicBezTo>
                    <a:cubicBezTo>
                      <a:pt x="12851" y="21473"/>
                      <a:pt x="12556" y="21517"/>
                      <a:pt x="12185" y="21550"/>
                    </a:cubicBezTo>
                    <a:cubicBezTo>
                      <a:pt x="11815" y="21583"/>
                      <a:pt x="11353" y="21600"/>
                      <a:pt x="10800" y="21600"/>
                    </a:cubicBezTo>
                    <a:cubicBezTo>
                      <a:pt x="10247" y="21600"/>
                      <a:pt x="9785" y="21583"/>
                      <a:pt x="9415" y="21550"/>
                    </a:cubicBezTo>
                    <a:cubicBezTo>
                      <a:pt x="9044" y="21517"/>
                      <a:pt x="8749" y="21473"/>
                      <a:pt x="8531" y="21417"/>
                    </a:cubicBezTo>
                    <a:cubicBezTo>
                      <a:pt x="8313" y="21362"/>
                      <a:pt x="8156" y="21290"/>
                      <a:pt x="8062" y="21201"/>
                    </a:cubicBezTo>
                    <a:cubicBezTo>
                      <a:pt x="7967" y="21113"/>
                      <a:pt x="7920" y="21013"/>
                      <a:pt x="7920" y="20902"/>
                    </a:cubicBezTo>
                    <a:lnTo>
                      <a:pt x="7920" y="3572"/>
                    </a:lnTo>
                    <a:lnTo>
                      <a:pt x="851" y="3572"/>
                    </a:lnTo>
                    <a:cubicBezTo>
                      <a:pt x="705" y="3572"/>
                      <a:pt x="582" y="3539"/>
                      <a:pt x="480" y="3473"/>
                    </a:cubicBezTo>
                    <a:cubicBezTo>
                      <a:pt x="378" y="3406"/>
                      <a:pt x="291" y="3304"/>
                      <a:pt x="218" y="3165"/>
                    </a:cubicBezTo>
                    <a:cubicBezTo>
                      <a:pt x="145" y="3027"/>
                      <a:pt x="91" y="2844"/>
                      <a:pt x="55" y="2617"/>
                    </a:cubicBezTo>
                    <a:cubicBezTo>
                      <a:pt x="18" y="2390"/>
                      <a:pt x="0" y="2116"/>
                      <a:pt x="0" y="1794"/>
                    </a:cubicBezTo>
                    <a:cubicBezTo>
                      <a:pt x="0" y="1462"/>
                      <a:pt x="18" y="1180"/>
                      <a:pt x="55" y="947"/>
                    </a:cubicBezTo>
                    <a:cubicBezTo>
                      <a:pt x="91" y="714"/>
                      <a:pt x="145" y="529"/>
                      <a:pt x="218" y="390"/>
                    </a:cubicBezTo>
                    <a:cubicBezTo>
                      <a:pt x="291" y="252"/>
                      <a:pt x="378" y="152"/>
                      <a:pt x="480" y="91"/>
                    </a:cubicBezTo>
                    <a:cubicBezTo>
                      <a:pt x="582" y="30"/>
                      <a:pt x="705" y="0"/>
                      <a:pt x="851"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sp>
            <p:nvSpPr>
              <p:cNvPr id="427" name="TextBox 33"/>
              <p:cNvSpPr/>
              <p:nvPr/>
            </p:nvSpPr>
            <p:spPr>
              <a:xfrm>
                <a:off x="348430" y="268265"/>
                <a:ext cx="943399" cy="1023568"/>
              </a:xfrm>
              <a:custGeom>
                <a:avLst/>
                <a:gdLst/>
                <a:ahLst/>
                <a:cxnLst>
                  <a:cxn ang="0">
                    <a:pos x="wd2" y="hd2"/>
                  </a:cxn>
                  <a:cxn ang="5400000">
                    <a:pos x="wd2" y="hd2"/>
                  </a:cxn>
                  <a:cxn ang="10800000">
                    <a:pos x="wd2" y="hd2"/>
                  </a:cxn>
                  <a:cxn ang="16200000">
                    <a:pos x="wd2" y="hd2"/>
                  </a:cxn>
                </a:cxnLst>
                <a:rect l="0" t="0" r="r" b="b"/>
                <a:pathLst>
                  <a:path w="21600" h="21600" extrusionOk="0">
                    <a:moveTo>
                      <a:pt x="0" y="2640"/>
                    </a:moveTo>
                    <a:lnTo>
                      <a:pt x="218" y="2711"/>
                    </a:lnTo>
                    <a:lnTo>
                      <a:pt x="4917" y="2711"/>
                    </a:lnTo>
                    <a:lnTo>
                      <a:pt x="4917" y="6572"/>
                    </a:lnTo>
                    <a:close/>
                    <a:moveTo>
                      <a:pt x="13752" y="0"/>
                    </a:moveTo>
                    <a:lnTo>
                      <a:pt x="21600" y="6275"/>
                    </a:lnTo>
                    <a:lnTo>
                      <a:pt x="21600" y="21600"/>
                    </a:lnTo>
                    <a:lnTo>
                      <a:pt x="10908" y="21600"/>
                    </a:lnTo>
                    <a:lnTo>
                      <a:pt x="5049" y="16915"/>
                    </a:lnTo>
                    <a:lnTo>
                      <a:pt x="5323" y="17068"/>
                    </a:lnTo>
                    <a:cubicBezTo>
                      <a:pt x="5468" y="17113"/>
                      <a:pt x="5664" y="17149"/>
                      <a:pt x="5911" y="17175"/>
                    </a:cubicBezTo>
                    <a:cubicBezTo>
                      <a:pt x="6157" y="17202"/>
                      <a:pt x="6464" y="17215"/>
                      <a:pt x="6832" y="17215"/>
                    </a:cubicBezTo>
                    <a:cubicBezTo>
                      <a:pt x="7199" y="17215"/>
                      <a:pt x="7506" y="17202"/>
                      <a:pt x="7753" y="17175"/>
                    </a:cubicBezTo>
                    <a:cubicBezTo>
                      <a:pt x="7999" y="17149"/>
                      <a:pt x="8195" y="17113"/>
                      <a:pt x="8340" y="17068"/>
                    </a:cubicBezTo>
                    <a:cubicBezTo>
                      <a:pt x="8485" y="17024"/>
                      <a:pt x="8589" y="16966"/>
                      <a:pt x="8652" y="16895"/>
                    </a:cubicBezTo>
                    <a:cubicBezTo>
                      <a:pt x="8715" y="16823"/>
                      <a:pt x="8746" y="16743"/>
                      <a:pt x="8746" y="16654"/>
                    </a:cubicBezTo>
                    <a:lnTo>
                      <a:pt x="8746" y="2711"/>
                    </a:lnTo>
                    <a:lnTo>
                      <a:pt x="13445" y="2711"/>
                    </a:lnTo>
                    <a:cubicBezTo>
                      <a:pt x="13532" y="2711"/>
                      <a:pt x="13612" y="2685"/>
                      <a:pt x="13685" y="2631"/>
                    </a:cubicBezTo>
                    <a:cubicBezTo>
                      <a:pt x="13757" y="2578"/>
                      <a:pt x="13818" y="2495"/>
                      <a:pt x="13866" y="2384"/>
                    </a:cubicBezTo>
                    <a:cubicBezTo>
                      <a:pt x="13914" y="2272"/>
                      <a:pt x="13951" y="2125"/>
                      <a:pt x="13975" y="1943"/>
                    </a:cubicBezTo>
                    <a:cubicBezTo>
                      <a:pt x="13999" y="1760"/>
                      <a:pt x="14011" y="1539"/>
                      <a:pt x="14011" y="1281"/>
                    </a:cubicBezTo>
                    <a:cubicBezTo>
                      <a:pt x="14011" y="1014"/>
                      <a:pt x="13999" y="786"/>
                      <a:pt x="13975" y="599"/>
                    </a:cubicBezTo>
                    <a:cubicBezTo>
                      <a:pt x="13951" y="412"/>
                      <a:pt x="13914" y="263"/>
                      <a:pt x="13866" y="151"/>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grpSp>
        <p:grpSp>
          <p:nvGrpSpPr>
            <p:cNvPr id="432" name="Group 25"/>
            <p:cNvGrpSpPr/>
            <p:nvPr/>
          </p:nvGrpSpPr>
          <p:grpSpPr>
            <a:xfrm>
              <a:off x="4259971" y="-3"/>
              <a:ext cx="1291832" cy="1291834"/>
              <a:chOff x="-1" y="-1"/>
              <a:chExt cx="1291831" cy="1291832"/>
            </a:xfrm>
          </p:grpSpPr>
          <p:sp>
            <p:nvSpPr>
              <p:cNvPr id="429" name="Rectangle 28"/>
              <p:cNvSpPr/>
              <p:nvPr/>
            </p:nvSpPr>
            <p:spPr>
              <a:xfrm>
                <a:off x="-2" y="-2"/>
                <a:ext cx="1291830" cy="1291833"/>
              </a:xfrm>
              <a:prstGeom prst="rect">
                <a:avLst/>
              </a:prstGeom>
              <a:solidFill>
                <a:schemeClr val="accent3"/>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sp>
            <p:nvSpPr>
              <p:cNvPr id="430" name="TextBox 29"/>
              <p:cNvSpPr/>
              <p:nvPr/>
            </p:nvSpPr>
            <p:spPr>
              <a:xfrm>
                <a:off x="494135" y="271734"/>
                <a:ext cx="797695" cy="1020098"/>
              </a:xfrm>
              <a:custGeom>
                <a:avLst/>
                <a:gdLst/>
                <a:ahLst/>
                <a:cxnLst>
                  <a:cxn ang="0">
                    <a:pos x="wd2" y="hd2"/>
                  </a:cxn>
                  <a:cxn ang="5400000">
                    <a:pos x="wd2" y="hd2"/>
                  </a:cxn>
                  <a:cxn ang="10800000">
                    <a:pos x="wd2" y="hd2"/>
                  </a:cxn>
                  <a:cxn ang="16200000">
                    <a:pos x="wd2" y="hd2"/>
                  </a:cxn>
                </a:cxnLst>
                <a:rect l="0" t="0" r="r" b="b"/>
                <a:pathLst>
                  <a:path w="21600" h="21600" extrusionOk="0">
                    <a:moveTo>
                      <a:pt x="0" y="16"/>
                    </a:moveTo>
                    <a:lnTo>
                      <a:pt x="5859" y="3990"/>
                    </a:lnTo>
                    <a:lnTo>
                      <a:pt x="5506" y="4605"/>
                    </a:lnTo>
                    <a:cubicBezTo>
                      <a:pt x="5289" y="5017"/>
                      <a:pt x="5066" y="5450"/>
                      <a:pt x="4837" y="5907"/>
                    </a:cubicBezTo>
                    <a:cubicBezTo>
                      <a:pt x="4608" y="6363"/>
                      <a:pt x="4385" y="6832"/>
                      <a:pt x="4168" y="7315"/>
                    </a:cubicBezTo>
                    <a:lnTo>
                      <a:pt x="4134" y="7315"/>
                    </a:lnTo>
                    <a:cubicBezTo>
                      <a:pt x="3894" y="6814"/>
                      <a:pt x="3656" y="6336"/>
                      <a:pt x="3422" y="5880"/>
                    </a:cubicBezTo>
                    <a:cubicBezTo>
                      <a:pt x="3187" y="5424"/>
                      <a:pt x="2950" y="4990"/>
                      <a:pt x="2710" y="4579"/>
                    </a:cubicBezTo>
                    <a:lnTo>
                      <a:pt x="240" y="313"/>
                    </a:lnTo>
                    <a:close/>
                    <a:moveTo>
                      <a:pt x="12760" y="0"/>
                    </a:moveTo>
                    <a:lnTo>
                      <a:pt x="21600" y="5996"/>
                    </a:lnTo>
                    <a:lnTo>
                      <a:pt x="21600" y="21600"/>
                    </a:lnTo>
                    <a:lnTo>
                      <a:pt x="8880" y="21600"/>
                    </a:lnTo>
                    <a:lnTo>
                      <a:pt x="2037" y="16958"/>
                    </a:lnTo>
                    <a:lnTo>
                      <a:pt x="2238" y="17053"/>
                    </a:lnTo>
                    <a:cubicBezTo>
                      <a:pt x="2416" y="17098"/>
                      <a:pt x="2647" y="17133"/>
                      <a:pt x="2933" y="17160"/>
                    </a:cubicBezTo>
                    <a:cubicBezTo>
                      <a:pt x="3219" y="17187"/>
                      <a:pt x="3585" y="17201"/>
                      <a:pt x="4031" y="17201"/>
                    </a:cubicBezTo>
                    <a:cubicBezTo>
                      <a:pt x="4465" y="17201"/>
                      <a:pt x="4828" y="17187"/>
                      <a:pt x="5120" y="17160"/>
                    </a:cubicBezTo>
                    <a:cubicBezTo>
                      <a:pt x="5412" y="17133"/>
                      <a:pt x="5643" y="17098"/>
                      <a:pt x="5815" y="17053"/>
                    </a:cubicBezTo>
                    <a:cubicBezTo>
                      <a:pt x="5986" y="17008"/>
                      <a:pt x="6109" y="16950"/>
                      <a:pt x="6183" y="16879"/>
                    </a:cubicBezTo>
                    <a:cubicBezTo>
                      <a:pt x="6258" y="16807"/>
                      <a:pt x="6295" y="16727"/>
                      <a:pt x="6295" y="16637"/>
                    </a:cubicBezTo>
                    <a:lnTo>
                      <a:pt x="6295" y="10534"/>
                    </a:lnTo>
                    <a:lnTo>
                      <a:pt x="12367" y="1078"/>
                    </a:lnTo>
                    <a:cubicBezTo>
                      <a:pt x="12573" y="756"/>
                      <a:pt x="12710" y="501"/>
                      <a:pt x="12779" y="313"/>
                    </a:cubicBezTo>
                    <a:cubicBezTo>
                      <a:pt x="12813" y="219"/>
                      <a:pt x="12822" y="137"/>
                      <a:pt x="12807" y="67"/>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sp>
            <p:nvSpPr>
              <p:cNvPr id="431" name="Freeform 13"/>
              <p:cNvSpPr/>
              <p:nvPr/>
            </p:nvSpPr>
            <p:spPr>
              <a:xfrm>
                <a:off x="318472" y="256754"/>
                <a:ext cx="648864" cy="827306"/>
              </a:xfrm>
              <a:custGeom>
                <a:avLst/>
                <a:gdLst/>
                <a:ahLst/>
                <a:cxnLst>
                  <a:cxn ang="0">
                    <a:pos x="wd2" y="hd2"/>
                  </a:cxn>
                  <a:cxn ang="5400000">
                    <a:pos x="wd2" y="hd2"/>
                  </a:cxn>
                  <a:cxn ang="10800000">
                    <a:pos x="wd2" y="hd2"/>
                  </a:cxn>
                  <a:cxn ang="16200000">
                    <a:pos x="wd2" y="hd2"/>
                  </a:cxn>
                </a:cxnLst>
                <a:rect l="0" t="0" r="r" b="b"/>
                <a:pathLst>
                  <a:path w="21519" h="21600" extrusionOk="0">
                    <a:moveTo>
                      <a:pt x="2863" y="0"/>
                    </a:moveTo>
                    <a:cubicBezTo>
                      <a:pt x="3507" y="0"/>
                      <a:pt x="4022" y="11"/>
                      <a:pt x="4407" y="33"/>
                    </a:cubicBezTo>
                    <a:cubicBezTo>
                      <a:pt x="4792" y="55"/>
                      <a:pt x="5097" y="96"/>
                      <a:pt x="5321" y="157"/>
                    </a:cubicBezTo>
                    <a:cubicBezTo>
                      <a:pt x="5545" y="218"/>
                      <a:pt x="5709" y="298"/>
                      <a:pt x="5814" y="397"/>
                    </a:cubicBezTo>
                    <a:cubicBezTo>
                      <a:pt x="5919" y="496"/>
                      <a:pt x="6021" y="623"/>
                      <a:pt x="6119" y="777"/>
                    </a:cubicBezTo>
                    <a:lnTo>
                      <a:pt x="9144" y="6037"/>
                    </a:lnTo>
                    <a:cubicBezTo>
                      <a:pt x="9438" y="6544"/>
                      <a:pt x="9729" y="7079"/>
                      <a:pt x="10016" y="7641"/>
                    </a:cubicBezTo>
                    <a:cubicBezTo>
                      <a:pt x="10303" y="8203"/>
                      <a:pt x="10594" y="8793"/>
                      <a:pt x="10888" y="9411"/>
                    </a:cubicBezTo>
                    <a:lnTo>
                      <a:pt x="10930" y="9411"/>
                    </a:lnTo>
                    <a:cubicBezTo>
                      <a:pt x="11196" y="8815"/>
                      <a:pt x="11469" y="8236"/>
                      <a:pt x="11749" y="7674"/>
                    </a:cubicBezTo>
                    <a:cubicBezTo>
                      <a:pt x="12029" y="7112"/>
                      <a:pt x="12302" y="6577"/>
                      <a:pt x="12568" y="6070"/>
                    </a:cubicBezTo>
                    <a:lnTo>
                      <a:pt x="15552" y="843"/>
                    </a:lnTo>
                    <a:cubicBezTo>
                      <a:pt x="15622" y="667"/>
                      <a:pt x="15709" y="526"/>
                      <a:pt x="15814" y="422"/>
                    </a:cubicBezTo>
                    <a:cubicBezTo>
                      <a:pt x="15919" y="317"/>
                      <a:pt x="16077" y="232"/>
                      <a:pt x="16287" y="165"/>
                    </a:cubicBezTo>
                    <a:cubicBezTo>
                      <a:pt x="16497" y="99"/>
                      <a:pt x="16784" y="55"/>
                      <a:pt x="17148" y="33"/>
                    </a:cubicBezTo>
                    <a:cubicBezTo>
                      <a:pt x="17512" y="11"/>
                      <a:pt x="17996" y="0"/>
                      <a:pt x="18598" y="0"/>
                    </a:cubicBezTo>
                    <a:cubicBezTo>
                      <a:pt x="19396" y="0"/>
                      <a:pt x="20016" y="14"/>
                      <a:pt x="20457" y="41"/>
                    </a:cubicBezTo>
                    <a:cubicBezTo>
                      <a:pt x="20898" y="69"/>
                      <a:pt x="21199" y="141"/>
                      <a:pt x="21360" y="256"/>
                    </a:cubicBezTo>
                    <a:cubicBezTo>
                      <a:pt x="21521" y="372"/>
                      <a:pt x="21560" y="546"/>
                      <a:pt x="21476" y="777"/>
                    </a:cubicBezTo>
                    <a:cubicBezTo>
                      <a:pt x="21392" y="1009"/>
                      <a:pt x="21224" y="1323"/>
                      <a:pt x="20972" y="1720"/>
                    </a:cubicBezTo>
                    <a:lnTo>
                      <a:pt x="13535" y="13380"/>
                    </a:lnTo>
                    <a:lnTo>
                      <a:pt x="13535" y="20905"/>
                    </a:lnTo>
                    <a:cubicBezTo>
                      <a:pt x="13535" y="21016"/>
                      <a:pt x="13489" y="21115"/>
                      <a:pt x="13398" y="21203"/>
                    </a:cubicBezTo>
                    <a:cubicBezTo>
                      <a:pt x="13307" y="21291"/>
                      <a:pt x="13157" y="21363"/>
                      <a:pt x="12947" y="21418"/>
                    </a:cubicBezTo>
                    <a:cubicBezTo>
                      <a:pt x="12737" y="21473"/>
                      <a:pt x="12453" y="21517"/>
                      <a:pt x="12096" y="21550"/>
                    </a:cubicBezTo>
                    <a:cubicBezTo>
                      <a:pt x="11739" y="21583"/>
                      <a:pt x="11294" y="21600"/>
                      <a:pt x="10762" y="21600"/>
                    </a:cubicBezTo>
                    <a:cubicBezTo>
                      <a:pt x="10216" y="21600"/>
                      <a:pt x="9767" y="21583"/>
                      <a:pt x="9417" y="21550"/>
                    </a:cubicBezTo>
                    <a:cubicBezTo>
                      <a:pt x="9067" y="21517"/>
                      <a:pt x="8783" y="21473"/>
                      <a:pt x="8566" y="21418"/>
                    </a:cubicBezTo>
                    <a:cubicBezTo>
                      <a:pt x="8349" y="21363"/>
                      <a:pt x="8199" y="21291"/>
                      <a:pt x="8115" y="21203"/>
                    </a:cubicBezTo>
                    <a:cubicBezTo>
                      <a:pt x="8031" y="21115"/>
                      <a:pt x="7989" y="21016"/>
                      <a:pt x="7989" y="20905"/>
                    </a:cubicBezTo>
                    <a:lnTo>
                      <a:pt x="7989" y="13380"/>
                    </a:lnTo>
                    <a:lnTo>
                      <a:pt x="552" y="1720"/>
                    </a:lnTo>
                    <a:cubicBezTo>
                      <a:pt x="286" y="1312"/>
                      <a:pt x="114" y="995"/>
                      <a:pt x="37" y="769"/>
                    </a:cubicBezTo>
                    <a:cubicBezTo>
                      <a:pt x="-40" y="543"/>
                      <a:pt x="2" y="372"/>
                      <a:pt x="163" y="256"/>
                    </a:cubicBezTo>
                    <a:cubicBezTo>
                      <a:pt x="324" y="141"/>
                      <a:pt x="622" y="69"/>
                      <a:pt x="1056" y="41"/>
                    </a:cubicBezTo>
                    <a:cubicBezTo>
                      <a:pt x="1490" y="14"/>
                      <a:pt x="2092" y="0"/>
                      <a:pt x="2863"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defTabSz="914400">
                  <a:defRPr>
                    <a:latin typeface="+mn-lt"/>
                    <a:ea typeface="+mn-ea"/>
                    <a:cs typeface="+mn-cs"/>
                    <a:sym typeface="Calibri"/>
                  </a:defRPr>
                </a:pPr>
              </a:p>
            </p:txBody>
          </p:sp>
        </p:grpSp>
        <p:sp>
          <p:nvSpPr>
            <p:cNvPr id="433" name="Freeform: Shape 26"/>
            <p:cNvSpPr/>
            <p:nvPr/>
          </p:nvSpPr>
          <p:spPr>
            <a:xfrm>
              <a:off x="1402205" y="601612"/>
              <a:ext cx="2158502" cy="546203"/>
            </a:xfrm>
            <a:custGeom>
              <a:avLst/>
              <a:gdLst/>
              <a:ahLst/>
              <a:cxnLst>
                <a:cxn ang="0">
                  <a:pos x="wd2" y="hd2"/>
                </a:cxn>
                <a:cxn ang="5400000">
                  <a:pos x="wd2" y="hd2"/>
                </a:cxn>
                <a:cxn ang="10800000">
                  <a:pos x="wd2" y="hd2"/>
                </a:cxn>
                <a:cxn ang="16200000">
                  <a:pos x="wd2" y="hd2"/>
                </a:cxn>
              </a:cxnLst>
              <a:rect l="0" t="0" r="r" b="b"/>
              <a:pathLst>
                <a:path w="21600" h="21600" extrusionOk="0">
                  <a:moveTo>
                    <a:pt x="7643" y="3340"/>
                  </a:moveTo>
                  <a:cubicBezTo>
                    <a:pt x="7561" y="4596"/>
                    <a:pt x="7326" y="7700"/>
                    <a:pt x="6939" y="12654"/>
                  </a:cubicBezTo>
                  <a:lnTo>
                    <a:pt x="8358" y="12654"/>
                  </a:lnTo>
                  <a:cubicBezTo>
                    <a:pt x="7993" y="8014"/>
                    <a:pt x="7788" y="5390"/>
                    <a:pt x="7742" y="4782"/>
                  </a:cubicBezTo>
                  <a:cubicBezTo>
                    <a:pt x="7696" y="4174"/>
                    <a:pt x="7663" y="3693"/>
                    <a:pt x="7643" y="3340"/>
                  </a:cubicBezTo>
                  <a:close/>
                  <a:moveTo>
                    <a:pt x="17221" y="88"/>
                  </a:moveTo>
                  <a:lnTo>
                    <a:pt x="18376" y="88"/>
                  </a:lnTo>
                  <a:lnTo>
                    <a:pt x="18376" y="9932"/>
                  </a:lnTo>
                  <a:lnTo>
                    <a:pt x="18830" y="7401"/>
                  </a:lnTo>
                  <a:lnTo>
                    <a:pt x="20304" y="88"/>
                  </a:lnTo>
                  <a:lnTo>
                    <a:pt x="21585" y="88"/>
                  </a:lnTo>
                  <a:lnTo>
                    <a:pt x="19686" y="9608"/>
                  </a:lnTo>
                  <a:lnTo>
                    <a:pt x="21600" y="21600"/>
                  </a:lnTo>
                  <a:lnTo>
                    <a:pt x="20289" y="21600"/>
                  </a:lnTo>
                  <a:lnTo>
                    <a:pt x="18863" y="12536"/>
                  </a:lnTo>
                  <a:lnTo>
                    <a:pt x="18376" y="13919"/>
                  </a:lnTo>
                  <a:lnTo>
                    <a:pt x="18376" y="21600"/>
                  </a:lnTo>
                  <a:lnTo>
                    <a:pt x="17221" y="21600"/>
                  </a:lnTo>
                  <a:close/>
                  <a:moveTo>
                    <a:pt x="11044" y="88"/>
                  </a:moveTo>
                  <a:lnTo>
                    <a:pt x="12500" y="88"/>
                  </a:lnTo>
                  <a:lnTo>
                    <a:pt x="14864" y="16200"/>
                  </a:lnTo>
                  <a:lnTo>
                    <a:pt x="14890" y="16200"/>
                  </a:lnTo>
                  <a:cubicBezTo>
                    <a:pt x="14853" y="13404"/>
                    <a:pt x="14834" y="11428"/>
                    <a:pt x="14834" y="10270"/>
                  </a:cubicBezTo>
                  <a:lnTo>
                    <a:pt x="14834" y="88"/>
                  </a:lnTo>
                  <a:lnTo>
                    <a:pt x="15873" y="88"/>
                  </a:lnTo>
                  <a:lnTo>
                    <a:pt x="15873" y="21600"/>
                  </a:lnTo>
                  <a:lnTo>
                    <a:pt x="14406" y="21600"/>
                  </a:lnTo>
                  <a:lnTo>
                    <a:pt x="12038" y="5326"/>
                  </a:lnTo>
                  <a:lnTo>
                    <a:pt x="12005" y="5326"/>
                  </a:lnTo>
                  <a:cubicBezTo>
                    <a:pt x="12052" y="8201"/>
                    <a:pt x="12075" y="10251"/>
                    <a:pt x="12075" y="11477"/>
                  </a:cubicBezTo>
                  <a:lnTo>
                    <a:pt x="12075" y="21600"/>
                  </a:lnTo>
                  <a:lnTo>
                    <a:pt x="11044" y="21600"/>
                  </a:lnTo>
                  <a:close/>
                  <a:moveTo>
                    <a:pt x="0" y="88"/>
                  </a:moveTo>
                  <a:lnTo>
                    <a:pt x="1154" y="88"/>
                  </a:lnTo>
                  <a:lnTo>
                    <a:pt x="1154" y="8519"/>
                  </a:lnTo>
                  <a:lnTo>
                    <a:pt x="3310" y="8519"/>
                  </a:lnTo>
                  <a:lnTo>
                    <a:pt x="3310" y="88"/>
                  </a:lnTo>
                  <a:lnTo>
                    <a:pt x="4460" y="88"/>
                  </a:lnTo>
                  <a:lnTo>
                    <a:pt x="4460" y="21600"/>
                  </a:lnTo>
                  <a:lnTo>
                    <a:pt x="3310" y="21600"/>
                  </a:lnTo>
                  <a:lnTo>
                    <a:pt x="3310" y="12316"/>
                  </a:lnTo>
                  <a:lnTo>
                    <a:pt x="1154" y="12316"/>
                  </a:lnTo>
                  <a:lnTo>
                    <a:pt x="1154" y="21600"/>
                  </a:lnTo>
                  <a:lnTo>
                    <a:pt x="0" y="21600"/>
                  </a:lnTo>
                  <a:close/>
                  <a:moveTo>
                    <a:pt x="6932" y="0"/>
                  </a:moveTo>
                  <a:lnTo>
                    <a:pt x="8343" y="0"/>
                  </a:lnTo>
                  <a:lnTo>
                    <a:pt x="10272" y="21600"/>
                  </a:lnTo>
                  <a:lnTo>
                    <a:pt x="9028" y="21600"/>
                  </a:lnTo>
                  <a:lnTo>
                    <a:pt x="8633" y="16480"/>
                  </a:lnTo>
                  <a:lnTo>
                    <a:pt x="6649" y="16480"/>
                  </a:lnTo>
                  <a:lnTo>
                    <a:pt x="6254" y="21600"/>
                  </a:lnTo>
                  <a:lnTo>
                    <a:pt x="5011" y="21600"/>
                  </a:ln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434" name="Freeform: Shape 27"/>
            <p:cNvSpPr/>
            <p:nvPr/>
          </p:nvSpPr>
          <p:spPr>
            <a:xfrm>
              <a:off x="5657929" y="599192"/>
              <a:ext cx="1308598" cy="559969"/>
            </a:xfrm>
            <a:custGeom>
              <a:avLst/>
              <a:gdLst/>
              <a:ahLst/>
              <a:cxnLst>
                <a:cxn ang="0">
                  <a:pos x="wd2" y="hd2"/>
                </a:cxn>
                <a:cxn ang="5400000">
                  <a:pos x="wd2" y="hd2"/>
                </a:cxn>
                <a:cxn ang="10800000">
                  <a:pos x="wd2" y="hd2"/>
                </a:cxn>
                <a:cxn ang="16200000">
                  <a:pos x="wd2" y="hd2"/>
                </a:cxn>
              </a:cxnLst>
              <a:rect l="0" t="0" r="r" b="b"/>
              <a:pathLst>
                <a:path w="21600" h="21600" extrusionOk="0">
                  <a:moveTo>
                    <a:pt x="20531" y="16720"/>
                  </a:moveTo>
                  <a:cubicBezTo>
                    <a:pt x="20871" y="16720"/>
                    <a:pt x="21134" y="16931"/>
                    <a:pt x="21321" y="17352"/>
                  </a:cubicBezTo>
                  <a:cubicBezTo>
                    <a:pt x="21507" y="17773"/>
                    <a:pt x="21600" y="18376"/>
                    <a:pt x="21600" y="19160"/>
                  </a:cubicBezTo>
                  <a:cubicBezTo>
                    <a:pt x="21600" y="19916"/>
                    <a:pt x="21506" y="20512"/>
                    <a:pt x="21317" y="20947"/>
                  </a:cubicBezTo>
                  <a:cubicBezTo>
                    <a:pt x="21129" y="21382"/>
                    <a:pt x="20867" y="21600"/>
                    <a:pt x="20531" y="21600"/>
                  </a:cubicBezTo>
                  <a:cubicBezTo>
                    <a:pt x="20187" y="21600"/>
                    <a:pt x="19921" y="21387"/>
                    <a:pt x="19733" y="20961"/>
                  </a:cubicBezTo>
                  <a:cubicBezTo>
                    <a:pt x="19545" y="20536"/>
                    <a:pt x="19450" y="19935"/>
                    <a:pt x="19450" y="19160"/>
                  </a:cubicBezTo>
                  <a:cubicBezTo>
                    <a:pt x="19450" y="18356"/>
                    <a:pt x="19543" y="17749"/>
                    <a:pt x="19727" y="17337"/>
                  </a:cubicBezTo>
                  <a:cubicBezTo>
                    <a:pt x="19911" y="16926"/>
                    <a:pt x="20179" y="16720"/>
                    <a:pt x="20531" y="16720"/>
                  </a:cubicBezTo>
                  <a:close/>
                  <a:moveTo>
                    <a:pt x="4287" y="3703"/>
                  </a:moveTo>
                  <a:cubicBezTo>
                    <a:pt x="3529" y="3703"/>
                    <a:pt x="2958" y="4298"/>
                    <a:pt x="2573" y="5490"/>
                  </a:cubicBezTo>
                  <a:cubicBezTo>
                    <a:pt x="2188" y="6681"/>
                    <a:pt x="1996" y="8449"/>
                    <a:pt x="1996" y="10793"/>
                  </a:cubicBezTo>
                  <a:cubicBezTo>
                    <a:pt x="1996" y="13137"/>
                    <a:pt x="2186" y="14902"/>
                    <a:pt x="2567" y="16089"/>
                  </a:cubicBezTo>
                  <a:cubicBezTo>
                    <a:pt x="2948" y="17275"/>
                    <a:pt x="3517" y="17868"/>
                    <a:pt x="4274" y="17868"/>
                  </a:cubicBezTo>
                  <a:cubicBezTo>
                    <a:pt x="5793" y="17868"/>
                    <a:pt x="6553" y="15510"/>
                    <a:pt x="6553" y="10793"/>
                  </a:cubicBezTo>
                  <a:cubicBezTo>
                    <a:pt x="6553" y="6066"/>
                    <a:pt x="5798" y="3703"/>
                    <a:pt x="4287" y="3703"/>
                  </a:cubicBezTo>
                  <a:close/>
                  <a:moveTo>
                    <a:pt x="10225" y="330"/>
                  </a:moveTo>
                  <a:lnTo>
                    <a:pt x="12122" y="330"/>
                  </a:lnTo>
                  <a:lnTo>
                    <a:pt x="12122" y="13175"/>
                  </a:lnTo>
                  <a:cubicBezTo>
                    <a:pt x="12122" y="14792"/>
                    <a:pt x="12261" y="15979"/>
                    <a:pt x="12540" y="16735"/>
                  </a:cubicBezTo>
                  <a:cubicBezTo>
                    <a:pt x="12818" y="17490"/>
                    <a:pt x="13279" y="17868"/>
                    <a:pt x="13922" y="17868"/>
                  </a:cubicBezTo>
                  <a:cubicBezTo>
                    <a:pt x="14544" y="17868"/>
                    <a:pt x="14995" y="17488"/>
                    <a:pt x="15276" y="16727"/>
                  </a:cubicBezTo>
                  <a:cubicBezTo>
                    <a:pt x="15556" y="15967"/>
                    <a:pt x="15697" y="14773"/>
                    <a:pt x="15697" y="13147"/>
                  </a:cubicBezTo>
                  <a:lnTo>
                    <a:pt x="15697" y="330"/>
                  </a:lnTo>
                  <a:lnTo>
                    <a:pt x="17594" y="330"/>
                  </a:lnTo>
                  <a:lnTo>
                    <a:pt x="17594" y="13907"/>
                  </a:lnTo>
                  <a:cubicBezTo>
                    <a:pt x="17594" y="15457"/>
                    <a:pt x="17446" y="16816"/>
                    <a:pt x="17149" y="17983"/>
                  </a:cubicBezTo>
                  <a:cubicBezTo>
                    <a:pt x="16852" y="19151"/>
                    <a:pt x="16423" y="20045"/>
                    <a:pt x="15862" y="20667"/>
                  </a:cubicBezTo>
                  <a:cubicBezTo>
                    <a:pt x="15301" y="21289"/>
                    <a:pt x="14638" y="21600"/>
                    <a:pt x="13873" y="21600"/>
                  </a:cubicBezTo>
                  <a:cubicBezTo>
                    <a:pt x="12718" y="21600"/>
                    <a:pt x="11821" y="20909"/>
                    <a:pt x="11183" y="19526"/>
                  </a:cubicBezTo>
                  <a:cubicBezTo>
                    <a:pt x="10544" y="18144"/>
                    <a:pt x="10225" y="16251"/>
                    <a:pt x="10225" y="13850"/>
                  </a:cubicBezTo>
                  <a:close/>
                  <a:moveTo>
                    <a:pt x="19475" y="230"/>
                  </a:moveTo>
                  <a:lnTo>
                    <a:pt x="21600" y="230"/>
                  </a:lnTo>
                  <a:lnTo>
                    <a:pt x="21287" y="14252"/>
                  </a:lnTo>
                  <a:lnTo>
                    <a:pt x="19788" y="14252"/>
                  </a:lnTo>
                  <a:close/>
                  <a:moveTo>
                    <a:pt x="4287" y="0"/>
                  </a:moveTo>
                  <a:cubicBezTo>
                    <a:pt x="5667" y="0"/>
                    <a:pt x="6722" y="928"/>
                    <a:pt x="7453" y="2784"/>
                  </a:cubicBezTo>
                  <a:cubicBezTo>
                    <a:pt x="8184" y="4641"/>
                    <a:pt x="8549" y="7310"/>
                    <a:pt x="8549" y="10793"/>
                  </a:cubicBezTo>
                  <a:cubicBezTo>
                    <a:pt x="8549" y="14266"/>
                    <a:pt x="8180" y="16936"/>
                    <a:pt x="7443" y="18801"/>
                  </a:cubicBezTo>
                  <a:cubicBezTo>
                    <a:pt x="6706" y="20667"/>
                    <a:pt x="5650" y="21600"/>
                    <a:pt x="4274" y="21600"/>
                  </a:cubicBezTo>
                  <a:cubicBezTo>
                    <a:pt x="2899" y="21600"/>
                    <a:pt x="1842" y="20667"/>
                    <a:pt x="1105" y="18801"/>
                  </a:cubicBezTo>
                  <a:cubicBezTo>
                    <a:pt x="368" y="16936"/>
                    <a:pt x="0" y="14256"/>
                    <a:pt x="0" y="10764"/>
                  </a:cubicBezTo>
                  <a:cubicBezTo>
                    <a:pt x="0" y="7272"/>
                    <a:pt x="370" y="4605"/>
                    <a:pt x="1109" y="2763"/>
                  </a:cubicBezTo>
                  <a:cubicBezTo>
                    <a:pt x="1848" y="921"/>
                    <a:pt x="2907" y="0"/>
                    <a:pt x="4287" y="0"/>
                  </a:cubicBezTo>
                  <a:close/>
                </a:path>
              </a:pathLst>
            </a:custGeom>
            <a:solidFill>
              <a:srgbClr val="FFFFFF"/>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grpSp>
    </p:spTree>
  </p:cSld>
  <p:clrMapOvr>
    <a:masterClrMapping/>
  </p:clrMapOvr>
  <p:transition spd="med"/>
</p:sld>
</file>

<file path=ppt/theme/theme1.xml><?xml version="1.0" encoding="utf-8"?>
<a:theme xmlns:a="http://schemas.openxmlformats.org/drawingml/2006/main" name="Custom Design">
  <a:themeElements>
    <a:clrScheme name="Custom Design">
      <a:dk1>
        <a:srgbClr val="FFFFFF"/>
      </a:dk1>
      <a:lt1>
        <a:srgbClr val="FFFFFF"/>
      </a:lt1>
      <a:dk2>
        <a:srgbClr val="A7A7A7"/>
      </a:dk2>
      <a:lt2>
        <a:srgbClr val="535353"/>
      </a:lt2>
      <a:accent1>
        <a:srgbClr val="403551"/>
      </a:accent1>
      <a:accent2>
        <a:srgbClr val="D0343C"/>
      </a:accent2>
      <a:accent3>
        <a:srgbClr val="F9BE75"/>
      </a:accent3>
      <a:accent4>
        <a:srgbClr val="8DB1C4"/>
      </a:accent4>
      <a:accent5>
        <a:srgbClr val="615474"/>
      </a:accent5>
      <a:accent6>
        <a:srgbClr val="E4625C"/>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403551"/>
      </a:accent1>
      <a:accent2>
        <a:srgbClr val="D0343C"/>
      </a:accent2>
      <a:accent3>
        <a:srgbClr val="F9BE75"/>
      </a:accent3>
      <a:accent4>
        <a:srgbClr val="8DB1C4"/>
      </a:accent4>
      <a:accent5>
        <a:srgbClr val="615474"/>
      </a:accent5>
      <a:accent6>
        <a:srgbClr val="E4625C"/>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upright="0">
        <a:spAutoFit/>
      </a:bodyPr>
      <a:lstStyle>
        <a:def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3765"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Presentation</Application>
  <PresentationFormat/>
  <Paragraphs>76</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Helvetica</vt:lpstr>
      <vt:lpstr>Calibri</vt:lpstr>
      <vt:lpstr>Helvetica Neue</vt:lpstr>
      <vt:lpstr>Arial</vt:lpstr>
      <vt:lpstr>Gill Sans</vt:lpstr>
      <vt:lpstr>Open Sans</vt:lpstr>
      <vt:lpstr>Thonburi</vt:lpstr>
      <vt:lpstr>Calibri Light</vt:lpstr>
      <vt:lpstr>Avenir Heavy</vt:lpstr>
      <vt:lpstr>Carlito</vt:lpstr>
      <vt:lpstr>微软雅黑</vt:lpstr>
      <vt:lpstr>汉仪旗黑</vt:lpstr>
      <vt:lpstr>Arial Unicode MS</vt:lpstr>
      <vt:lpstr>Calibri</vt:lpstr>
      <vt:lpstr>Custom Design</vt:lpstr>
      <vt:lpstr>Aadhar  Application for smooth check-in to Airport,Railway Station,Hotel and more!</vt:lpstr>
      <vt:lpstr>Aadhar client </vt:lpstr>
      <vt:lpstr>How we achieve seamless Authentication?</vt:lpstr>
      <vt:lpstr>Seamless Auth transfer to Verifier in two ways</vt:lpstr>
      <vt:lpstr>NFC </vt:lpstr>
      <vt:lpstr>QR code</vt:lpstr>
      <vt:lpstr>Thank You!</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Aadhar  Application for smooth check-in to Airport,Railway Station,Hotel and more!</dc:title>
  <dc:creator/>
  <cp:lastModifiedBy>afzal</cp:lastModifiedBy>
  <cp:revision>1</cp:revision>
  <dcterms:created xsi:type="dcterms:W3CDTF">2021-10-31T13:54:04Z</dcterms:created>
  <dcterms:modified xsi:type="dcterms:W3CDTF">2021-10-31T13:54:04Z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