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302" r:id="rId4"/>
    <p:sldId id="306" r:id="rId5"/>
    <p:sldId id="307" r:id="rId6"/>
    <p:sldId id="303" r:id="rId7"/>
    <p:sldId id="308" r:id="rId8"/>
    <p:sldId id="309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/>
  </p:cmAuthor>
  <p:cmAuthor id="2" name="BARADA SABUT" initials="BS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92" autoAdjust="0"/>
    <p:restoredTop sz="94660"/>
  </p:normalViewPr>
  <p:slideViewPr>
    <p:cSldViewPr snapToGrid="0">
      <p:cViewPr>
        <p:scale>
          <a:sx n="79" d="100"/>
          <a:sy n="79" d="100"/>
        </p:scale>
        <p:origin x="-10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C6B4-078F-4FCE-B3A1-280881EC2446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</a:p>
        </p:txBody>
      </p:sp>
    </p:spTree>
    <p:extLst>
      <p:ext uri="{BB962C8B-B14F-4D97-AF65-F5344CB8AC3E}">
        <p14:creationId xmlns:p14="http://schemas.microsoft.com/office/powerpoint/2010/main" val="307129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81DA-31EA-44F9-B635-662CF8450B7B}" type="datetime1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9661-8AC4-4525-9A0A-21002CFDE62D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330-71DA-4A4B-81A3-74FFC00271E3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021FF-061C-144A-8141-2CE927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9EC0107-76CD-A148-A7F8-521502D2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D16A-0F66-40AB-A6F0-1B7AFCA20444}" type="datetime1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843CE7-765D-CF40-A209-F211F94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mtClean="0"/>
              <a:t>presented by Youth_India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0DFCE6-28BF-3F4D-BE90-70BDABA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B669-7CDA-4771-829F-D33E3FA25C7D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2B47-6450-4316-AB0C-14A0544D240D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3A47-CC73-4661-99DE-1F3A4C9F26FE}" type="datetime1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B5E0-A687-4B5F-829B-010AF17EB780}" type="datetime1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20D9-8589-4D97-B026-A788832AAD3D}" type="datetime1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303E-B1BD-412C-BC04-AB46ED3AD8B9}" type="datetime1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8F2D-6F84-4E71-90E9-8DC23F6F4042}" type="datetime1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A4BE-D573-415B-A60C-855B79510311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F28090-7EB4-B544-8AAF-C16AD04EA6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uidai.nseitexams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hyperlink" Target="https://www.uidai.gov.in/" TargetMode="External"/><Relationship Id="rId5" Type="http://schemas.openxmlformats.org/officeDocument/2006/relationships/hyperlink" Target="http://www.uidai.gov.in/" TargetMode="External"/><Relationship Id="rId10" Type="http://schemas.openxmlformats.org/officeDocument/2006/relationships/hyperlink" Target="http://www.resident.uidai.gov.in/offlineaadhaar" TargetMode="External"/><Relationship Id="rId4" Type="http://schemas.openxmlformats.org/officeDocument/2006/relationships/hyperlink" Target="https://resident.uidai.gov.in/offlineaadhaar" TargetMode="External"/><Relationship Id="rId9" Type="http://schemas.openxmlformats.org/officeDocument/2006/relationships/hyperlink" Target="https://www.nseitexam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43" y="1339560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UIDAI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HACKATHON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91228"/>
              </p:ext>
            </p:extLst>
          </p:nvPr>
        </p:nvGraphicFramePr>
        <p:xfrm>
          <a:off x="974558" y="3711730"/>
          <a:ext cx="10431379" cy="191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88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771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3351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732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SHREEJIT SAHA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parachuteregiment09@gmail.com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ARIT DUTTA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aritdutta74@gmail.com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DEBASHISH</a:t>
                      </a:r>
                      <a:r>
                        <a:rPr lang="en-IN" baseline="0" dirty="0" smtClean="0"/>
                        <a:t> RAJBONGSHI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bishalrajbongshi9@gmail.com</a:t>
                      </a:r>
                      <a:endParaRPr lang="en-IN" dirty="0"/>
                    </a:p>
                  </a:txBody>
                  <a:tcPr/>
                </a:tc>
              </a:tr>
              <a:tr h="372979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KAIF AHMAD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azaansaikh9@yahoo.com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94896" y="2665583"/>
            <a:ext cx="374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1BkEKZ4zbN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1108" y="3210046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5348D-C4C6-8446-BE60-440A395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DE3B0A-CA53-D84E-B635-EB466026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QR codes in E- </a:t>
            </a:r>
            <a:r>
              <a:rPr lang="en-US" dirty="0" err="1" smtClean="0"/>
              <a:t>Adhaars</a:t>
            </a:r>
            <a:r>
              <a:rPr lang="en-US" dirty="0" smtClean="0"/>
              <a:t> and E- </a:t>
            </a:r>
            <a:r>
              <a:rPr lang="en-US" dirty="0" err="1"/>
              <a:t>A</a:t>
            </a:r>
            <a:r>
              <a:rPr lang="en-US" dirty="0" err="1" smtClean="0"/>
              <a:t>dhaar</a:t>
            </a:r>
            <a:r>
              <a:rPr lang="en-US" dirty="0" smtClean="0"/>
              <a:t> letters contain demographic details of an user and QR code is end-to-end </a:t>
            </a:r>
            <a:r>
              <a:rPr lang="en-US" dirty="0" err="1" smtClean="0"/>
              <a:t>ecrypted</a:t>
            </a:r>
            <a:r>
              <a:rPr lang="en-US" dirty="0" smtClean="0"/>
              <a:t>. It can be a secured platform to authenticate an user through API’s.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1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About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1" y="1407696"/>
            <a:ext cx="10740189" cy="4932946"/>
          </a:xfrm>
        </p:spPr>
        <p:txBody>
          <a:bodyPr>
            <a:normAutofit/>
          </a:bodyPr>
          <a:lstStyle/>
          <a:p>
            <a:r>
              <a:rPr lang="en-US" dirty="0" smtClean="0"/>
              <a:t>Theme: Authentication </a:t>
            </a:r>
            <a:r>
              <a:rPr lang="en-US" dirty="0"/>
              <a:t>Reimagined</a:t>
            </a:r>
          </a:p>
          <a:p>
            <a:r>
              <a:rPr lang="en-US" dirty="0"/>
              <a:t>Problem Statement: </a:t>
            </a:r>
          </a:p>
          <a:p>
            <a:pPr lvl="1"/>
            <a:r>
              <a:rPr lang="en-IN" sz="2800" dirty="0" smtClean="0"/>
              <a:t>E-KYC application</a:t>
            </a:r>
            <a:endParaRPr lang="en-US" sz="28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dirty="0" smtClean="0"/>
              <a:t>Secure </a:t>
            </a:r>
            <a:r>
              <a:rPr lang="en-US" dirty="0"/>
              <a:t>QR code is available in </a:t>
            </a:r>
            <a:r>
              <a:rPr lang="en-US" dirty="0" smtClean="0"/>
              <a:t>E-Aadhaar </a:t>
            </a:r>
            <a:r>
              <a:rPr lang="en-US" dirty="0"/>
              <a:t>and Aadhaar print letter. In future this will be available in offline </a:t>
            </a:r>
            <a:r>
              <a:rPr lang="en-US" dirty="0" smtClean="0"/>
              <a:t>e-KYC </a:t>
            </a:r>
            <a:r>
              <a:rPr lang="en-US" dirty="0"/>
              <a:t>service also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Secure QR code is </a:t>
            </a:r>
            <a:r>
              <a:rPr lang="en-US" dirty="0" smtClean="0"/>
              <a:t>divided </a:t>
            </a:r>
            <a:r>
              <a:rPr lang="en-US" dirty="0"/>
              <a:t>into four </a:t>
            </a:r>
            <a:r>
              <a:rPr lang="en-US" dirty="0" smtClean="0"/>
              <a:t>parts: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Text </a:t>
            </a:r>
            <a:r>
              <a:rPr lang="en-IN" sz="2800" dirty="0" smtClean="0"/>
              <a:t>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Photo of the R</a:t>
            </a:r>
            <a:r>
              <a:rPr lang="en-IN" sz="2800" dirty="0" smtClean="0"/>
              <a:t>esident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E-mail Id and Mobile N</a:t>
            </a:r>
            <a:r>
              <a:rPr lang="en-US" sz="2800" dirty="0" smtClean="0"/>
              <a:t>umber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Signature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15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1287379"/>
            <a:ext cx="11610473" cy="536608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Format: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IN" dirty="0" smtClean="0"/>
              <a:t>Sequence </a:t>
            </a:r>
            <a:r>
              <a:rPr lang="en-IN" dirty="0"/>
              <a:t>of embedded data in Secure QR Code</a:t>
            </a:r>
            <a:r>
              <a:rPr lang="en-IN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 </a:t>
            </a:r>
            <a:r>
              <a:rPr lang="en-IN" dirty="0"/>
              <a:t>0, 1, 2, 3: </a:t>
            </a:r>
            <a:endParaRPr lang="en-I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0 </a:t>
            </a:r>
            <a:r>
              <a:rPr lang="en-IN" dirty="0"/>
              <a:t>- </a:t>
            </a:r>
            <a:r>
              <a:rPr lang="en-IN" dirty="0" smtClean="0"/>
              <a:t>No mobile or email.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1- Only Email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2 </a:t>
            </a:r>
            <a:r>
              <a:rPr lang="en-IN" dirty="0"/>
              <a:t>- Only mobile. </a:t>
            </a:r>
            <a:endParaRPr lang="en-I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3 </a:t>
            </a:r>
            <a:r>
              <a:rPr lang="en-IN" dirty="0"/>
              <a:t>- Both </a:t>
            </a:r>
            <a:r>
              <a:rPr lang="en-IN" dirty="0" smtClean="0"/>
              <a:t>email and mobile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7042" y="658562"/>
            <a:ext cx="10852484" cy="6091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R</a:t>
            </a:r>
            <a:r>
              <a:rPr lang="en-IN" dirty="0" smtClean="0"/>
              <a:t>eference Id </a:t>
            </a:r>
            <a:r>
              <a:rPr lang="en-IN" dirty="0"/>
              <a:t>– last 4 digits of Aadhaar code and date </a:t>
            </a:r>
            <a:r>
              <a:rPr lang="en-IN" dirty="0" smtClean="0"/>
              <a:t>timestamp </a:t>
            </a:r>
            <a:r>
              <a:rPr lang="en-IN" dirty="0"/>
              <a:t>in “</a:t>
            </a:r>
            <a:r>
              <a:rPr lang="en-IN" dirty="0" err="1"/>
              <a:t>DDMMYYYYHHMMSSsss</a:t>
            </a:r>
            <a:r>
              <a:rPr lang="en-IN" dirty="0"/>
              <a:t>” </a:t>
            </a:r>
            <a:r>
              <a:rPr lang="en-IN" dirty="0" smtClean="0"/>
              <a:t>(</a:t>
            </a:r>
            <a:r>
              <a:rPr lang="en-IN" dirty="0"/>
              <a:t>including milliseconds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N</a:t>
            </a:r>
            <a:r>
              <a:rPr lang="en-IN" dirty="0" smtClean="0"/>
              <a:t>ame 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D</a:t>
            </a:r>
            <a:r>
              <a:rPr lang="en-IN" dirty="0" smtClean="0"/>
              <a:t>ate </a:t>
            </a:r>
            <a:r>
              <a:rPr lang="en-IN" dirty="0"/>
              <a:t>of B</a:t>
            </a:r>
            <a:r>
              <a:rPr lang="en-IN" dirty="0" smtClean="0"/>
              <a:t>irth</a:t>
            </a:r>
          </a:p>
          <a:p>
            <a:pPr marL="0" indent="0">
              <a:buNone/>
            </a:pPr>
            <a:r>
              <a:rPr lang="en-IN" dirty="0" smtClean="0"/>
              <a:t> Gender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care of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district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</a:t>
            </a:r>
            <a:r>
              <a:rPr lang="en-IN" dirty="0" smtClean="0"/>
              <a:t>landmark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</a:t>
            </a:r>
            <a:r>
              <a:rPr lang="en-IN" dirty="0" smtClean="0"/>
              <a:t>house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location </a:t>
            </a:r>
          </a:p>
          <a:p>
            <a:pPr marL="0" indent="0">
              <a:buNone/>
            </a:pPr>
            <a:r>
              <a:rPr lang="en-IN" dirty="0" smtClean="0"/>
              <a:t> Address : pin code</a:t>
            </a:r>
          </a:p>
          <a:p>
            <a:pPr marL="0" indent="0">
              <a:buNone/>
            </a:pPr>
            <a:r>
              <a:rPr lang="en-IN" dirty="0" smtClean="0"/>
              <a:t> Address : post office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3136" y="565484"/>
            <a:ext cx="10599821" cy="5835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</a:t>
            </a:r>
            <a:r>
              <a:rPr lang="en-IN" dirty="0" smtClean="0"/>
              <a:t>State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Street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Sub district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VTC </a:t>
            </a:r>
            <a:r>
              <a:rPr lang="en-IN" dirty="0" smtClean="0"/>
              <a:t>(Village, Town, City)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Photo of the resident (highly compressed including face only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in JPG2000 format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Email </a:t>
            </a:r>
            <a:r>
              <a:rPr lang="en-IN" dirty="0"/>
              <a:t>as hash (hashing logic same as offline xml)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[</a:t>
            </a:r>
            <a:r>
              <a:rPr lang="en-IN" dirty="0"/>
              <a:t>fixed size - 32 bytes]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M</a:t>
            </a:r>
            <a:r>
              <a:rPr lang="en-IN" dirty="0" smtClean="0"/>
              <a:t>obile </a:t>
            </a:r>
            <a:r>
              <a:rPr lang="en-IN" dirty="0"/>
              <a:t>as hash (hashing logic same as offline xml)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[</a:t>
            </a:r>
            <a:r>
              <a:rPr lang="en-IN" dirty="0"/>
              <a:t>fixed size - 32 bytes]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Signature </a:t>
            </a:r>
            <a:r>
              <a:rPr lang="en-IN" dirty="0" smtClean="0"/>
              <a:t>hash </a:t>
            </a:r>
            <a:r>
              <a:rPr lang="en-IN" dirty="0"/>
              <a:t>[fixed size - 256 bytes]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6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Oval 1038"/>
          <p:cNvSpPr/>
          <p:nvPr/>
        </p:nvSpPr>
        <p:spPr>
          <a:xfrm>
            <a:off x="7984953" y="4364520"/>
            <a:ext cx="352927" cy="3270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7" name="Oval 1036"/>
          <p:cNvSpPr/>
          <p:nvPr/>
        </p:nvSpPr>
        <p:spPr>
          <a:xfrm>
            <a:off x="6845967" y="4394603"/>
            <a:ext cx="324854" cy="3252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Oval 1035"/>
          <p:cNvSpPr/>
          <p:nvPr/>
        </p:nvSpPr>
        <p:spPr>
          <a:xfrm>
            <a:off x="4776517" y="3944177"/>
            <a:ext cx="304790" cy="28995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Oval 1032"/>
          <p:cNvSpPr/>
          <p:nvPr/>
        </p:nvSpPr>
        <p:spPr>
          <a:xfrm>
            <a:off x="6581270" y="2478638"/>
            <a:ext cx="312818" cy="30517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Oval 1031"/>
          <p:cNvSpPr/>
          <p:nvPr/>
        </p:nvSpPr>
        <p:spPr>
          <a:xfrm>
            <a:off x="4716357" y="2819907"/>
            <a:ext cx="304790" cy="2826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Oval 1029"/>
          <p:cNvSpPr/>
          <p:nvPr/>
        </p:nvSpPr>
        <p:spPr>
          <a:xfrm>
            <a:off x="3253162" y="2406446"/>
            <a:ext cx="332248" cy="30517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Oval 1028"/>
          <p:cNvSpPr/>
          <p:nvPr/>
        </p:nvSpPr>
        <p:spPr>
          <a:xfrm>
            <a:off x="1726530" y="3027810"/>
            <a:ext cx="302790" cy="3000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2536665" y="3886900"/>
            <a:ext cx="254658" cy="2387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455810" y="4928686"/>
            <a:ext cx="282752" cy="2455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99377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lgerian" panose="04020705040A02060702" pitchFamily="82" charset="0"/>
              </a:rPr>
              <a:t>Architectural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8778" y="3790644"/>
            <a:ext cx="1335504" cy="738664"/>
          </a:xfrm>
          <a:prstGeom prst="rect">
            <a:avLst/>
          </a:prstGeom>
          <a:solidFill>
            <a:schemeClr val="accent4">
              <a:lumMod val="60000"/>
              <a:lumOff val="40000"/>
              <a:alpha val="25882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83" y="2843972"/>
            <a:ext cx="1548063" cy="120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95" y="1720565"/>
            <a:ext cx="1564102" cy="103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8" y="5376193"/>
            <a:ext cx="1335504" cy="67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002376" y="5245379"/>
            <a:ext cx="1299410" cy="745658"/>
          </a:xfrm>
          <a:prstGeom prst="rect">
            <a:avLst/>
          </a:prstGeom>
          <a:solidFill>
            <a:schemeClr val="accent4">
              <a:lumMod val="60000"/>
              <a:lumOff val="40000"/>
              <a:alpha val="25882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206" y="1949188"/>
            <a:ext cx="1549078" cy="955295"/>
          </a:xfrm>
          <a:prstGeom prst="rect">
            <a:avLst/>
          </a:prstGeom>
          <a:solidFill>
            <a:schemeClr val="accent4">
              <a:lumMod val="60000"/>
              <a:lumOff val="40000"/>
              <a:alpha val="25882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75548" y="2843972"/>
            <a:ext cx="1564126" cy="1023316"/>
          </a:xfrm>
          <a:prstGeom prst="rect">
            <a:avLst/>
          </a:prstGeom>
          <a:solidFill>
            <a:schemeClr val="accent4">
              <a:lumMod val="60000"/>
              <a:lumOff val="40000"/>
              <a:alpha val="25882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778" y="3823255"/>
            <a:ext cx="133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linkClick r:id="rId3"/>
              </a:rPr>
              <a:t>https://</a:t>
            </a:r>
            <a:r>
              <a:rPr lang="en-IN" sz="1400" dirty="0" smtClean="0">
                <a:hlinkClick r:id="rId3"/>
              </a:rPr>
              <a:t>uidai.nseitexams.com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45206" y="1949187"/>
            <a:ext cx="1548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XML file encoded with QR code</a:t>
            </a:r>
            <a:endParaRPr lang="en-IN" sz="1600" dirty="0"/>
          </a:p>
        </p:txBody>
      </p: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1619745" y="2904483"/>
            <a:ext cx="0" cy="90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5548" y="2843115"/>
            <a:ext cx="1576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Authenticating </a:t>
            </a:r>
            <a:r>
              <a:rPr lang="en-IN" sz="1600" dirty="0"/>
              <a:t>server</a:t>
            </a:r>
            <a:r>
              <a:rPr lang="en-IN" sz="1400" dirty="0"/>
              <a:t>[</a:t>
            </a:r>
            <a:r>
              <a:rPr lang="en-IN" sz="1400" dirty="0">
                <a:hlinkClick r:id="rId4"/>
              </a:rPr>
              <a:t>https://</a:t>
            </a:r>
            <a:r>
              <a:rPr lang="en-IN" sz="1400" dirty="0" smtClean="0">
                <a:hlinkClick r:id="rId4"/>
              </a:rPr>
              <a:t>resident.uidai.gov.in/offlineaadhaar</a:t>
            </a:r>
            <a:r>
              <a:rPr lang="en-IN" sz="1400" dirty="0" smtClean="0"/>
              <a:t>]</a:t>
            </a:r>
            <a:endParaRPr lang="en-IN" sz="1400" dirty="0"/>
          </a:p>
        </p:txBody>
      </p:sp>
      <p:cxnSp>
        <p:nvCxnSpPr>
          <p:cNvPr id="33" name="Straight Arrow Connector 32"/>
          <p:cNvCxnSpPr>
            <a:endCxn id="16" idx="2"/>
          </p:cNvCxnSpPr>
          <p:nvPr/>
        </p:nvCxnSpPr>
        <p:spPr>
          <a:xfrm flipV="1">
            <a:off x="3657611" y="3867288"/>
            <a:ext cx="0" cy="352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8778" y="5376193"/>
            <a:ext cx="1335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Local User</a:t>
            </a:r>
            <a:endParaRPr lang="en-IN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377602" y="4529308"/>
            <a:ext cx="0" cy="84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808" y="4798145"/>
            <a:ext cx="87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Access to the website</a:t>
            </a:r>
            <a:endParaRPr lang="en-IN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12808" y="3006309"/>
            <a:ext cx="1064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Uploading the XML file for decoding details </a:t>
            </a:r>
            <a:r>
              <a:rPr lang="en-IN" sz="1000" b="1" dirty="0"/>
              <a:t>o</a:t>
            </a:r>
            <a:r>
              <a:rPr lang="en-IN" sz="1000" b="1" dirty="0" smtClean="0"/>
              <a:t>f Aadhaar user</a:t>
            </a:r>
            <a:endParaRPr lang="en-IN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439674" y="3140242"/>
            <a:ext cx="112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562474" y="2753600"/>
            <a:ext cx="0" cy="38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13882" y="2820848"/>
            <a:ext cx="15480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Fetching demographic details  </a:t>
            </a:r>
            <a:r>
              <a:rPr lang="en-IN" sz="1600" dirty="0" smtClean="0"/>
              <a:t>from </a:t>
            </a:r>
            <a:r>
              <a:rPr lang="en-IN" sz="1400" dirty="0" smtClean="0">
                <a:hlinkClick r:id="rId5"/>
              </a:rPr>
              <a:t>www.uidai.gov.in</a:t>
            </a:r>
            <a:endParaRPr lang="en-IN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1999" y="1842060"/>
            <a:ext cx="172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Request direction through browser</a:t>
            </a:r>
            <a:endParaRPr lang="en-IN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008394" y="5261921"/>
            <a:ext cx="129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Target User details</a:t>
            </a:r>
            <a:endParaRPr lang="en-IN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868653" y="4051688"/>
            <a:ext cx="0" cy="119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H="1" flipV="1">
            <a:off x="7279106" y="4029419"/>
            <a:ext cx="2" cy="12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Elbow Connector 1039"/>
          <p:cNvCxnSpPr>
            <a:stCxn id="1027" idx="3"/>
            <a:endCxn id="56" idx="1"/>
          </p:cNvCxnSpPr>
          <p:nvPr/>
        </p:nvCxnSpPr>
        <p:spPr>
          <a:xfrm>
            <a:off x="6172197" y="2237083"/>
            <a:ext cx="641685" cy="11069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Straight Connector 1045"/>
          <p:cNvCxnSpPr/>
          <p:nvPr/>
        </p:nvCxnSpPr>
        <p:spPr>
          <a:xfrm>
            <a:off x="4136102" y="2323611"/>
            <a:ext cx="0" cy="472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Straight Arrow Connector 1053"/>
          <p:cNvCxnSpPr/>
          <p:nvPr/>
        </p:nvCxnSpPr>
        <p:spPr>
          <a:xfrm>
            <a:off x="2041352" y="4561919"/>
            <a:ext cx="0" cy="814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513" y="1776489"/>
            <a:ext cx="918413" cy="91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30384" y="1168806"/>
            <a:ext cx="1074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1" dirty="0" smtClean="0"/>
              <a:t>Scan this code for the website</a:t>
            </a:r>
            <a:endParaRPr lang="en-IN" sz="1100" b="1" i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15" y="4630928"/>
            <a:ext cx="918413" cy="91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951" y="3142585"/>
            <a:ext cx="9429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9480891" y="2753600"/>
            <a:ext cx="238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9"/>
              </a:rPr>
              <a:t>https://uidai.nseitexams.com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300428" y="4219517"/>
            <a:ext cx="2683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hlinkClick r:id="rId10"/>
              </a:rPr>
              <a:t>https://resident.uidai.gov.in/offlineaadhaar</a:t>
            </a:r>
            <a:endParaRPr lang="en-IN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10042435" y="5714038"/>
            <a:ext cx="1941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hlinkClick r:id="rId11"/>
              </a:rPr>
              <a:t>www.uidai.gov.in</a:t>
            </a:r>
            <a:endParaRPr lang="en-IN" sz="1200" dirty="0"/>
          </a:p>
          <a:p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443777" y="4873314"/>
            <a:ext cx="388029" cy="37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24375" y="2770912"/>
            <a:ext cx="29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394284" y="2318548"/>
            <a:ext cx="1741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81270" y="2426835"/>
            <a:ext cx="31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8033081" y="4340456"/>
            <a:ext cx="26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24633" y="3822419"/>
            <a:ext cx="2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67" y="4356674"/>
            <a:ext cx="2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776517" y="3900894"/>
            <a:ext cx="30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4136103" y="3614071"/>
            <a:ext cx="2677781" cy="7324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36102" y="3867288"/>
            <a:ext cx="14781" cy="47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213808" y="4892590"/>
            <a:ext cx="358953" cy="35278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65194" y="2366675"/>
            <a:ext cx="2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1726530" y="2990083"/>
            <a:ext cx="21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1024" name="TextBox 1023"/>
          <p:cNvSpPr txBox="1"/>
          <p:nvPr/>
        </p:nvSpPr>
        <p:spPr>
          <a:xfrm>
            <a:off x="2177712" y="4892590"/>
            <a:ext cx="55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1064" name="Straight Connector 1063"/>
          <p:cNvCxnSpPr/>
          <p:nvPr/>
        </p:nvCxnSpPr>
        <p:spPr>
          <a:xfrm flipH="1">
            <a:off x="2394282" y="4208104"/>
            <a:ext cx="1263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0384" y="782053"/>
            <a:ext cx="352439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SHREEJIT SAHA\Desktop\Adhaar Xml files\Captur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58942"/>
            <a:ext cx="4526129" cy="251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HREEJIT SAHA\Desktop\Adhaar Xml files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48" y="1262314"/>
            <a:ext cx="2394945" cy="24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HREEJIT SAHA\Desktop\Adhaar Xml files\Captur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16" y="4358590"/>
            <a:ext cx="6327357" cy="21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872789" y="685800"/>
            <a:ext cx="1588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60985" y="685800"/>
            <a:ext cx="0" cy="576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052744" y="2393494"/>
            <a:ext cx="0" cy="195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09393" y="2403934"/>
            <a:ext cx="13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683042" y="6350584"/>
            <a:ext cx="4114800" cy="365125"/>
          </a:xfrm>
        </p:spPr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314448" y="782053"/>
            <a:ext cx="35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20908" y="2971800"/>
            <a:ext cx="414016" cy="3982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068" y="2971800"/>
            <a:ext cx="29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1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pic>
        <p:nvPicPr>
          <p:cNvPr id="1026" name="Picture 2" descr="C:\Users\SHREEJIT SAHA\Desktop\j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5" y="468480"/>
            <a:ext cx="2134525" cy="21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1026" idx="3"/>
          </p:cNvCxnSpPr>
          <p:nvPr/>
        </p:nvCxnSpPr>
        <p:spPr>
          <a:xfrm flipV="1">
            <a:off x="2483440" y="1539666"/>
            <a:ext cx="13786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62137" y="1539667"/>
            <a:ext cx="0" cy="122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SHREEJIT SAHA\Desktop\ff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7"/>
          <a:stretch/>
        </p:blipFill>
        <p:spPr bwMode="auto">
          <a:xfrm>
            <a:off x="2649451" y="2815385"/>
            <a:ext cx="3997314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027" idx="3"/>
          </p:cNvCxnSpPr>
          <p:nvPr/>
        </p:nvCxnSpPr>
        <p:spPr>
          <a:xfrm flipV="1">
            <a:off x="6646765" y="4030574"/>
            <a:ext cx="9714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:\Users\SHREEJIT SAHA\Downloads\WhatsApp Image 2021-10-28 at 8.46.25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246" y="2610853"/>
            <a:ext cx="4212807" cy="291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4054642" y="1864895"/>
            <a:ext cx="336884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4642" y="1864895"/>
            <a:ext cx="33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845968" y="3573379"/>
            <a:ext cx="286537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5968" y="3573379"/>
            <a:ext cx="42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8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API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Aadhaar authentication service is exposed as stateless service over HTTPS. Usage of open data format in XML and widely used protocol such as HTTPS </a:t>
            </a:r>
            <a:r>
              <a:rPr lang="en-US" dirty="0" smtClean="0"/>
              <a:t>allow </a:t>
            </a:r>
            <a:r>
              <a:rPr lang="en-US" dirty="0"/>
              <a:t>easy adoption and deployment of Aadhaar authentication. To support strong end to end security and avoid </a:t>
            </a:r>
            <a:r>
              <a:rPr lang="en-US" dirty="0" smtClean="0"/>
              <a:t>tampering </a:t>
            </a:r>
            <a:r>
              <a:rPr lang="en-US" dirty="0"/>
              <a:t>and man-in-the-middle attacks, it is essential </a:t>
            </a:r>
            <a:r>
              <a:rPr lang="en-US" dirty="0" smtClean="0"/>
              <a:t>that the </a:t>
            </a:r>
            <a:r>
              <a:rPr lang="en-US" dirty="0"/>
              <a:t>encryption of data happens at the time of </a:t>
            </a:r>
            <a:r>
              <a:rPr lang="en-US" dirty="0" smtClean="0"/>
              <a:t> verification through </a:t>
            </a:r>
            <a:r>
              <a:rPr lang="en-US" dirty="0"/>
              <a:t>the capture </a:t>
            </a:r>
            <a:r>
              <a:rPr lang="en-US" dirty="0" smtClean="0"/>
              <a:t>device</a:t>
            </a:r>
            <a:r>
              <a:rPr lang="en-US" dirty="0"/>
              <a:t> </a:t>
            </a:r>
            <a:r>
              <a:rPr lang="en-US" dirty="0" smtClean="0"/>
              <a:t>(Laptop).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6544</TotalTime>
  <Words>500</Words>
  <Application>Microsoft Office PowerPoint</Application>
  <PresentationFormat>Custom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UIDAI HACKATHON</vt:lpstr>
      <vt:lpstr>About the Problem Statement</vt:lpstr>
      <vt:lpstr>Approach</vt:lpstr>
      <vt:lpstr>PowerPoint Presentation</vt:lpstr>
      <vt:lpstr>PowerPoint Presentation</vt:lpstr>
      <vt:lpstr> Architectural Diagram</vt:lpstr>
      <vt:lpstr>PowerPoint Presentation</vt:lpstr>
      <vt:lpstr>PowerPoint Presentation</vt:lpstr>
      <vt:lpstr>API Usage</vt:lpstr>
      <vt:lpstr>Security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Windows User</cp:lastModifiedBy>
  <cp:revision>225</cp:revision>
  <dcterms:created xsi:type="dcterms:W3CDTF">2020-07-08T09:37:44Z</dcterms:created>
  <dcterms:modified xsi:type="dcterms:W3CDTF">2021-10-29T15:58:34Z</dcterms:modified>
</cp:coreProperties>
</file>