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notesMasterIdLst>
    <p:notesMasterId r:id="rId8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87" r:id="rId19"/>
    <p:sldId id="276" r:id="rId20"/>
    <p:sldId id="288" r:id="rId21"/>
    <p:sldId id="275" r:id="rId22"/>
    <p:sldId id="277" r:id="rId23"/>
    <p:sldId id="278" r:id="rId24"/>
    <p:sldId id="279" r:id="rId25"/>
    <p:sldId id="280" r:id="rId26"/>
    <p:sldId id="281" r:id="rId27"/>
    <p:sldId id="282" r:id="rId28"/>
    <p:sldId id="283" r:id="rId29"/>
    <p:sldId id="284" r:id="rId30"/>
    <p:sldId id="285" r:id="rId31"/>
    <p:sldId id="289" r:id="rId32"/>
    <p:sldId id="290" r:id="rId33"/>
    <p:sldId id="291" r:id="rId34"/>
    <p:sldId id="294" r:id="rId35"/>
    <p:sldId id="295" r:id="rId36"/>
    <p:sldId id="297" r:id="rId37"/>
    <p:sldId id="296" r:id="rId38"/>
    <p:sldId id="298" r:id="rId39"/>
    <p:sldId id="299" r:id="rId40"/>
    <p:sldId id="300" r:id="rId41"/>
    <p:sldId id="301" r:id="rId42"/>
    <p:sldId id="292" r:id="rId43"/>
    <p:sldId id="293" r:id="rId44"/>
    <p:sldId id="302" r:id="rId45"/>
    <p:sldId id="303" r:id="rId46"/>
    <p:sldId id="316" r:id="rId47"/>
    <p:sldId id="304" r:id="rId48"/>
    <p:sldId id="305" r:id="rId49"/>
    <p:sldId id="307" r:id="rId50"/>
    <p:sldId id="308" r:id="rId51"/>
    <p:sldId id="309" r:id="rId52"/>
    <p:sldId id="317" r:id="rId53"/>
    <p:sldId id="312" r:id="rId54"/>
    <p:sldId id="313" r:id="rId55"/>
    <p:sldId id="314" r:id="rId56"/>
    <p:sldId id="310" r:id="rId57"/>
    <p:sldId id="315" r:id="rId58"/>
    <p:sldId id="306" r:id="rId59"/>
    <p:sldId id="318" r:id="rId60"/>
    <p:sldId id="319" r:id="rId61"/>
    <p:sldId id="320" r:id="rId62"/>
    <p:sldId id="321" r:id="rId63"/>
    <p:sldId id="324" r:id="rId64"/>
    <p:sldId id="322" r:id="rId65"/>
    <p:sldId id="323" r:id="rId66"/>
    <p:sldId id="325" r:id="rId67"/>
    <p:sldId id="333" r:id="rId68"/>
    <p:sldId id="334" r:id="rId69"/>
    <p:sldId id="332" r:id="rId70"/>
    <p:sldId id="326" r:id="rId71"/>
    <p:sldId id="327" r:id="rId72"/>
    <p:sldId id="337" r:id="rId73"/>
    <p:sldId id="338" r:id="rId74"/>
    <p:sldId id="335" r:id="rId75"/>
    <p:sldId id="345" r:id="rId76"/>
    <p:sldId id="330" r:id="rId77"/>
    <p:sldId id="346" r:id="rId78"/>
    <p:sldId id="342" r:id="rId79"/>
    <p:sldId id="347" r:id="rId80"/>
    <p:sldId id="341" r:id="rId81"/>
    <p:sldId id="344" r:id="rId82"/>
    <p:sldId id="329" r:id="rId83"/>
    <p:sldId id="336" r:id="rId84"/>
    <p:sldId id="339" r:id="rId85"/>
    <p:sldId id="340" r:id="rId86"/>
    <p:sldId id="343" r:id="rId8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7" d="100"/>
          <a:sy n="77" d="100"/>
        </p:scale>
        <p:origin x="835" y="8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2F6C33-F1A2-419B-BA2F-6679E9D9EF00}" type="datetimeFigureOut">
              <a:rPr lang="en-US" smtClean="0"/>
              <a:pPr/>
              <a:t>10/17/2025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9BE468-75AD-472B-90AC-B0CB707E0D7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19BE468-75AD-472B-90AC-B0CB707E0D7A}" type="slidenum">
              <a:rPr lang="en-US" smtClean="0"/>
              <a:pPr/>
              <a:t>32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B119CD-9A75-37FE-89E6-F0CC6F946D8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0E48F1E-FE13-BD44-E417-21F1ED9E44F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AFB598F-C52A-8FDD-D1D1-BE7E72959998}"/>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07426EF6-DA4D-F3E2-4615-E53734808F04}"/>
              </a:ext>
            </a:extLst>
          </p:cNvPr>
          <p:cNvSpPr>
            <a:spLocks noGrp="1"/>
          </p:cNvSpPr>
          <p:nvPr>
            <p:ph type="sldNum" sz="quarter" idx="10"/>
          </p:nvPr>
        </p:nvSpPr>
        <p:spPr/>
        <p:txBody>
          <a:bodyPr/>
          <a:lstStyle/>
          <a:p>
            <a:fld id="{319BE468-75AD-472B-90AC-B0CB707E0D7A}" type="slidenum">
              <a:rPr lang="en-US" smtClean="0"/>
              <a:pPr/>
              <a:t>41</a:t>
            </a:fld>
            <a:endParaRPr lang="en-US"/>
          </a:p>
        </p:txBody>
      </p:sp>
    </p:spTree>
    <p:extLst>
      <p:ext uri="{BB962C8B-B14F-4D97-AF65-F5344CB8AC3E}">
        <p14:creationId xmlns:p14="http://schemas.microsoft.com/office/powerpoint/2010/main" val="7551725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19BE468-75AD-472B-90AC-B0CB707E0D7A}" type="slidenum">
              <a:rPr lang="en-US" smtClean="0"/>
              <a:pPr/>
              <a:t>42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19BE468-75AD-472B-90AC-B0CB707E0D7A}" type="slidenum">
              <a:rPr lang="en-US" smtClean="0"/>
              <a:pPr/>
              <a:t>43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B121F1-D57B-E183-35A6-1F7480EFAD6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AC0568F-42D9-40EE-08F2-22A50422A6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2950922-EE82-0006-E213-30C83E615AA0}"/>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47D8DFD2-383C-184F-639E-B38D0F9BCB13}"/>
              </a:ext>
            </a:extLst>
          </p:cNvPr>
          <p:cNvSpPr>
            <a:spLocks noGrp="1"/>
          </p:cNvSpPr>
          <p:nvPr>
            <p:ph type="sldNum" sz="quarter" idx="10"/>
          </p:nvPr>
        </p:nvSpPr>
        <p:spPr/>
        <p:txBody>
          <a:bodyPr/>
          <a:lstStyle/>
          <a:p>
            <a:fld id="{319BE468-75AD-472B-90AC-B0CB707E0D7A}" type="slidenum">
              <a:rPr lang="en-US" smtClean="0"/>
              <a:pPr/>
              <a:t>44</a:t>
            </a:fld>
            <a:endParaRPr lang="en-US"/>
          </a:p>
        </p:txBody>
      </p:sp>
    </p:spTree>
    <p:extLst>
      <p:ext uri="{BB962C8B-B14F-4D97-AF65-F5344CB8AC3E}">
        <p14:creationId xmlns:p14="http://schemas.microsoft.com/office/powerpoint/2010/main" val="20696063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E720A5-1D11-A9FA-A068-29072EE15F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E1A407-92FD-2B94-0C18-B452A2F7496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2DB66F7-9131-6444-4D50-7E63E31DA80F}"/>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DA029B22-A78E-D1AF-9448-BBEBFA0C81FA}"/>
              </a:ext>
            </a:extLst>
          </p:cNvPr>
          <p:cNvSpPr>
            <a:spLocks noGrp="1"/>
          </p:cNvSpPr>
          <p:nvPr>
            <p:ph type="sldNum" sz="quarter" idx="10"/>
          </p:nvPr>
        </p:nvSpPr>
        <p:spPr/>
        <p:txBody>
          <a:bodyPr/>
          <a:lstStyle/>
          <a:p>
            <a:fld id="{319BE468-75AD-472B-90AC-B0CB707E0D7A}" type="slidenum">
              <a:rPr lang="en-US" smtClean="0"/>
              <a:pPr/>
              <a:t>45</a:t>
            </a:fld>
            <a:endParaRPr lang="en-US"/>
          </a:p>
        </p:txBody>
      </p:sp>
    </p:spTree>
    <p:extLst>
      <p:ext uri="{BB962C8B-B14F-4D97-AF65-F5344CB8AC3E}">
        <p14:creationId xmlns:p14="http://schemas.microsoft.com/office/powerpoint/2010/main" val="16149167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6B1932-4455-7696-4950-E0DEB3D9D9F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71CBF6E-349B-32C2-970E-D942F764D93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2183497-3F9B-F136-1A69-E2466DCB1CDC}"/>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AB67C844-6B00-7A87-6790-B71DD83C0DAF}"/>
              </a:ext>
            </a:extLst>
          </p:cNvPr>
          <p:cNvSpPr>
            <a:spLocks noGrp="1"/>
          </p:cNvSpPr>
          <p:nvPr>
            <p:ph type="sldNum" sz="quarter" idx="10"/>
          </p:nvPr>
        </p:nvSpPr>
        <p:spPr/>
        <p:txBody>
          <a:bodyPr/>
          <a:lstStyle/>
          <a:p>
            <a:fld id="{319BE468-75AD-472B-90AC-B0CB707E0D7A}" type="slidenum">
              <a:rPr lang="en-US" smtClean="0"/>
              <a:pPr/>
              <a:t>46</a:t>
            </a:fld>
            <a:endParaRPr lang="en-US"/>
          </a:p>
        </p:txBody>
      </p:sp>
    </p:spTree>
    <p:extLst>
      <p:ext uri="{BB962C8B-B14F-4D97-AF65-F5344CB8AC3E}">
        <p14:creationId xmlns:p14="http://schemas.microsoft.com/office/powerpoint/2010/main" val="13861400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584C02-1AF9-265A-1666-B59CB42596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2442BE0-90E9-B79E-C6DC-020235B13FF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5EE6693-0C05-408D-7034-B6F2EB6147B4}"/>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BE6E9325-C266-45E8-BE43-3A32B4A27167}"/>
              </a:ext>
            </a:extLst>
          </p:cNvPr>
          <p:cNvSpPr>
            <a:spLocks noGrp="1"/>
          </p:cNvSpPr>
          <p:nvPr>
            <p:ph type="sldNum" sz="quarter" idx="10"/>
          </p:nvPr>
        </p:nvSpPr>
        <p:spPr/>
        <p:txBody>
          <a:bodyPr/>
          <a:lstStyle/>
          <a:p>
            <a:fld id="{319BE468-75AD-472B-90AC-B0CB707E0D7A}" type="slidenum">
              <a:rPr lang="en-US" smtClean="0"/>
              <a:pPr/>
              <a:t>47</a:t>
            </a:fld>
            <a:endParaRPr lang="en-US"/>
          </a:p>
        </p:txBody>
      </p:sp>
    </p:spTree>
    <p:extLst>
      <p:ext uri="{BB962C8B-B14F-4D97-AF65-F5344CB8AC3E}">
        <p14:creationId xmlns:p14="http://schemas.microsoft.com/office/powerpoint/2010/main" val="33432648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DFC5C8-F11A-DBB2-4E1B-7BAD3FF8F9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34B5C4-0300-72B8-D740-3D4A4E5D6AE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C5B3BAE-8669-CE80-2FC2-E1EA4A51CE95}"/>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10CDA95E-B250-2323-9F83-B1AB9E110B45}"/>
              </a:ext>
            </a:extLst>
          </p:cNvPr>
          <p:cNvSpPr>
            <a:spLocks noGrp="1"/>
          </p:cNvSpPr>
          <p:nvPr>
            <p:ph type="sldNum" sz="quarter" idx="10"/>
          </p:nvPr>
        </p:nvSpPr>
        <p:spPr/>
        <p:txBody>
          <a:bodyPr/>
          <a:lstStyle/>
          <a:p>
            <a:fld id="{319BE468-75AD-472B-90AC-B0CB707E0D7A}" type="slidenum">
              <a:rPr lang="en-US" smtClean="0"/>
              <a:pPr/>
              <a:t>48</a:t>
            </a:fld>
            <a:endParaRPr lang="en-US"/>
          </a:p>
        </p:txBody>
      </p:sp>
    </p:spTree>
    <p:extLst>
      <p:ext uri="{BB962C8B-B14F-4D97-AF65-F5344CB8AC3E}">
        <p14:creationId xmlns:p14="http://schemas.microsoft.com/office/powerpoint/2010/main" val="21207338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E06A11-38FA-6939-BA01-A93E37E1434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DEA3F02-A26B-5C9B-BC07-AE1E15FCD5E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3AD016-9202-CF41-1EDF-26D4D618C750}"/>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6286AAAF-32AA-5996-A796-A6AF66AD014E}"/>
              </a:ext>
            </a:extLst>
          </p:cNvPr>
          <p:cNvSpPr>
            <a:spLocks noGrp="1"/>
          </p:cNvSpPr>
          <p:nvPr>
            <p:ph type="sldNum" sz="quarter" idx="10"/>
          </p:nvPr>
        </p:nvSpPr>
        <p:spPr/>
        <p:txBody>
          <a:bodyPr/>
          <a:lstStyle/>
          <a:p>
            <a:fld id="{319BE468-75AD-472B-90AC-B0CB707E0D7A}" type="slidenum">
              <a:rPr lang="en-US" smtClean="0"/>
              <a:pPr/>
              <a:t>49</a:t>
            </a:fld>
            <a:endParaRPr lang="en-US"/>
          </a:p>
        </p:txBody>
      </p:sp>
    </p:spTree>
    <p:extLst>
      <p:ext uri="{BB962C8B-B14F-4D97-AF65-F5344CB8AC3E}">
        <p14:creationId xmlns:p14="http://schemas.microsoft.com/office/powerpoint/2010/main" val="3255843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542AAA-FE59-5D5E-83F9-21DA6277F5D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1FC0365-7104-AAFE-6CC6-9F450DA6832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E4A6FAA-85BB-D715-A63F-59DCDF91559A}"/>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33B975ED-8392-37CB-23ED-5B2F84C3BFFA}"/>
              </a:ext>
            </a:extLst>
          </p:cNvPr>
          <p:cNvSpPr>
            <a:spLocks noGrp="1"/>
          </p:cNvSpPr>
          <p:nvPr>
            <p:ph type="sldNum" sz="quarter" idx="10"/>
          </p:nvPr>
        </p:nvSpPr>
        <p:spPr/>
        <p:txBody>
          <a:bodyPr/>
          <a:lstStyle/>
          <a:p>
            <a:fld id="{319BE468-75AD-472B-90AC-B0CB707E0D7A}" type="slidenum">
              <a:rPr lang="en-US" smtClean="0"/>
              <a:pPr/>
              <a:t>50</a:t>
            </a:fld>
            <a:endParaRPr lang="en-US"/>
          </a:p>
        </p:txBody>
      </p:sp>
    </p:spTree>
    <p:extLst>
      <p:ext uri="{BB962C8B-B14F-4D97-AF65-F5344CB8AC3E}">
        <p14:creationId xmlns:p14="http://schemas.microsoft.com/office/powerpoint/2010/main" val="2202019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19BE468-75AD-472B-90AC-B0CB707E0D7A}" type="slidenum">
              <a:rPr lang="en-US" smtClean="0"/>
              <a:pPr/>
              <a:t>33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7F91BD-A23D-4DAF-E21E-3555C7226E6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62EA491-4F67-257E-9F95-BA49D1DD20A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5E810DD-6568-82F7-2751-5B3F00E5BD1B}"/>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12053C9A-3F7B-B01F-AF88-2EDAE3A79B5E}"/>
              </a:ext>
            </a:extLst>
          </p:cNvPr>
          <p:cNvSpPr>
            <a:spLocks noGrp="1"/>
          </p:cNvSpPr>
          <p:nvPr>
            <p:ph type="sldNum" sz="quarter" idx="10"/>
          </p:nvPr>
        </p:nvSpPr>
        <p:spPr/>
        <p:txBody>
          <a:bodyPr/>
          <a:lstStyle/>
          <a:p>
            <a:fld id="{319BE468-75AD-472B-90AC-B0CB707E0D7A}" type="slidenum">
              <a:rPr lang="en-US" smtClean="0"/>
              <a:pPr/>
              <a:t>51</a:t>
            </a:fld>
            <a:endParaRPr lang="en-US"/>
          </a:p>
        </p:txBody>
      </p:sp>
    </p:spTree>
    <p:extLst>
      <p:ext uri="{BB962C8B-B14F-4D97-AF65-F5344CB8AC3E}">
        <p14:creationId xmlns:p14="http://schemas.microsoft.com/office/powerpoint/2010/main" val="17116102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4DEC07-7CEE-B2B9-CA83-25B5D4F5440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1B7AD0F-1DCE-66F5-17E5-5669D9FC426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D2039B4-1AFC-35E6-40A0-CC5A2CCEF292}"/>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59FF6D37-29D9-87A0-D455-56481584B427}"/>
              </a:ext>
            </a:extLst>
          </p:cNvPr>
          <p:cNvSpPr>
            <a:spLocks noGrp="1"/>
          </p:cNvSpPr>
          <p:nvPr>
            <p:ph type="sldNum" sz="quarter" idx="10"/>
          </p:nvPr>
        </p:nvSpPr>
        <p:spPr/>
        <p:txBody>
          <a:bodyPr/>
          <a:lstStyle/>
          <a:p>
            <a:fld id="{319BE468-75AD-472B-90AC-B0CB707E0D7A}" type="slidenum">
              <a:rPr lang="en-US" smtClean="0"/>
              <a:pPr/>
              <a:t>52</a:t>
            </a:fld>
            <a:endParaRPr lang="en-US"/>
          </a:p>
        </p:txBody>
      </p:sp>
    </p:spTree>
    <p:extLst>
      <p:ext uri="{BB962C8B-B14F-4D97-AF65-F5344CB8AC3E}">
        <p14:creationId xmlns:p14="http://schemas.microsoft.com/office/powerpoint/2010/main" val="6796092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53D006-2986-9FD9-AAC0-B12D59379AE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FCBF47F-9A18-FA30-47E7-154A500611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B24DFD6-73F2-87A1-CB52-E69951F6EF1E}"/>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BB4C15EB-EE6A-F873-97B2-8E9C358B0E47}"/>
              </a:ext>
            </a:extLst>
          </p:cNvPr>
          <p:cNvSpPr>
            <a:spLocks noGrp="1"/>
          </p:cNvSpPr>
          <p:nvPr>
            <p:ph type="sldNum" sz="quarter" idx="10"/>
          </p:nvPr>
        </p:nvSpPr>
        <p:spPr/>
        <p:txBody>
          <a:bodyPr/>
          <a:lstStyle/>
          <a:p>
            <a:fld id="{319BE468-75AD-472B-90AC-B0CB707E0D7A}" type="slidenum">
              <a:rPr lang="en-US" smtClean="0"/>
              <a:pPr/>
              <a:t>53</a:t>
            </a:fld>
            <a:endParaRPr lang="en-US"/>
          </a:p>
        </p:txBody>
      </p:sp>
    </p:spTree>
    <p:extLst>
      <p:ext uri="{BB962C8B-B14F-4D97-AF65-F5344CB8AC3E}">
        <p14:creationId xmlns:p14="http://schemas.microsoft.com/office/powerpoint/2010/main" val="11299180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14BDA5-EDF2-9B21-3A07-2C087A2B2F6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8FF0BF-7FD2-C69B-6AD8-EFE01C8955D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0404EA0-F898-B177-7309-8C25DE06C763}"/>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02E3AD8A-57C2-5A55-90E7-9737AD8D63BE}"/>
              </a:ext>
            </a:extLst>
          </p:cNvPr>
          <p:cNvSpPr>
            <a:spLocks noGrp="1"/>
          </p:cNvSpPr>
          <p:nvPr>
            <p:ph type="sldNum" sz="quarter" idx="10"/>
          </p:nvPr>
        </p:nvSpPr>
        <p:spPr/>
        <p:txBody>
          <a:bodyPr/>
          <a:lstStyle/>
          <a:p>
            <a:fld id="{319BE468-75AD-472B-90AC-B0CB707E0D7A}" type="slidenum">
              <a:rPr lang="en-US" smtClean="0"/>
              <a:pPr/>
              <a:t>54</a:t>
            </a:fld>
            <a:endParaRPr lang="en-US"/>
          </a:p>
        </p:txBody>
      </p:sp>
    </p:spTree>
    <p:extLst>
      <p:ext uri="{BB962C8B-B14F-4D97-AF65-F5344CB8AC3E}">
        <p14:creationId xmlns:p14="http://schemas.microsoft.com/office/powerpoint/2010/main" val="24811364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4F4558-0BF8-4853-AAE6-5606D7B753D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565881E-6B5A-079E-3706-48E2C655613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91DDF33-5D13-1A5B-4D9A-E2B8B2AA54ED}"/>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397B2FA0-8850-822A-01BC-38F7A8FD851F}"/>
              </a:ext>
            </a:extLst>
          </p:cNvPr>
          <p:cNvSpPr>
            <a:spLocks noGrp="1"/>
          </p:cNvSpPr>
          <p:nvPr>
            <p:ph type="sldNum" sz="quarter" idx="10"/>
          </p:nvPr>
        </p:nvSpPr>
        <p:spPr/>
        <p:txBody>
          <a:bodyPr/>
          <a:lstStyle/>
          <a:p>
            <a:fld id="{319BE468-75AD-472B-90AC-B0CB707E0D7A}" type="slidenum">
              <a:rPr lang="en-US" smtClean="0"/>
              <a:pPr/>
              <a:t>55</a:t>
            </a:fld>
            <a:endParaRPr lang="en-US"/>
          </a:p>
        </p:txBody>
      </p:sp>
    </p:spTree>
    <p:extLst>
      <p:ext uri="{BB962C8B-B14F-4D97-AF65-F5344CB8AC3E}">
        <p14:creationId xmlns:p14="http://schemas.microsoft.com/office/powerpoint/2010/main" val="23709176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3857D7-B324-A21F-60F0-1134045D509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848AD2-0BDD-8457-120C-307B0DD8A46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29A07BE-BD52-5443-B239-7026BA650382}"/>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47138269-1345-61DE-4E5D-30521D2EE288}"/>
              </a:ext>
            </a:extLst>
          </p:cNvPr>
          <p:cNvSpPr>
            <a:spLocks noGrp="1"/>
          </p:cNvSpPr>
          <p:nvPr>
            <p:ph type="sldNum" sz="quarter" idx="10"/>
          </p:nvPr>
        </p:nvSpPr>
        <p:spPr/>
        <p:txBody>
          <a:bodyPr/>
          <a:lstStyle/>
          <a:p>
            <a:fld id="{319BE468-75AD-472B-90AC-B0CB707E0D7A}" type="slidenum">
              <a:rPr lang="en-US" smtClean="0"/>
              <a:pPr/>
              <a:t>56</a:t>
            </a:fld>
            <a:endParaRPr lang="en-US"/>
          </a:p>
        </p:txBody>
      </p:sp>
    </p:spTree>
    <p:extLst>
      <p:ext uri="{BB962C8B-B14F-4D97-AF65-F5344CB8AC3E}">
        <p14:creationId xmlns:p14="http://schemas.microsoft.com/office/powerpoint/2010/main" val="37474425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FBE474-E251-95FA-AB54-A1E013C1333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BDC69A-443E-663D-9E0A-BE53258E6A2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5D22C80-5057-2855-C1C8-9283F616A0BE}"/>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2FBE6BE2-70DA-10AE-1F09-35EDEAFC48D1}"/>
              </a:ext>
            </a:extLst>
          </p:cNvPr>
          <p:cNvSpPr>
            <a:spLocks noGrp="1"/>
          </p:cNvSpPr>
          <p:nvPr>
            <p:ph type="sldNum" sz="quarter" idx="10"/>
          </p:nvPr>
        </p:nvSpPr>
        <p:spPr/>
        <p:txBody>
          <a:bodyPr/>
          <a:lstStyle/>
          <a:p>
            <a:fld id="{319BE468-75AD-472B-90AC-B0CB707E0D7A}" type="slidenum">
              <a:rPr lang="en-US" smtClean="0"/>
              <a:pPr/>
              <a:t>57</a:t>
            </a:fld>
            <a:endParaRPr lang="en-US"/>
          </a:p>
        </p:txBody>
      </p:sp>
    </p:spTree>
    <p:extLst>
      <p:ext uri="{BB962C8B-B14F-4D97-AF65-F5344CB8AC3E}">
        <p14:creationId xmlns:p14="http://schemas.microsoft.com/office/powerpoint/2010/main" val="30521468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D70808-5D9D-B48D-34C8-150141FEF96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E70D3E-83C5-34CF-3364-3FCD627D3B2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5B66180-E0B9-B010-C95E-FD3DEAD60C35}"/>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38A1C9CB-D75F-16C0-65E3-FEE1ADC5B007}"/>
              </a:ext>
            </a:extLst>
          </p:cNvPr>
          <p:cNvSpPr>
            <a:spLocks noGrp="1"/>
          </p:cNvSpPr>
          <p:nvPr>
            <p:ph type="sldNum" sz="quarter" idx="10"/>
          </p:nvPr>
        </p:nvSpPr>
        <p:spPr/>
        <p:txBody>
          <a:bodyPr/>
          <a:lstStyle/>
          <a:p>
            <a:fld id="{319BE468-75AD-472B-90AC-B0CB707E0D7A}" type="slidenum">
              <a:rPr lang="en-US" smtClean="0"/>
              <a:pPr/>
              <a:t>58</a:t>
            </a:fld>
            <a:endParaRPr lang="en-US"/>
          </a:p>
        </p:txBody>
      </p:sp>
    </p:spTree>
    <p:extLst>
      <p:ext uri="{BB962C8B-B14F-4D97-AF65-F5344CB8AC3E}">
        <p14:creationId xmlns:p14="http://schemas.microsoft.com/office/powerpoint/2010/main" val="11972964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9FC059-73CC-7653-3940-FE5D1E92107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798862C-3E51-82A1-91C9-C48AB22939F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FB4A73-1F8C-14B0-79BE-FBB1BECA72EA}"/>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06BE0298-995C-21D9-097B-735C3A5AD387}"/>
              </a:ext>
            </a:extLst>
          </p:cNvPr>
          <p:cNvSpPr>
            <a:spLocks noGrp="1"/>
          </p:cNvSpPr>
          <p:nvPr>
            <p:ph type="sldNum" sz="quarter" idx="10"/>
          </p:nvPr>
        </p:nvSpPr>
        <p:spPr/>
        <p:txBody>
          <a:bodyPr/>
          <a:lstStyle/>
          <a:p>
            <a:fld id="{319BE468-75AD-472B-90AC-B0CB707E0D7A}" type="slidenum">
              <a:rPr lang="en-US" smtClean="0"/>
              <a:pPr/>
              <a:t>59</a:t>
            </a:fld>
            <a:endParaRPr lang="en-US"/>
          </a:p>
        </p:txBody>
      </p:sp>
    </p:spTree>
    <p:extLst>
      <p:ext uri="{BB962C8B-B14F-4D97-AF65-F5344CB8AC3E}">
        <p14:creationId xmlns:p14="http://schemas.microsoft.com/office/powerpoint/2010/main" val="3931802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D06291-EA3D-E0D1-1548-4C0E12CC16E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5133284-3447-0B59-967C-10877E8816D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C40E007-947A-2B2C-212F-ACC64C84656C}"/>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6D016BD7-4308-D27B-2A61-D311C697D333}"/>
              </a:ext>
            </a:extLst>
          </p:cNvPr>
          <p:cNvSpPr>
            <a:spLocks noGrp="1"/>
          </p:cNvSpPr>
          <p:nvPr>
            <p:ph type="sldNum" sz="quarter" idx="10"/>
          </p:nvPr>
        </p:nvSpPr>
        <p:spPr/>
        <p:txBody>
          <a:bodyPr/>
          <a:lstStyle/>
          <a:p>
            <a:fld id="{319BE468-75AD-472B-90AC-B0CB707E0D7A}" type="slidenum">
              <a:rPr lang="en-US" smtClean="0"/>
              <a:pPr/>
              <a:t>60</a:t>
            </a:fld>
            <a:endParaRPr lang="en-US"/>
          </a:p>
        </p:txBody>
      </p:sp>
    </p:spTree>
    <p:extLst>
      <p:ext uri="{BB962C8B-B14F-4D97-AF65-F5344CB8AC3E}">
        <p14:creationId xmlns:p14="http://schemas.microsoft.com/office/powerpoint/2010/main" val="3474665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7CF1BE-B7DB-0982-B58D-74ADF642539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872AA2-90E9-D3D8-F6C3-5C6CF855967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671626-94F6-A2F2-4A74-7DB2ADA9396E}"/>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C75DF69B-5D0F-B2FB-419F-98CDECEA4938}"/>
              </a:ext>
            </a:extLst>
          </p:cNvPr>
          <p:cNvSpPr>
            <a:spLocks noGrp="1"/>
          </p:cNvSpPr>
          <p:nvPr>
            <p:ph type="sldNum" sz="quarter" idx="10"/>
          </p:nvPr>
        </p:nvSpPr>
        <p:spPr/>
        <p:txBody>
          <a:bodyPr/>
          <a:lstStyle/>
          <a:p>
            <a:fld id="{319BE468-75AD-472B-90AC-B0CB707E0D7A}" type="slidenum">
              <a:rPr lang="en-US" smtClean="0"/>
              <a:pPr/>
              <a:t>34</a:t>
            </a:fld>
            <a:endParaRPr lang="en-US"/>
          </a:p>
        </p:txBody>
      </p:sp>
    </p:spTree>
    <p:extLst>
      <p:ext uri="{BB962C8B-B14F-4D97-AF65-F5344CB8AC3E}">
        <p14:creationId xmlns:p14="http://schemas.microsoft.com/office/powerpoint/2010/main" val="13817497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EAFA13-658D-95C9-B747-BB88886C9B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E4A5AE-03D7-6B22-1D2B-14EB70CF595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6C0FE7E-3B6E-6BD5-BC9C-974871069DEB}"/>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11B3D54F-2349-A0D9-82E6-469025481EBD}"/>
              </a:ext>
            </a:extLst>
          </p:cNvPr>
          <p:cNvSpPr>
            <a:spLocks noGrp="1"/>
          </p:cNvSpPr>
          <p:nvPr>
            <p:ph type="sldNum" sz="quarter" idx="10"/>
          </p:nvPr>
        </p:nvSpPr>
        <p:spPr/>
        <p:txBody>
          <a:bodyPr/>
          <a:lstStyle/>
          <a:p>
            <a:fld id="{319BE468-75AD-472B-90AC-B0CB707E0D7A}" type="slidenum">
              <a:rPr lang="en-US" smtClean="0"/>
              <a:pPr/>
              <a:t>61</a:t>
            </a:fld>
            <a:endParaRPr lang="en-US"/>
          </a:p>
        </p:txBody>
      </p:sp>
    </p:spTree>
    <p:extLst>
      <p:ext uri="{BB962C8B-B14F-4D97-AF65-F5344CB8AC3E}">
        <p14:creationId xmlns:p14="http://schemas.microsoft.com/office/powerpoint/2010/main" val="7258535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60A326-E417-91F2-0354-43C8061A58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4F1AA89-5B3F-02BD-DCBB-ACE68022EA6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4DEE305-F80C-865A-FB4E-41D0E814D4D3}"/>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02342993-566D-3E4F-CF9A-1DA9B42F98A0}"/>
              </a:ext>
            </a:extLst>
          </p:cNvPr>
          <p:cNvSpPr>
            <a:spLocks noGrp="1"/>
          </p:cNvSpPr>
          <p:nvPr>
            <p:ph type="sldNum" sz="quarter" idx="10"/>
          </p:nvPr>
        </p:nvSpPr>
        <p:spPr/>
        <p:txBody>
          <a:bodyPr/>
          <a:lstStyle/>
          <a:p>
            <a:fld id="{319BE468-75AD-472B-90AC-B0CB707E0D7A}" type="slidenum">
              <a:rPr lang="en-US" smtClean="0"/>
              <a:pPr/>
              <a:t>62</a:t>
            </a:fld>
            <a:endParaRPr lang="en-US"/>
          </a:p>
        </p:txBody>
      </p:sp>
    </p:spTree>
    <p:extLst>
      <p:ext uri="{BB962C8B-B14F-4D97-AF65-F5344CB8AC3E}">
        <p14:creationId xmlns:p14="http://schemas.microsoft.com/office/powerpoint/2010/main" val="39999577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0554B-D932-3ED1-2A1B-959324CCC8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FF9A637-D8B8-05B9-BC93-D3A2AA73477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4A815BB-1456-655D-1D38-5A18AFFFCD61}"/>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FB506AC3-B98F-FA46-B39B-F07231BA8FDA}"/>
              </a:ext>
            </a:extLst>
          </p:cNvPr>
          <p:cNvSpPr>
            <a:spLocks noGrp="1"/>
          </p:cNvSpPr>
          <p:nvPr>
            <p:ph type="sldNum" sz="quarter" idx="10"/>
          </p:nvPr>
        </p:nvSpPr>
        <p:spPr/>
        <p:txBody>
          <a:bodyPr/>
          <a:lstStyle/>
          <a:p>
            <a:fld id="{319BE468-75AD-472B-90AC-B0CB707E0D7A}" type="slidenum">
              <a:rPr lang="en-US" smtClean="0"/>
              <a:pPr/>
              <a:t>63</a:t>
            </a:fld>
            <a:endParaRPr lang="en-US"/>
          </a:p>
        </p:txBody>
      </p:sp>
    </p:spTree>
    <p:extLst>
      <p:ext uri="{BB962C8B-B14F-4D97-AF65-F5344CB8AC3E}">
        <p14:creationId xmlns:p14="http://schemas.microsoft.com/office/powerpoint/2010/main" val="38970462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97EBD6-3060-8A85-416C-1293B3F458D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C1B3867-B346-D0AC-34D8-D180C347318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5BA6112-CB5F-4666-44F6-58A0BDBBAF43}"/>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DB6A5AA2-E8B0-6A3A-5700-CF07E7811945}"/>
              </a:ext>
            </a:extLst>
          </p:cNvPr>
          <p:cNvSpPr>
            <a:spLocks noGrp="1"/>
          </p:cNvSpPr>
          <p:nvPr>
            <p:ph type="sldNum" sz="quarter" idx="10"/>
          </p:nvPr>
        </p:nvSpPr>
        <p:spPr/>
        <p:txBody>
          <a:bodyPr/>
          <a:lstStyle/>
          <a:p>
            <a:fld id="{319BE468-75AD-472B-90AC-B0CB707E0D7A}" type="slidenum">
              <a:rPr lang="en-US" smtClean="0"/>
              <a:pPr/>
              <a:t>64</a:t>
            </a:fld>
            <a:endParaRPr lang="en-US"/>
          </a:p>
        </p:txBody>
      </p:sp>
    </p:spTree>
    <p:extLst>
      <p:ext uri="{BB962C8B-B14F-4D97-AF65-F5344CB8AC3E}">
        <p14:creationId xmlns:p14="http://schemas.microsoft.com/office/powerpoint/2010/main" val="2351510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4AE786-E72F-42F4-39BA-0ED82A6699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6EC6F4F-679C-CC2D-6667-B33A9A5D358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19976A3-3E58-97DC-A79E-46848B977077}"/>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3003543A-B875-E31A-98B0-F5DFE903C4CE}"/>
              </a:ext>
            </a:extLst>
          </p:cNvPr>
          <p:cNvSpPr>
            <a:spLocks noGrp="1"/>
          </p:cNvSpPr>
          <p:nvPr>
            <p:ph type="sldNum" sz="quarter" idx="10"/>
          </p:nvPr>
        </p:nvSpPr>
        <p:spPr/>
        <p:txBody>
          <a:bodyPr/>
          <a:lstStyle/>
          <a:p>
            <a:fld id="{319BE468-75AD-472B-90AC-B0CB707E0D7A}" type="slidenum">
              <a:rPr lang="en-US" smtClean="0"/>
              <a:pPr/>
              <a:t>65</a:t>
            </a:fld>
            <a:endParaRPr lang="en-US"/>
          </a:p>
        </p:txBody>
      </p:sp>
    </p:spTree>
    <p:extLst>
      <p:ext uri="{BB962C8B-B14F-4D97-AF65-F5344CB8AC3E}">
        <p14:creationId xmlns:p14="http://schemas.microsoft.com/office/powerpoint/2010/main" val="5007575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1FA69D-7E01-DC62-CDCF-F9502161400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8C460F-B3B7-CFD4-AE4A-FFCDDD2862B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899A2FB-BEDD-5DDA-D00B-48F37E53223C}"/>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43B059F8-0460-66AA-BB72-0BFFD4CCB1EC}"/>
              </a:ext>
            </a:extLst>
          </p:cNvPr>
          <p:cNvSpPr>
            <a:spLocks noGrp="1"/>
          </p:cNvSpPr>
          <p:nvPr>
            <p:ph type="sldNum" sz="quarter" idx="10"/>
          </p:nvPr>
        </p:nvSpPr>
        <p:spPr/>
        <p:txBody>
          <a:bodyPr/>
          <a:lstStyle/>
          <a:p>
            <a:fld id="{319BE468-75AD-472B-90AC-B0CB707E0D7A}" type="slidenum">
              <a:rPr lang="en-US" smtClean="0"/>
              <a:pPr/>
              <a:t>66</a:t>
            </a:fld>
            <a:endParaRPr lang="en-US"/>
          </a:p>
        </p:txBody>
      </p:sp>
    </p:spTree>
    <p:extLst>
      <p:ext uri="{BB962C8B-B14F-4D97-AF65-F5344CB8AC3E}">
        <p14:creationId xmlns:p14="http://schemas.microsoft.com/office/powerpoint/2010/main" val="3712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D2D7D9-4E41-F190-850A-855E4DDA57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5D7579-7380-E653-8C6C-7415E31978A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E296669-1890-C0DA-2EBE-937358A38C18}"/>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EEA29C29-F4EC-B256-8FD7-8554C48FB17E}"/>
              </a:ext>
            </a:extLst>
          </p:cNvPr>
          <p:cNvSpPr>
            <a:spLocks noGrp="1"/>
          </p:cNvSpPr>
          <p:nvPr>
            <p:ph type="sldNum" sz="quarter" idx="10"/>
          </p:nvPr>
        </p:nvSpPr>
        <p:spPr/>
        <p:txBody>
          <a:bodyPr/>
          <a:lstStyle/>
          <a:p>
            <a:fld id="{319BE468-75AD-472B-90AC-B0CB707E0D7A}" type="slidenum">
              <a:rPr lang="en-US" smtClean="0"/>
              <a:pPr/>
              <a:t>67</a:t>
            </a:fld>
            <a:endParaRPr lang="en-US"/>
          </a:p>
        </p:txBody>
      </p:sp>
    </p:spTree>
    <p:extLst>
      <p:ext uri="{BB962C8B-B14F-4D97-AF65-F5344CB8AC3E}">
        <p14:creationId xmlns:p14="http://schemas.microsoft.com/office/powerpoint/2010/main" val="10474002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AC447E-1808-FDF1-65C1-714EC23DEE4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39DAE9E-B61C-F005-BB25-50C3EF9C37A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D0188DD-3420-0339-F2D6-6802F8F5E02B}"/>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CD5F3C1C-8AD3-CC4D-E419-0A7577B84CA8}"/>
              </a:ext>
            </a:extLst>
          </p:cNvPr>
          <p:cNvSpPr>
            <a:spLocks noGrp="1"/>
          </p:cNvSpPr>
          <p:nvPr>
            <p:ph type="sldNum" sz="quarter" idx="10"/>
          </p:nvPr>
        </p:nvSpPr>
        <p:spPr/>
        <p:txBody>
          <a:bodyPr/>
          <a:lstStyle/>
          <a:p>
            <a:fld id="{319BE468-75AD-472B-90AC-B0CB707E0D7A}" type="slidenum">
              <a:rPr lang="en-US" smtClean="0"/>
              <a:pPr/>
              <a:t>68</a:t>
            </a:fld>
            <a:endParaRPr lang="en-US"/>
          </a:p>
        </p:txBody>
      </p:sp>
    </p:spTree>
    <p:extLst>
      <p:ext uri="{BB962C8B-B14F-4D97-AF65-F5344CB8AC3E}">
        <p14:creationId xmlns:p14="http://schemas.microsoft.com/office/powerpoint/2010/main" val="38691284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01CD83-B0C2-3F3B-0CD3-9ACD3E2A4C4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012C8C-7966-3936-A965-7C0C0C36913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F1DB0CB-8F71-9B7A-96AF-49911EDB31D0}"/>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5F68F0EB-7C09-088B-BE46-61D0B5F2C03D}"/>
              </a:ext>
            </a:extLst>
          </p:cNvPr>
          <p:cNvSpPr>
            <a:spLocks noGrp="1"/>
          </p:cNvSpPr>
          <p:nvPr>
            <p:ph type="sldNum" sz="quarter" idx="10"/>
          </p:nvPr>
        </p:nvSpPr>
        <p:spPr/>
        <p:txBody>
          <a:bodyPr/>
          <a:lstStyle/>
          <a:p>
            <a:fld id="{319BE468-75AD-472B-90AC-B0CB707E0D7A}" type="slidenum">
              <a:rPr lang="en-US" smtClean="0"/>
              <a:pPr/>
              <a:t>69</a:t>
            </a:fld>
            <a:endParaRPr lang="en-US"/>
          </a:p>
        </p:txBody>
      </p:sp>
    </p:spTree>
    <p:extLst>
      <p:ext uri="{BB962C8B-B14F-4D97-AF65-F5344CB8AC3E}">
        <p14:creationId xmlns:p14="http://schemas.microsoft.com/office/powerpoint/2010/main" val="12946365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BBA40E-276E-0841-1919-D16F9F1029E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47CF331-74E9-3BD9-CB99-256A7BB276F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58F942B-9180-1536-2060-E1C3E2921B24}"/>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E10709F6-A3E5-F837-7562-FAB0B2BB698C}"/>
              </a:ext>
            </a:extLst>
          </p:cNvPr>
          <p:cNvSpPr>
            <a:spLocks noGrp="1"/>
          </p:cNvSpPr>
          <p:nvPr>
            <p:ph type="sldNum" sz="quarter" idx="10"/>
          </p:nvPr>
        </p:nvSpPr>
        <p:spPr/>
        <p:txBody>
          <a:bodyPr/>
          <a:lstStyle/>
          <a:p>
            <a:fld id="{319BE468-75AD-472B-90AC-B0CB707E0D7A}" type="slidenum">
              <a:rPr lang="en-US" smtClean="0"/>
              <a:pPr/>
              <a:t>70</a:t>
            </a:fld>
            <a:endParaRPr lang="en-US"/>
          </a:p>
        </p:txBody>
      </p:sp>
    </p:spTree>
    <p:extLst>
      <p:ext uri="{BB962C8B-B14F-4D97-AF65-F5344CB8AC3E}">
        <p14:creationId xmlns:p14="http://schemas.microsoft.com/office/powerpoint/2010/main" val="12545650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E376CC-99B5-5B2B-799F-E168633C2E8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63AE1BF-1F5F-B962-1BE9-EC6EC1F0F8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BF5AEBB-786E-D8AF-A465-1CD1A6CC255E}"/>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182DF60D-44B0-74D3-049B-153312A7E10C}"/>
              </a:ext>
            </a:extLst>
          </p:cNvPr>
          <p:cNvSpPr>
            <a:spLocks noGrp="1"/>
          </p:cNvSpPr>
          <p:nvPr>
            <p:ph type="sldNum" sz="quarter" idx="10"/>
          </p:nvPr>
        </p:nvSpPr>
        <p:spPr/>
        <p:txBody>
          <a:bodyPr/>
          <a:lstStyle/>
          <a:p>
            <a:fld id="{319BE468-75AD-472B-90AC-B0CB707E0D7A}" type="slidenum">
              <a:rPr lang="en-US" smtClean="0"/>
              <a:pPr/>
              <a:t>35</a:t>
            </a:fld>
            <a:endParaRPr lang="en-US"/>
          </a:p>
        </p:txBody>
      </p:sp>
    </p:spTree>
    <p:extLst>
      <p:ext uri="{BB962C8B-B14F-4D97-AF65-F5344CB8AC3E}">
        <p14:creationId xmlns:p14="http://schemas.microsoft.com/office/powerpoint/2010/main" val="26646606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151A85-0391-1975-6009-2A377CEABA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5278A80-09C9-92B1-6F5F-425D05AFF88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91F53CB-34EE-4F71-D1C2-3E0962322A73}"/>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CBB97631-2D33-8BBE-225F-E40DDA458CB0}"/>
              </a:ext>
            </a:extLst>
          </p:cNvPr>
          <p:cNvSpPr>
            <a:spLocks noGrp="1"/>
          </p:cNvSpPr>
          <p:nvPr>
            <p:ph type="sldNum" sz="quarter" idx="10"/>
          </p:nvPr>
        </p:nvSpPr>
        <p:spPr/>
        <p:txBody>
          <a:bodyPr/>
          <a:lstStyle/>
          <a:p>
            <a:fld id="{319BE468-75AD-472B-90AC-B0CB707E0D7A}" type="slidenum">
              <a:rPr lang="en-US" smtClean="0"/>
              <a:pPr/>
              <a:t>71</a:t>
            </a:fld>
            <a:endParaRPr lang="en-US"/>
          </a:p>
        </p:txBody>
      </p:sp>
    </p:spTree>
    <p:extLst>
      <p:ext uri="{BB962C8B-B14F-4D97-AF65-F5344CB8AC3E}">
        <p14:creationId xmlns:p14="http://schemas.microsoft.com/office/powerpoint/2010/main" val="406584458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87CDD0-9513-6527-5FC9-B183C3487CD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F4E110-64DB-3939-E01A-5E8B8EA38B5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6BBBF6B-905A-B2D3-AEC7-B5AA5152E6BD}"/>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120D1638-4F82-154E-0B27-F7D2903EF543}"/>
              </a:ext>
            </a:extLst>
          </p:cNvPr>
          <p:cNvSpPr>
            <a:spLocks noGrp="1"/>
          </p:cNvSpPr>
          <p:nvPr>
            <p:ph type="sldNum" sz="quarter" idx="10"/>
          </p:nvPr>
        </p:nvSpPr>
        <p:spPr/>
        <p:txBody>
          <a:bodyPr/>
          <a:lstStyle/>
          <a:p>
            <a:fld id="{319BE468-75AD-472B-90AC-B0CB707E0D7A}" type="slidenum">
              <a:rPr lang="en-US" smtClean="0"/>
              <a:pPr/>
              <a:t>72</a:t>
            </a:fld>
            <a:endParaRPr lang="en-US"/>
          </a:p>
        </p:txBody>
      </p:sp>
    </p:spTree>
    <p:extLst>
      <p:ext uri="{BB962C8B-B14F-4D97-AF65-F5344CB8AC3E}">
        <p14:creationId xmlns:p14="http://schemas.microsoft.com/office/powerpoint/2010/main" val="210467298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02397C-8826-BAD8-48C9-08D50335176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1029122-B48F-C7CA-892F-FBE04AF05CA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EDDEE6D-4EC6-8238-73F0-D44A7EDA2263}"/>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50FB5894-4842-7C0D-5F1A-7C6804A81EC9}"/>
              </a:ext>
            </a:extLst>
          </p:cNvPr>
          <p:cNvSpPr>
            <a:spLocks noGrp="1"/>
          </p:cNvSpPr>
          <p:nvPr>
            <p:ph type="sldNum" sz="quarter" idx="10"/>
          </p:nvPr>
        </p:nvSpPr>
        <p:spPr/>
        <p:txBody>
          <a:bodyPr/>
          <a:lstStyle/>
          <a:p>
            <a:fld id="{319BE468-75AD-472B-90AC-B0CB707E0D7A}" type="slidenum">
              <a:rPr lang="en-US" smtClean="0"/>
              <a:pPr/>
              <a:t>73</a:t>
            </a:fld>
            <a:endParaRPr lang="en-US"/>
          </a:p>
        </p:txBody>
      </p:sp>
    </p:spTree>
    <p:extLst>
      <p:ext uri="{BB962C8B-B14F-4D97-AF65-F5344CB8AC3E}">
        <p14:creationId xmlns:p14="http://schemas.microsoft.com/office/powerpoint/2010/main" val="10097345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58BEF0-0554-633B-A7A9-3D9CD60A60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62F1781-E73D-491B-C6E2-E9DD1AFCC80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A2B8EF2-311F-2121-0BC1-3886B1E0286D}"/>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7D7640B1-2D91-5881-5F07-E620B7C2439F}"/>
              </a:ext>
            </a:extLst>
          </p:cNvPr>
          <p:cNvSpPr>
            <a:spLocks noGrp="1"/>
          </p:cNvSpPr>
          <p:nvPr>
            <p:ph type="sldNum" sz="quarter" idx="10"/>
          </p:nvPr>
        </p:nvSpPr>
        <p:spPr/>
        <p:txBody>
          <a:bodyPr/>
          <a:lstStyle/>
          <a:p>
            <a:fld id="{319BE468-75AD-472B-90AC-B0CB707E0D7A}" type="slidenum">
              <a:rPr lang="en-US" smtClean="0"/>
              <a:pPr/>
              <a:t>74</a:t>
            </a:fld>
            <a:endParaRPr lang="en-US"/>
          </a:p>
        </p:txBody>
      </p:sp>
    </p:spTree>
    <p:extLst>
      <p:ext uri="{BB962C8B-B14F-4D97-AF65-F5344CB8AC3E}">
        <p14:creationId xmlns:p14="http://schemas.microsoft.com/office/powerpoint/2010/main" val="412782459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B12800-8A19-25EC-F36A-F8ACDCACBFE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19F2118-3099-B6FC-90C6-3CF1F9A000F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D6733C0-4574-FAF4-9351-DF5252C45D22}"/>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3CF4FC25-4478-E7AA-B233-7BB0F17D4D8F}"/>
              </a:ext>
            </a:extLst>
          </p:cNvPr>
          <p:cNvSpPr>
            <a:spLocks noGrp="1"/>
          </p:cNvSpPr>
          <p:nvPr>
            <p:ph type="sldNum" sz="quarter" idx="10"/>
          </p:nvPr>
        </p:nvSpPr>
        <p:spPr/>
        <p:txBody>
          <a:bodyPr/>
          <a:lstStyle/>
          <a:p>
            <a:fld id="{319BE468-75AD-472B-90AC-B0CB707E0D7A}" type="slidenum">
              <a:rPr lang="en-US" smtClean="0"/>
              <a:pPr/>
              <a:t>75</a:t>
            </a:fld>
            <a:endParaRPr lang="en-US"/>
          </a:p>
        </p:txBody>
      </p:sp>
    </p:spTree>
    <p:extLst>
      <p:ext uri="{BB962C8B-B14F-4D97-AF65-F5344CB8AC3E}">
        <p14:creationId xmlns:p14="http://schemas.microsoft.com/office/powerpoint/2010/main" val="329198967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20D4D4-73AB-A9F6-BFC7-1B8E2D2021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920112-B9C4-6FCF-4F51-CADB153F544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D85919B-B42B-86D3-C98D-F2698325F03C}"/>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5FEC15F6-32AE-2E1C-F23F-706F8C5DB622}"/>
              </a:ext>
            </a:extLst>
          </p:cNvPr>
          <p:cNvSpPr>
            <a:spLocks noGrp="1"/>
          </p:cNvSpPr>
          <p:nvPr>
            <p:ph type="sldNum" sz="quarter" idx="10"/>
          </p:nvPr>
        </p:nvSpPr>
        <p:spPr/>
        <p:txBody>
          <a:bodyPr/>
          <a:lstStyle/>
          <a:p>
            <a:fld id="{319BE468-75AD-472B-90AC-B0CB707E0D7A}" type="slidenum">
              <a:rPr lang="en-US" smtClean="0"/>
              <a:pPr/>
              <a:t>76</a:t>
            </a:fld>
            <a:endParaRPr lang="en-US"/>
          </a:p>
        </p:txBody>
      </p:sp>
    </p:spTree>
    <p:extLst>
      <p:ext uri="{BB962C8B-B14F-4D97-AF65-F5344CB8AC3E}">
        <p14:creationId xmlns:p14="http://schemas.microsoft.com/office/powerpoint/2010/main" val="25166242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E9B930-BD76-F235-68BE-405FF530B4A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02C9744-26E1-1CFF-E49A-4D95DEAF086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4ECF3D0-68FD-B35D-119A-F5B39F33550C}"/>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279B1A1E-E7B8-FEAC-5300-3A3836EAC395}"/>
              </a:ext>
            </a:extLst>
          </p:cNvPr>
          <p:cNvSpPr>
            <a:spLocks noGrp="1"/>
          </p:cNvSpPr>
          <p:nvPr>
            <p:ph type="sldNum" sz="quarter" idx="10"/>
          </p:nvPr>
        </p:nvSpPr>
        <p:spPr/>
        <p:txBody>
          <a:bodyPr/>
          <a:lstStyle/>
          <a:p>
            <a:fld id="{319BE468-75AD-472B-90AC-B0CB707E0D7A}" type="slidenum">
              <a:rPr lang="en-US" smtClean="0"/>
              <a:pPr/>
              <a:t>77</a:t>
            </a:fld>
            <a:endParaRPr lang="en-US"/>
          </a:p>
        </p:txBody>
      </p:sp>
    </p:spTree>
    <p:extLst>
      <p:ext uri="{BB962C8B-B14F-4D97-AF65-F5344CB8AC3E}">
        <p14:creationId xmlns:p14="http://schemas.microsoft.com/office/powerpoint/2010/main" val="347919716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B15271-93A3-4357-7C97-733021F7DF0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5E1278-507F-7C1E-FE8A-D5F72DF9AC1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C434751-C9CC-ADD5-465A-BEFF64A524B7}"/>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0ACA47BC-1A1A-231E-2D6A-A7294BF6C0BB}"/>
              </a:ext>
            </a:extLst>
          </p:cNvPr>
          <p:cNvSpPr>
            <a:spLocks noGrp="1"/>
          </p:cNvSpPr>
          <p:nvPr>
            <p:ph type="sldNum" sz="quarter" idx="10"/>
          </p:nvPr>
        </p:nvSpPr>
        <p:spPr/>
        <p:txBody>
          <a:bodyPr/>
          <a:lstStyle/>
          <a:p>
            <a:fld id="{319BE468-75AD-472B-90AC-B0CB707E0D7A}" type="slidenum">
              <a:rPr lang="en-US" smtClean="0"/>
              <a:pPr/>
              <a:t>78</a:t>
            </a:fld>
            <a:endParaRPr lang="en-US"/>
          </a:p>
        </p:txBody>
      </p:sp>
    </p:spTree>
    <p:extLst>
      <p:ext uri="{BB962C8B-B14F-4D97-AF65-F5344CB8AC3E}">
        <p14:creationId xmlns:p14="http://schemas.microsoft.com/office/powerpoint/2010/main" val="265115808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E83E87-AFDC-96B5-1014-BF7BE27BAB1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A2297D-1708-1909-F92E-4569A650548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726E84C-353A-C9BB-0B74-BC7E59DE12E6}"/>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4656EC8B-9F66-2861-C06F-32D109CE5D2D}"/>
              </a:ext>
            </a:extLst>
          </p:cNvPr>
          <p:cNvSpPr>
            <a:spLocks noGrp="1"/>
          </p:cNvSpPr>
          <p:nvPr>
            <p:ph type="sldNum" sz="quarter" idx="10"/>
          </p:nvPr>
        </p:nvSpPr>
        <p:spPr/>
        <p:txBody>
          <a:bodyPr/>
          <a:lstStyle/>
          <a:p>
            <a:fld id="{319BE468-75AD-472B-90AC-B0CB707E0D7A}" type="slidenum">
              <a:rPr lang="en-US" smtClean="0"/>
              <a:pPr/>
              <a:t>79</a:t>
            </a:fld>
            <a:endParaRPr lang="en-US"/>
          </a:p>
        </p:txBody>
      </p:sp>
    </p:spTree>
    <p:extLst>
      <p:ext uri="{BB962C8B-B14F-4D97-AF65-F5344CB8AC3E}">
        <p14:creationId xmlns:p14="http://schemas.microsoft.com/office/powerpoint/2010/main" val="15818456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79D92B-6532-C02D-F2E1-A85CF292BCA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4425EFA-4CB3-9B3D-E205-05DC50D28AA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C46685C-FC88-83A0-424F-844049CCF756}"/>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B657EDB6-FC9D-8008-DD33-4B947CA0B3A7}"/>
              </a:ext>
            </a:extLst>
          </p:cNvPr>
          <p:cNvSpPr>
            <a:spLocks noGrp="1"/>
          </p:cNvSpPr>
          <p:nvPr>
            <p:ph type="sldNum" sz="quarter" idx="10"/>
          </p:nvPr>
        </p:nvSpPr>
        <p:spPr/>
        <p:txBody>
          <a:bodyPr/>
          <a:lstStyle/>
          <a:p>
            <a:fld id="{319BE468-75AD-472B-90AC-B0CB707E0D7A}" type="slidenum">
              <a:rPr lang="en-US" smtClean="0"/>
              <a:pPr/>
              <a:t>80</a:t>
            </a:fld>
            <a:endParaRPr lang="en-US"/>
          </a:p>
        </p:txBody>
      </p:sp>
    </p:spTree>
    <p:extLst>
      <p:ext uri="{BB962C8B-B14F-4D97-AF65-F5344CB8AC3E}">
        <p14:creationId xmlns:p14="http://schemas.microsoft.com/office/powerpoint/2010/main" val="24779546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5261B7-BE55-4289-AF82-70ADC7D17F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F1A6CBC-132F-A85F-74F3-5E1A034D46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458798-3471-F84F-C771-CE030BE00832}"/>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8B0F6F25-1E06-41D7-A31A-48A4B1349292}"/>
              </a:ext>
            </a:extLst>
          </p:cNvPr>
          <p:cNvSpPr>
            <a:spLocks noGrp="1"/>
          </p:cNvSpPr>
          <p:nvPr>
            <p:ph type="sldNum" sz="quarter" idx="10"/>
          </p:nvPr>
        </p:nvSpPr>
        <p:spPr/>
        <p:txBody>
          <a:bodyPr/>
          <a:lstStyle/>
          <a:p>
            <a:fld id="{319BE468-75AD-472B-90AC-B0CB707E0D7A}" type="slidenum">
              <a:rPr lang="en-US" smtClean="0"/>
              <a:pPr/>
              <a:t>36</a:t>
            </a:fld>
            <a:endParaRPr lang="en-US"/>
          </a:p>
        </p:txBody>
      </p:sp>
    </p:spTree>
    <p:extLst>
      <p:ext uri="{BB962C8B-B14F-4D97-AF65-F5344CB8AC3E}">
        <p14:creationId xmlns:p14="http://schemas.microsoft.com/office/powerpoint/2010/main" val="263957704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5AB0CA-E0FB-0E45-0BB0-07C040F9434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A3AB007-FA17-FB21-FC1B-E2B9AF49585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C385AE5-9D1E-85C8-BD20-35F2A9A1CF8F}"/>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6394612E-4DAF-0470-95D1-95E00881746B}"/>
              </a:ext>
            </a:extLst>
          </p:cNvPr>
          <p:cNvSpPr>
            <a:spLocks noGrp="1"/>
          </p:cNvSpPr>
          <p:nvPr>
            <p:ph type="sldNum" sz="quarter" idx="10"/>
          </p:nvPr>
        </p:nvSpPr>
        <p:spPr/>
        <p:txBody>
          <a:bodyPr/>
          <a:lstStyle/>
          <a:p>
            <a:fld id="{319BE468-75AD-472B-90AC-B0CB707E0D7A}" type="slidenum">
              <a:rPr lang="en-US" smtClean="0"/>
              <a:pPr/>
              <a:t>81</a:t>
            </a:fld>
            <a:endParaRPr lang="en-US"/>
          </a:p>
        </p:txBody>
      </p:sp>
    </p:spTree>
    <p:extLst>
      <p:ext uri="{BB962C8B-B14F-4D97-AF65-F5344CB8AC3E}">
        <p14:creationId xmlns:p14="http://schemas.microsoft.com/office/powerpoint/2010/main" val="291116414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A893A5-92AC-D6BD-F9B8-7FF8CBD3D74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84B961-2452-38B3-8000-2325B62346C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B831F03-E1F4-99C7-FF57-BC433B2970A8}"/>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07AF29BF-2740-1C30-EA19-0D53A2CDC7BD}"/>
              </a:ext>
            </a:extLst>
          </p:cNvPr>
          <p:cNvSpPr>
            <a:spLocks noGrp="1"/>
          </p:cNvSpPr>
          <p:nvPr>
            <p:ph type="sldNum" sz="quarter" idx="10"/>
          </p:nvPr>
        </p:nvSpPr>
        <p:spPr/>
        <p:txBody>
          <a:bodyPr/>
          <a:lstStyle/>
          <a:p>
            <a:fld id="{319BE468-75AD-472B-90AC-B0CB707E0D7A}" type="slidenum">
              <a:rPr lang="en-US" smtClean="0"/>
              <a:pPr/>
              <a:t>82</a:t>
            </a:fld>
            <a:endParaRPr lang="en-US"/>
          </a:p>
        </p:txBody>
      </p:sp>
    </p:spTree>
    <p:extLst>
      <p:ext uri="{BB962C8B-B14F-4D97-AF65-F5344CB8AC3E}">
        <p14:creationId xmlns:p14="http://schemas.microsoft.com/office/powerpoint/2010/main" val="36912143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4CDAEB-D19D-531A-950B-E3428610DEA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F2A90E-D498-333B-568F-003B8096195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7B03AF4-4F46-8F2D-D47B-472FDBD542C7}"/>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0DA00E1E-235E-270B-5736-A33E0A8BDAC7}"/>
              </a:ext>
            </a:extLst>
          </p:cNvPr>
          <p:cNvSpPr>
            <a:spLocks noGrp="1"/>
          </p:cNvSpPr>
          <p:nvPr>
            <p:ph type="sldNum" sz="quarter" idx="10"/>
          </p:nvPr>
        </p:nvSpPr>
        <p:spPr/>
        <p:txBody>
          <a:bodyPr/>
          <a:lstStyle/>
          <a:p>
            <a:fld id="{319BE468-75AD-472B-90AC-B0CB707E0D7A}" type="slidenum">
              <a:rPr lang="en-US" smtClean="0"/>
              <a:pPr/>
              <a:t>83</a:t>
            </a:fld>
            <a:endParaRPr lang="en-US"/>
          </a:p>
        </p:txBody>
      </p:sp>
    </p:spTree>
    <p:extLst>
      <p:ext uri="{BB962C8B-B14F-4D97-AF65-F5344CB8AC3E}">
        <p14:creationId xmlns:p14="http://schemas.microsoft.com/office/powerpoint/2010/main" val="277273102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19E01A-30D0-B61E-4A2A-5F9A4BF39D5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9E5E32E-9BEF-A9EC-0F62-727FCB964F3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7A4EE5B-1FDF-6701-FF3B-CEAFE36A51A6}"/>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8191E5B9-B013-5017-FC18-7EB33AFB822E}"/>
              </a:ext>
            </a:extLst>
          </p:cNvPr>
          <p:cNvSpPr>
            <a:spLocks noGrp="1"/>
          </p:cNvSpPr>
          <p:nvPr>
            <p:ph type="sldNum" sz="quarter" idx="10"/>
          </p:nvPr>
        </p:nvSpPr>
        <p:spPr/>
        <p:txBody>
          <a:bodyPr/>
          <a:lstStyle/>
          <a:p>
            <a:fld id="{319BE468-75AD-472B-90AC-B0CB707E0D7A}" type="slidenum">
              <a:rPr lang="en-US" smtClean="0"/>
              <a:pPr/>
              <a:t>84</a:t>
            </a:fld>
            <a:endParaRPr lang="en-US"/>
          </a:p>
        </p:txBody>
      </p:sp>
    </p:spTree>
    <p:extLst>
      <p:ext uri="{BB962C8B-B14F-4D97-AF65-F5344CB8AC3E}">
        <p14:creationId xmlns:p14="http://schemas.microsoft.com/office/powerpoint/2010/main" val="186674952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958484-BA38-7B7C-1563-4AC9F2E33DC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617B24-44E4-2013-4D4E-59A79143041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7F09A5B-FFD8-2BCC-7186-985E59E2D884}"/>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36684AE1-FB15-B81F-0B0A-7D1E778C68F9}"/>
              </a:ext>
            </a:extLst>
          </p:cNvPr>
          <p:cNvSpPr>
            <a:spLocks noGrp="1"/>
          </p:cNvSpPr>
          <p:nvPr>
            <p:ph type="sldNum" sz="quarter" idx="10"/>
          </p:nvPr>
        </p:nvSpPr>
        <p:spPr/>
        <p:txBody>
          <a:bodyPr/>
          <a:lstStyle/>
          <a:p>
            <a:fld id="{319BE468-75AD-472B-90AC-B0CB707E0D7A}" type="slidenum">
              <a:rPr lang="en-US" smtClean="0"/>
              <a:pPr/>
              <a:t>85</a:t>
            </a:fld>
            <a:endParaRPr lang="en-US"/>
          </a:p>
        </p:txBody>
      </p:sp>
    </p:spTree>
    <p:extLst>
      <p:ext uri="{BB962C8B-B14F-4D97-AF65-F5344CB8AC3E}">
        <p14:creationId xmlns:p14="http://schemas.microsoft.com/office/powerpoint/2010/main" val="409713653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C87D30-903A-7B1C-8A4F-FFC74A7CAA6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3F6EC0-6A51-50E1-BECF-C911D16A6AD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C5EACF9-DF7B-78E8-DA64-7612098F0A0D}"/>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F692C269-787F-0ED5-096B-A8C7B23EB279}"/>
              </a:ext>
            </a:extLst>
          </p:cNvPr>
          <p:cNvSpPr>
            <a:spLocks noGrp="1"/>
          </p:cNvSpPr>
          <p:nvPr>
            <p:ph type="sldNum" sz="quarter" idx="10"/>
          </p:nvPr>
        </p:nvSpPr>
        <p:spPr/>
        <p:txBody>
          <a:bodyPr/>
          <a:lstStyle/>
          <a:p>
            <a:fld id="{319BE468-75AD-472B-90AC-B0CB707E0D7A}" type="slidenum">
              <a:rPr lang="en-US" smtClean="0"/>
              <a:pPr/>
              <a:t>86</a:t>
            </a:fld>
            <a:endParaRPr lang="en-US"/>
          </a:p>
        </p:txBody>
      </p:sp>
    </p:spTree>
    <p:extLst>
      <p:ext uri="{BB962C8B-B14F-4D97-AF65-F5344CB8AC3E}">
        <p14:creationId xmlns:p14="http://schemas.microsoft.com/office/powerpoint/2010/main" val="7112621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0F0A5B-FE4D-D991-1DBD-AE2AF55A49C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3408C19-D06E-2645-1B81-908B59C0211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189DEE8-A25F-45C6-1D17-9C8FC42FFE3A}"/>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E87062C0-30FF-FE88-6C98-C9AE76D27833}"/>
              </a:ext>
            </a:extLst>
          </p:cNvPr>
          <p:cNvSpPr>
            <a:spLocks noGrp="1"/>
          </p:cNvSpPr>
          <p:nvPr>
            <p:ph type="sldNum" sz="quarter" idx="10"/>
          </p:nvPr>
        </p:nvSpPr>
        <p:spPr/>
        <p:txBody>
          <a:bodyPr/>
          <a:lstStyle/>
          <a:p>
            <a:fld id="{319BE468-75AD-472B-90AC-B0CB707E0D7A}" type="slidenum">
              <a:rPr lang="en-US" smtClean="0"/>
              <a:pPr/>
              <a:t>37</a:t>
            </a:fld>
            <a:endParaRPr lang="en-US"/>
          </a:p>
        </p:txBody>
      </p:sp>
    </p:spTree>
    <p:extLst>
      <p:ext uri="{BB962C8B-B14F-4D97-AF65-F5344CB8AC3E}">
        <p14:creationId xmlns:p14="http://schemas.microsoft.com/office/powerpoint/2010/main" val="40424865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637D3B-60CC-6E2C-DCB1-8BDC38CC848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ABB8021-4909-71FA-25AD-174A62F6E34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D12C8A0-678C-6E4E-1049-AB4242FF26D0}"/>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7D9BE0AD-A76C-0DEC-02C3-927E4AE6AF81}"/>
              </a:ext>
            </a:extLst>
          </p:cNvPr>
          <p:cNvSpPr>
            <a:spLocks noGrp="1"/>
          </p:cNvSpPr>
          <p:nvPr>
            <p:ph type="sldNum" sz="quarter" idx="10"/>
          </p:nvPr>
        </p:nvSpPr>
        <p:spPr/>
        <p:txBody>
          <a:bodyPr/>
          <a:lstStyle/>
          <a:p>
            <a:fld id="{319BE468-75AD-472B-90AC-B0CB707E0D7A}" type="slidenum">
              <a:rPr lang="en-US" smtClean="0"/>
              <a:pPr/>
              <a:t>38</a:t>
            </a:fld>
            <a:endParaRPr lang="en-US"/>
          </a:p>
        </p:txBody>
      </p:sp>
    </p:spTree>
    <p:extLst>
      <p:ext uri="{BB962C8B-B14F-4D97-AF65-F5344CB8AC3E}">
        <p14:creationId xmlns:p14="http://schemas.microsoft.com/office/powerpoint/2010/main" val="14337248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CDB834-C85C-1FF3-E48A-B52966D56C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BF50D5-41DB-A735-852E-73690761E56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333BC0-7A48-A136-8FFA-DFDC7B07664A}"/>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96164C43-4835-97D1-1096-8B67656123FE}"/>
              </a:ext>
            </a:extLst>
          </p:cNvPr>
          <p:cNvSpPr>
            <a:spLocks noGrp="1"/>
          </p:cNvSpPr>
          <p:nvPr>
            <p:ph type="sldNum" sz="quarter" idx="10"/>
          </p:nvPr>
        </p:nvSpPr>
        <p:spPr/>
        <p:txBody>
          <a:bodyPr/>
          <a:lstStyle/>
          <a:p>
            <a:fld id="{319BE468-75AD-472B-90AC-B0CB707E0D7A}" type="slidenum">
              <a:rPr lang="en-US" smtClean="0"/>
              <a:pPr/>
              <a:t>39</a:t>
            </a:fld>
            <a:endParaRPr lang="en-US"/>
          </a:p>
        </p:txBody>
      </p:sp>
    </p:spTree>
    <p:extLst>
      <p:ext uri="{BB962C8B-B14F-4D97-AF65-F5344CB8AC3E}">
        <p14:creationId xmlns:p14="http://schemas.microsoft.com/office/powerpoint/2010/main" val="14829306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B70D40-3E74-E257-C512-67D9315F205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DAF8634-E7C5-7690-3E90-3E918AAF78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AC0D62-05BF-83E4-B6E9-F33D4D1219B4}"/>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7E5CE1FC-30AA-215F-159D-A25621BACADA}"/>
              </a:ext>
            </a:extLst>
          </p:cNvPr>
          <p:cNvSpPr>
            <a:spLocks noGrp="1"/>
          </p:cNvSpPr>
          <p:nvPr>
            <p:ph type="sldNum" sz="quarter" idx="10"/>
          </p:nvPr>
        </p:nvSpPr>
        <p:spPr/>
        <p:txBody>
          <a:bodyPr/>
          <a:lstStyle/>
          <a:p>
            <a:fld id="{319BE468-75AD-472B-90AC-B0CB707E0D7A}" type="slidenum">
              <a:rPr lang="en-US" smtClean="0"/>
              <a:pPr/>
              <a:t>40</a:t>
            </a:fld>
            <a:endParaRPr lang="en-US"/>
          </a:p>
        </p:txBody>
      </p:sp>
    </p:spTree>
    <p:extLst>
      <p:ext uri="{BB962C8B-B14F-4D97-AF65-F5344CB8AC3E}">
        <p14:creationId xmlns:p14="http://schemas.microsoft.com/office/powerpoint/2010/main" val="2161511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10/17/2025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21369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77845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033368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178482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547547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988091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10/17/2025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029120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10/17/2025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99620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10/17/2025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01355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1019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10/17/2025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37334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10/17/2025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59179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pPr/>
              <a:t>10/17/2025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3817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pPr/>
              <a:t>10/17/2025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53529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49564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10/17/2025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08776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10/17/2025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1865681"/>
      </p:ext>
    </p:extLst>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5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6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7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7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3423C-79E8-2701-DB3F-2D4CA67D7A87}"/>
              </a:ext>
            </a:extLst>
          </p:cNvPr>
          <p:cNvSpPr>
            <a:spLocks noGrp="1"/>
          </p:cNvSpPr>
          <p:nvPr>
            <p:ph type="ctrTitle"/>
          </p:nvPr>
        </p:nvSpPr>
        <p:spPr>
          <a:xfrm>
            <a:off x="414557" y="2076543"/>
            <a:ext cx="8859446" cy="1646302"/>
          </a:xfrm>
        </p:spPr>
        <p:txBody>
          <a:bodyPr/>
          <a:lstStyle/>
          <a:p>
            <a:r>
              <a:rPr lang="en-US" sz="8000" dirty="0">
                <a:solidFill>
                  <a:schemeClr val="tx1"/>
                </a:solidFill>
                <a:latin typeface="Barlow Black" panose="00000A00000000000000" pitchFamily="2" charset="0"/>
              </a:rPr>
              <a:t>JavaScript</a:t>
            </a:r>
            <a:r>
              <a:rPr lang="en-US" sz="8800" dirty="0">
                <a:solidFill>
                  <a:schemeClr val="tx1"/>
                </a:solidFill>
                <a:latin typeface="Barlow Condensed ExtraLight" panose="00000306000000000000" pitchFamily="2" charset="0"/>
              </a:rPr>
              <a:t> Tutorials</a:t>
            </a:r>
            <a:endParaRPr lang="en-IN" sz="8800" dirty="0">
              <a:solidFill>
                <a:schemeClr val="tx1"/>
              </a:solidFill>
              <a:latin typeface="Barlow Condensed ExtraLight" panose="00000306000000000000" pitchFamily="2" charset="0"/>
            </a:endParaRPr>
          </a:p>
        </p:txBody>
      </p:sp>
      <p:sp>
        <p:nvSpPr>
          <p:cNvPr id="3" name="Subtitle 2">
            <a:extLst>
              <a:ext uri="{FF2B5EF4-FFF2-40B4-BE49-F238E27FC236}">
                <a16:creationId xmlns:a16="http://schemas.microsoft.com/office/drawing/2014/main" id="{2A629AF9-FA04-B477-0E47-5B7F12E6FC7C}"/>
              </a:ext>
            </a:extLst>
          </p:cNvPr>
          <p:cNvSpPr>
            <a:spLocks noGrp="1"/>
          </p:cNvSpPr>
          <p:nvPr>
            <p:ph type="subTitle" idx="1"/>
          </p:nvPr>
        </p:nvSpPr>
        <p:spPr>
          <a:xfrm>
            <a:off x="1507067" y="3571059"/>
            <a:ext cx="7766936" cy="1096899"/>
          </a:xfrm>
        </p:spPr>
        <p:txBody>
          <a:bodyPr>
            <a:normAutofit/>
          </a:bodyPr>
          <a:lstStyle/>
          <a:p>
            <a:r>
              <a:rPr lang="en-US" sz="4800" dirty="0"/>
              <a:t>From basic to advanced</a:t>
            </a:r>
            <a:endParaRPr lang="en-IN" sz="4800" dirty="0"/>
          </a:p>
        </p:txBody>
      </p:sp>
      <p:sp>
        <p:nvSpPr>
          <p:cNvPr id="4" name="TextBox 3">
            <a:extLst>
              <a:ext uri="{FF2B5EF4-FFF2-40B4-BE49-F238E27FC236}">
                <a16:creationId xmlns:a16="http://schemas.microsoft.com/office/drawing/2014/main" id="{4BC27C14-3D93-9CDE-B1D8-91C6ACAF4DA4}"/>
              </a:ext>
            </a:extLst>
          </p:cNvPr>
          <p:cNvSpPr txBox="1"/>
          <p:nvPr/>
        </p:nvSpPr>
        <p:spPr>
          <a:xfrm>
            <a:off x="5605242" y="4957091"/>
            <a:ext cx="3668761" cy="369332"/>
          </a:xfrm>
          <a:prstGeom prst="rect">
            <a:avLst/>
          </a:prstGeom>
          <a:noFill/>
        </p:spPr>
        <p:txBody>
          <a:bodyPr wrap="none" rtlCol="0">
            <a:spAutoFit/>
          </a:bodyPr>
          <a:lstStyle/>
          <a:p>
            <a:pPr algn="r"/>
            <a:r>
              <a:rPr lang="en-US" dirty="0">
                <a:solidFill>
                  <a:schemeClr val="bg1">
                    <a:lumMod val="50000"/>
                    <a:lumOff val="50000"/>
                  </a:schemeClr>
                </a:solidFill>
              </a:rPr>
              <a:t>By- Gautam Kumar (uidhtml.com)</a:t>
            </a:r>
            <a:endParaRPr lang="en-IN" dirty="0">
              <a:solidFill>
                <a:schemeClr val="bg1">
                  <a:lumMod val="50000"/>
                  <a:lumOff val="50000"/>
                </a:schemeClr>
              </a:solidFill>
            </a:endParaRPr>
          </a:p>
        </p:txBody>
      </p:sp>
    </p:spTree>
    <p:extLst>
      <p:ext uri="{BB962C8B-B14F-4D97-AF65-F5344CB8AC3E}">
        <p14:creationId xmlns:p14="http://schemas.microsoft.com/office/powerpoint/2010/main" val="889777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3BBDB7-3E52-64BD-6E92-66253059D3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5678BE-607F-2A2B-B318-30B2DA7F29B3}"/>
              </a:ext>
            </a:extLst>
          </p:cNvPr>
          <p:cNvSpPr>
            <a:spLocks noGrp="1"/>
          </p:cNvSpPr>
          <p:nvPr>
            <p:ph type="title"/>
          </p:nvPr>
        </p:nvSpPr>
        <p:spPr>
          <a:xfrm>
            <a:off x="677334" y="1378711"/>
            <a:ext cx="8596668" cy="781878"/>
          </a:xfrm>
        </p:spPr>
        <p:txBody>
          <a:bodyPr/>
          <a:lstStyle/>
          <a:p>
            <a:r>
              <a:rPr lang="en-US" b="1" dirty="0">
                <a:solidFill>
                  <a:schemeClr val="tx1"/>
                </a:solidFill>
              </a:rPr>
              <a:t>Development tools JavaScript</a:t>
            </a:r>
          </a:p>
        </p:txBody>
      </p:sp>
      <p:sp>
        <p:nvSpPr>
          <p:cNvPr id="3" name="Content Placeholder 2">
            <a:extLst>
              <a:ext uri="{FF2B5EF4-FFF2-40B4-BE49-F238E27FC236}">
                <a16:creationId xmlns:a16="http://schemas.microsoft.com/office/drawing/2014/main" id="{A5951AC9-1751-ACAB-8097-E6D486A5D62D}"/>
              </a:ext>
            </a:extLst>
          </p:cNvPr>
          <p:cNvSpPr>
            <a:spLocks noGrp="1"/>
          </p:cNvSpPr>
          <p:nvPr>
            <p:ph idx="1"/>
          </p:nvPr>
        </p:nvSpPr>
        <p:spPr>
          <a:xfrm>
            <a:off x="677334" y="2160589"/>
            <a:ext cx="7502570" cy="2391533"/>
          </a:xfrm>
        </p:spPr>
        <p:txBody>
          <a:bodyPr>
            <a:normAutofit/>
          </a:bodyPr>
          <a:lstStyle/>
          <a:p>
            <a:r>
              <a:rPr lang="en-US" dirty="0"/>
              <a:t>Sublime, notepad, bracket etc.</a:t>
            </a:r>
          </a:p>
          <a:p>
            <a:r>
              <a:rPr lang="en-US" dirty="0"/>
              <a:t>But most popular is </a:t>
            </a:r>
            <a:r>
              <a:rPr lang="en-US" dirty="0" err="1"/>
              <a:t>VsCode</a:t>
            </a:r>
            <a:r>
              <a:rPr lang="en-US" dirty="0"/>
              <a:t> (Visual Studio code)</a:t>
            </a:r>
          </a:p>
          <a:p>
            <a:r>
              <a:rPr lang="en-US" dirty="0"/>
              <a:t>Browser – Chrome, Mozilla, Microsoft edge etc.</a:t>
            </a:r>
          </a:p>
        </p:txBody>
      </p:sp>
      <p:sp>
        <p:nvSpPr>
          <p:cNvPr id="5" name="Ribbon: Curved and Tilted Down 4">
            <a:extLst>
              <a:ext uri="{FF2B5EF4-FFF2-40B4-BE49-F238E27FC236}">
                <a16:creationId xmlns:a16="http://schemas.microsoft.com/office/drawing/2014/main" id="{29648F54-4274-51BA-8F35-F8C888E0A19B}"/>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E3C4F40D-DC8F-F75B-7F98-E5029EC432CA}"/>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7" name="TextBox 6"/>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609828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677334" y="1494182"/>
            <a:ext cx="8596668" cy="666407"/>
          </a:xfrm>
        </p:spPr>
        <p:txBody>
          <a:bodyPr/>
          <a:lstStyle/>
          <a:p>
            <a:r>
              <a:rPr lang="en-US" b="1" dirty="0">
                <a:solidFill>
                  <a:schemeClr val="tx1"/>
                </a:solidFill>
              </a:rPr>
              <a:t>JavaScript at the current time</a:t>
            </a:r>
          </a:p>
        </p:txBody>
      </p:sp>
      <p:sp>
        <p:nvSpPr>
          <p:cNvPr id="3" name="Content Placeholder 2">
            <a:extLst>
              <a:ext uri="{FF2B5EF4-FFF2-40B4-BE49-F238E27FC236}">
                <a16:creationId xmlns:a16="http://schemas.microsoft.com/office/drawing/2014/main" id="{2A53D2DA-721D-FC7E-8E09-BCBD844B6F9F}"/>
              </a:ext>
            </a:extLst>
          </p:cNvPr>
          <p:cNvSpPr>
            <a:spLocks noGrp="1"/>
          </p:cNvSpPr>
          <p:nvPr>
            <p:ph idx="1"/>
          </p:nvPr>
        </p:nvSpPr>
        <p:spPr>
          <a:xfrm>
            <a:off x="677334" y="2160589"/>
            <a:ext cx="7502570" cy="4087811"/>
          </a:xfrm>
        </p:spPr>
        <p:txBody>
          <a:bodyPr>
            <a:normAutofit/>
          </a:bodyPr>
          <a:lstStyle/>
          <a:p>
            <a:r>
              <a:rPr lang="en-US" dirty="0"/>
              <a:t>In  2015 ES6 version of JavaScript introduced, including OOPs and Async function, template literals, etc.</a:t>
            </a:r>
          </a:p>
          <a:p>
            <a:r>
              <a:rPr lang="en-US" dirty="0"/>
              <a:t>In June 2023, the 14</a:t>
            </a:r>
            <a:r>
              <a:rPr lang="en-US" baseline="30000" dirty="0"/>
              <a:t>th</a:t>
            </a:r>
            <a:r>
              <a:rPr lang="en-US" dirty="0"/>
              <a:t> version of </a:t>
            </a:r>
            <a:r>
              <a:rPr lang="en-US" dirty="0" err="1"/>
              <a:t>javaScript</a:t>
            </a:r>
            <a:r>
              <a:rPr lang="en-US" dirty="0"/>
              <a:t> introduced. New functions added.</a:t>
            </a:r>
            <a:br>
              <a:rPr lang="en-US" dirty="0"/>
            </a:br>
            <a:r>
              <a:rPr lang="en-US" dirty="0" err="1"/>
              <a:t>toReversed</a:t>
            </a:r>
            <a:r>
              <a:rPr lang="en-US" dirty="0"/>
              <a:t>(), </a:t>
            </a:r>
            <a:r>
              <a:rPr lang="en-US" dirty="0" err="1"/>
              <a:t>toSorted</a:t>
            </a:r>
            <a:r>
              <a:rPr lang="en-US" dirty="0"/>
              <a:t>(), </a:t>
            </a:r>
            <a:r>
              <a:rPr lang="en-US" dirty="0" err="1"/>
              <a:t>toSpliced</a:t>
            </a:r>
            <a:r>
              <a:rPr lang="en-US" dirty="0"/>
              <a:t>() and with() were added to </a:t>
            </a:r>
            <a:r>
              <a:rPr lang="en-US" dirty="0" err="1"/>
              <a:t>array.prototype</a:t>
            </a:r>
            <a:r>
              <a:rPr lang="en-US" dirty="0"/>
              <a:t>. </a:t>
            </a:r>
            <a:r>
              <a:rPr lang="en-US" dirty="0" err="1"/>
              <a:t>findLast</a:t>
            </a:r>
            <a:r>
              <a:rPr lang="en-US" dirty="0"/>
              <a:t>(), and </a:t>
            </a:r>
            <a:r>
              <a:rPr lang="en-US" dirty="0" err="1"/>
              <a:t>findLastIndex</a:t>
            </a:r>
            <a:r>
              <a:rPr lang="en-US" dirty="0"/>
              <a:t>() etc. are also added. </a:t>
            </a:r>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7" name="TextBox 6"/>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3002471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1719470" y="2032529"/>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ibbon: Curved and Tilted Down 3">
            <a:extLst>
              <a:ext uri="{FF2B5EF4-FFF2-40B4-BE49-F238E27FC236}">
                <a16:creationId xmlns:a16="http://schemas.microsoft.com/office/drawing/2014/main"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5" name="Scroll: Vertical 4">
            <a:extLst>
              <a:ext uri="{FF2B5EF4-FFF2-40B4-BE49-F238E27FC236}">
                <a16:creationId xmlns:a16="http://schemas.microsoft.com/office/drawing/2014/main"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4000" b="1" dirty="0">
                <a:solidFill>
                  <a:schemeClr val="bg1">
                    <a:lumMod val="95000"/>
                  </a:schemeClr>
                </a:solidFill>
              </a:rPr>
              <a:t>Topics</a:t>
            </a:r>
          </a:p>
          <a:p>
            <a:pPr marL="285750" indent="-285750">
              <a:lnSpc>
                <a:spcPct val="150000"/>
              </a:lnSpc>
              <a:buFont typeface="Courier New" panose="02070309020205020404" pitchFamily="49" charset="0"/>
              <a:buChar char="o"/>
            </a:pPr>
            <a:r>
              <a:rPr lang="en-US" dirty="0">
                <a:solidFill>
                  <a:schemeClr val="bg1">
                    <a:lumMod val="95000"/>
                  </a:schemeClr>
                </a:solidFill>
              </a:rPr>
              <a:t>Enable and disable JavaScript</a:t>
            </a:r>
          </a:p>
          <a:p>
            <a:pPr marL="285750" indent="-285750">
              <a:lnSpc>
                <a:spcPct val="150000"/>
              </a:lnSpc>
              <a:buFont typeface="Courier New" panose="02070309020205020404" pitchFamily="49" charset="0"/>
              <a:buChar char="o"/>
            </a:pPr>
            <a:r>
              <a:rPr lang="en-US" dirty="0">
                <a:solidFill>
                  <a:schemeClr val="bg1">
                    <a:lumMod val="95000"/>
                  </a:schemeClr>
                </a:solidFill>
              </a:rPr>
              <a:t>Basic Syntax on webpage</a:t>
            </a:r>
          </a:p>
          <a:p>
            <a:pPr marL="285750" indent="-285750">
              <a:lnSpc>
                <a:spcPct val="150000"/>
              </a:lnSpc>
              <a:buFont typeface="Courier New" panose="02070309020205020404" pitchFamily="49" charset="0"/>
              <a:buChar char="o"/>
            </a:pPr>
            <a:r>
              <a:rPr lang="en-US" dirty="0">
                <a:solidFill>
                  <a:schemeClr val="bg1">
                    <a:lumMod val="95000"/>
                  </a:schemeClr>
                </a:solidFill>
              </a:rPr>
              <a:t>First JavaScript code</a:t>
            </a:r>
          </a:p>
          <a:p>
            <a:pPr marL="285750" indent="-285750">
              <a:lnSpc>
                <a:spcPct val="150000"/>
              </a:lnSpc>
              <a:buFont typeface="Courier New" panose="02070309020205020404" pitchFamily="49" charset="0"/>
              <a:buChar char="o"/>
            </a:pPr>
            <a:r>
              <a:rPr lang="en-US" dirty="0">
                <a:solidFill>
                  <a:schemeClr val="bg1">
                    <a:lumMod val="95000"/>
                  </a:schemeClr>
                </a:solidFill>
              </a:rPr>
              <a:t>Literals in JavaScript</a:t>
            </a:r>
          </a:p>
          <a:p>
            <a:pPr algn="ctr"/>
            <a:endParaRPr lang="en-IN" dirty="0">
              <a:solidFill>
                <a:schemeClr val="bg1">
                  <a:lumMod val="95000"/>
                </a:schemeClr>
              </a:solidFill>
            </a:endParaRPr>
          </a:p>
        </p:txBody>
      </p:sp>
      <p:sp>
        <p:nvSpPr>
          <p:cNvPr id="3" name="TextBox 2">
            <a:extLst>
              <a:ext uri="{FF2B5EF4-FFF2-40B4-BE49-F238E27FC236}">
                <a16:creationId xmlns:a16="http://schemas.microsoft.com/office/drawing/2014/main" id="{97CE9E2B-4371-68F6-75AF-957039BA75DC}"/>
              </a:ext>
            </a:extLst>
          </p:cNvPr>
          <p:cNvSpPr txBox="1"/>
          <p:nvPr/>
        </p:nvSpPr>
        <p:spPr>
          <a:xfrm>
            <a:off x="-1" y="6060338"/>
            <a:ext cx="6271591"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itle 6">
            <a:extLst>
              <a:ext uri="{FF2B5EF4-FFF2-40B4-BE49-F238E27FC236}">
                <a16:creationId xmlns:a16="http://schemas.microsoft.com/office/drawing/2014/main" id="{77434EED-AEE3-6743-9008-B43A222A1CE2}"/>
              </a:ext>
            </a:extLst>
          </p:cNvPr>
          <p:cNvSpPr>
            <a:spLocks noGrp="1"/>
          </p:cNvSpPr>
          <p:nvPr>
            <p:ph type="title"/>
          </p:nvPr>
        </p:nvSpPr>
        <p:spPr/>
        <p:txBody>
          <a:bodyPr/>
          <a:lstStyle/>
          <a:p>
            <a:endParaRPr lang="en-IN"/>
          </a:p>
        </p:txBody>
      </p:sp>
      <p:sp>
        <p:nvSpPr>
          <p:cNvPr id="10" name="Title 1">
            <a:extLst>
              <a:ext uri="{FF2B5EF4-FFF2-40B4-BE49-F238E27FC236}">
                <a16:creationId xmlns:a16="http://schemas.microsoft.com/office/drawing/2014/main" id="{6D70E990-115A-D697-159B-C41288490798}"/>
              </a:ext>
            </a:extLst>
          </p:cNvPr>
          <p:cNvSpPr txBox="1">
            <a:spLocks/>
          </p:cNvSpPr>
          <p:nvPr/>
        </p:nvSpPr>
        <p:spPr>
          <a:xfrm>
            <a:off x="0" y="1913287"/>
            <a:ext cx="6271590" cy="3810095"/>
          </a:xfrm>
          <a:prstGeom prst="rect">
            <a:avLst/>
          </a:prstGeom>
          <a:noFill/>
        </p:spPr>
        <p:txBody>
          <a:bodyPr vert="horz" lIns="91440" tIns="45720" rIns="91440" bIns="45720" rtlCol="0" anchor="ct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7200" b="1" dirty="0">
                <a:solidFill>
                  <a:schemeClr val="tx1"/>
                </a:solidFill>
                <a:latin typeface="Barlow Condensed ExtraLight" panose="00000306000000000000" pitchFamily="2" charset="0"/>
              </a:rPr>
              <a:t>JavaScript</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-2</a:t>
            </a:r>
            <a:endParaRPr lang="en-IN" b="1" dirty="0">
              <a:solidFill>
                <a:schemeClr val="tx1"/>
              </a:solidFill>
              <a:latin typeface="Barlow Black" panose="00000A00000000000000" pitchFamily="2" charset="0"/>
            </a:endParaRPr>
          </a:p>
        </p:txBody>
      </p:sp>
    </p:spTree>
    <p:extLst>
      <p:ext uri="{BB962C8B-B14F-4D97-AF65-F5344CB8AC3E}">
        <p14:creationId xmlns:p14="http://schemas.microsoft.com/office/powerpoint/2010/main" val="3287175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677334" y="1494182"/>
            <a:ext cx="8596668" cy="666407"/>
          </a:xfrm>
        </p:spPr>
        <p:txBody>
          <a:bodyPr/>
          <a:lstStyle/>
          <a:p>
            <a:r>
              <a:rPr lang="en-US" b="1" dirty="0">
                <a:solidFill>
                  <a:schemeClr val="tx1"/>
                </a:solidFill>
                <a:latin typeface="Bahnschrift SemiLight" pitchFamily="34" charset="0"/>
              </a:rPr>
              <a:t>Enable and disable JavaScript</a:t>
            </a:r>
          </a:p>
        </p:txBody>
      </p:sp>
      <p:sp>
        <p:nvSpPr>
          <p:cNvPr id="3" name="Content Placeholder 2">
            <a:extLst>
              <a:ext uri="{FF2B5EF4-FFF2-40B4-BE49-F238E27FC236}">
                <a16:creationId xmlns:a16="http://schemas.microsoft.com/office/drawing/2014/main" id="{2A53D2DA-721D-FC7E-8E09-BCBD844B6F9F}"/>
              </a:ext>
            </a:extLst>
          </p:cNvPr>
          <p:cNvSpPr>
            <a:spLocks noGrp="1"/>
          </p:cNvSpPr>
          <p:nvPr>
            <p:ph idx="1"/>
          </p:nvPr>
        </p:nvSpPr>
        <p:spPr>
          <a:xfrm>
            <a:off x="677334" y="2160589"/>
            <a:ext cx="7502570" cy="4087811"/>
          </a:xfrm>
        </p:spPr>
        <p:txBody>
          <a:bodyPr>
            <a:normAutofit/>
          </a:bodyPr>
          <a:lstStyle/>
          <a:p>
            <a:r>
              <a:rPr lang="en-US" dirty="0"/>
              <a:t>Its important to know how to enable and disable JavaScript in browser, sometime situation comes where you do not want some external code to run on your browser for security reason.</a:t>
            </a:r>
          </a:p>
          <a:p>
            <a:r>
              <a:rPr lang="en-IN" dirty="0"/>
              <a:t>So its very important to know how to toggle JavaScript on browser.</a:t>
            </a:r>
          </a:p>
          <a:p>
            <a:r>
              <a:rPr lang="en-IN" dirty="0"/>
              <a:t>I will show in chrome and Microsoft edge, rest you can explore.</a:t>
            </a:r>
            <a:endParaRPr lang="en-US" dirty="0"/>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1400" b="1" dirty="0">
                <a:solidFill>
                  <a:schemeClr val="tx1"/>
                </a:solidFill>
              </a:rPr>
              <a:t>Topics</a:t>
            </a:r>
          </a:p>
          <a:p>
            <a:pPr marL="285750" indent="-285750">
              <a:lnSpc>
                <a:spcPct val="150000"/>
              </a:lnSpc>
              <a:buFont typeface="Courier New" panose="02070309020205020404" pitchFamily="49" charset="0"/>
              <a:buChar char="o"/>
            </a:pPr>
            <a:r>
              <a:rPr lang="en-US" sz="1400" dirty="0">
                <a:solidFill>
                  <a:schemeClr val="tx1"/>
                </a:solidFill>
              </a:rPr>
              <a:t>Enable and disable JavaScript</a:t>
            </a:r>
          </a:p>
          <a:p>
            <a:pPr marL="285750" indent="-285750">
              <a:lnSpc>
                <a:spcPct val="150000"/>
              </a:lnSpc>
              <a:buFont typeface="Courier New" panose="02070309020205020404" pitchFamily="49" charset="0"/>
              <a:buChar char="o"/>
            </a:pPr>
            <a:r>
              <a:rPr lang="en-US" sz="1400" dirty="0">
                <a:solidFill>
                  <a:schemeClr val="tx1"/>
                </a:solidFill>
              </a:rPr>
              <a:t>Basic Syntax on webpage</a:t>
            </a:r>
          </a:p>
          <a:p>
            <a:pPr marL="285750" indent="-285750">
              <a:lnSpc>
                <a:spcPct val="150000"/>
              </a:lnSpc>
              <a:buFont typeface="Courier New" panose="02070309020205020404" pitchFamily="49" charset="0"/>
              <a:buChar char="o"/>
            </a:pPr>
            <a:r>
              <a:rPr lang="en-US" sz="1400" dirty="0">
                <a:solidFill>
                  <a:schemeClr val="tx1"/>
                </a:solidFill>
              </a:rPr>
              <a:t>First JavaScript code</a:t>
            </a:r>
          </a:p>
          <a:p>
            <a:pPr marL="285750" indent="-285750">
              <a:lnSpc>
                <a:spcPct val="150000"/>
              </a:lnSpc>
              <a:buFont typeface="Courier New" panose="02070309020205020404" pitchFamily="49" charset="0"/>
              <a:buChar char="o"/>
            </a:pPr>
            <a:r>
              <a:rPr lang="en-US" sz="1400" dirty="0">
                <a:solidFill>
                  <a:schemeClr val="tx1"/>
                </a:solidFill>
              </a:rPr>
              <a:t>Literals in JavaScript</a:t>
            </a:r>
          </a:p>
          <a:p>
            <a:pPr algn="ctr"/>
            <a:endParaRPr lang="en-IN" sz="1400" dirty="0">
              <a:solidFill>
                <a:schemeClr val="tx1"/>
              </a:solidFill>
            </a:endParaRP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- 2</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3002471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677334" y="1494182"/>
            <a:ext cx="8596668" cy="666407"/>
          </a:xfrm>
        </p:spPr>
        <p:txBody>
          <a:bodyPr/>
          <a:lstStyle/>
          <a:p>
            <a:r>
              <a:rPr lang="en-US" b="1" dirty="0">
                <a:solidFill>
                  <a:schemeClr val="tx1"/>
                </a:solidFill>
                <a:latin typeface="Bahnschrift SemiLight" pitchFamily="34" charset="0"/>
              </a:rPr>
              <a:t>Basic Syntax of JavaScript</a:t>
            </a:r>
          </a:p>
        </p:txBody>
      </p:sp>
      <p:sp>
        <p:nvSpPr>
          <p:cNvPr id="3" name="Content Placeholder 2">
            <a:extLst>
              <a:ext uri="{FF2B5EF4-FFF2-40B4-BE49-F238E27FC236}">
                <a16:creationId xmlns:a16="http://schemas.microsoft.com/office/drawing/2014/main" id="{2A53D2DA-721D-FC7E-8E09-BCBD844B6F9F}"/>
              </a:ext>
            </a:extLst>
          </p:cNvPr>
          <p:cNvSpPr>
            <a:spLocks noGrp="1"/>
          </p:cNvSpPr>
          <p:nvPr>
            <p:ph idx="1"/>
          </p:nvPr>
        </p:nvSpPr>
        <p:spPr>
          <a:xfrm>
            <a:off x="677334" y="2160589"/>
            <a:ext cx="7502570" cy="4087811"/>
          </a:xfrm>
        </p:spPr>
        <p:txBody>
          <a:bodyPr>
            <a:normAutofit/>
          </a:bodyPr>
          <a:lstStyle/>
          <a:p>
            <a:r>
              <a:rPr lang="en-US" dirty="0"/>
              <a:t>We should put JavaScript code with in the &lt;script&gt;&lt;/script&gt; </a:t>
            </a:r>
            <a:r>
              <a:rPr lang="en-IN" dirty="0"/>
              <a:t>tag, otherwise code will be treated as normal text on browser.</a:t>
            </a:r>
          </a:p>
          <a:p>
            <a:r>
              <a:rPr lang="en-IN" dirty="0"/>
              <a:t>Syntax:</a:t>
            </a:r>
            <a:br>
              <a:rPr lang="en-IN" dirty="0"/>
            </a:br>
            <a:r>
              <a:rPr lang="en-US" dirty="0"/>
              <a:t>&lt;script ...&gt; JavaScript code &lt;/script&gt;</a:t>
            </a:r>
          </a:p>
          <a:p>
            <a:r>
              <a:rPr lang="en-IN" dirty="0"/>
              <a:t>Attributes of script tag</a:t>
            </a:r>
            <a:br>
              <a:rPr lang="en-IN" dirty="0"/>
            </a:br>
            <a:r>
              <a:rPr lang="en-IN" strike="sngStrike" dirty="0"/>
              <a:t>language</a:t>
            </a:r>
            <a:r>
              <a:rPr lang="en-IN" dirty="0"/>
              <a:t> and </a:t>
            </a:r>
            <a:r>
              <a:rPr lang="en-IN" strike="sngStrike" dirty="0"/>
              <a:t>type</a:t>
            </a:r>
            <a:r>
              <a:rPr lang="en-IN" dirty="0"/>
              <a:t> (Deprecated)</a:t>
            </a:r>
            <a:br>
              <a:rPr lang="en-IN" dirty="0"/>
            </a:br>
            <a:r>
              <a:rPr lang="en-IN" dirty="0"/>
              <a:t>ex.</a:t>
            </a:r>
            <a:br>
              <a:rPr lang="en-IN" dirty="0"/>
            </a:br>
            <a:r>
              <a:rPr lang="fr-FR" dirty="0"/>
              <a:t>&lt;script </a:t>
            </a:r>
            <a:r>
              <a:rPr lang="fr-FR" dirty="0" err="1"/>
              <a:t>language</a:t>
            </a:r>
            <a:r>
              <a:rPr lang="fr-FR" dirty="0"/>
              <a:t> = "</a:t>
            </a:r>
            <a:r>
              <a:rPr lang="fr-FR" dirty="0" err="1"/>
              <a:t>javascript</a:t>
            </a:r>
            <a:r>
              <a:rPr lang="fr-FR" dirty="0"/>
              <a:t>" type = "</a:t>
            </a:r>
            <a:r>
              <a:rPr lang="fr-FR" dirty="0" err="1"/>
              <a:t>text</a:t>
            </a:r>
            <a:r>
              <a:rPr lang="fr-FR" dirty="0"/>
              <a:t>/</a:t>
            </a:r>
            <a:r>
              <a:rPr lang="fr-FR" dirty="0" err="1"/>
              <a:t>javascript</a:t>
            </a:r>
            <a:r>
              <a:rPr lang="fr-FR" dirty="0"/>
              <a:t>"&gt; JavaScript code &lt;/script&gt;</a:t>
            </a:r>
            <a:endParaRPr lang="en-US" dirty="0"/>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1400" b="1" dirty="0">
                <a:solidFill>
                  <a:schemeClr val="tx1"/>
                </a:solidFill>
              </a:rPr>
              <a:t>Topics</a:t>
            </a:r>
          </a:p>
          <a:p>
            <a:pPr marL="285750" indent="-285750">
              <a:lnSpc>
                <a:spcPct val="150000"/>
              </a:lnSpc>
              <a:buFont typeface="Courier New" panose="02070309020205020404" pitchFamily="49" charset="0"/>
              <a:buChar char="o"/>
            </a:pPr>
            <a:r>
              <a:rPr lang="en-US" sz="1400" strike="sngStrike" dirty="0">
                <a:solidFill>
                  <a:schemeClr val="tx1"/>
                </a:solidFill>
              </a:rPr>
              <a:t>Enable and disable JavaScript</a:t>
            </a:r>
          </a:p>
          <a:p>
            <a:pPr marL="285750" indent="-285750">
              <a:lnSpc>
                <a:spcPct val="150000"/>
              </a:lnSpc>
              <a:buFont typeface="Courier New" panose="02070309020205020404" pitchFamily="49" charset="0"/>
              <a:buChar char="o"/>
            </a:pPr>
            <a:r>
              <a:rPr lang="en-US" sz="1400" dirty="0">
                <a:solidFill>
                  <a:schemeClr val="tx1"/>
                </a:solidFill>
              </a:rPr>
              <a:t>Basic Syntax on webpage</a:t>
            </a:r>
          </a:p>
          <a:p>
            <a:pPr marL="285750" indent="-285750">
              <a:lnSpc>
                <a:spcPct val="150000"/>
              </a:lnSpc>
              <a:buFont typeface="Courier New" panose="02070309020205020404" pitchFamily="49" charset="0"/>
              <a:buChar char="o"/>
            </a:pPr>
            <a:r>
              <a:rPr lang="en-US" sz="1400" dirty="0">
                <a:solidFill>
                  <a:schemeClr val="tx1"/>
                </a:solidFill>
              </a:rPr>
              <a:t>First JavaScript code</a:t>
            </a:r>
          </a:p>
          <a:p>
            <a:pPr marL="285750" indent="-285750">
              <a:lnSpc>
                <a:spcPct val="150000"/>
              </a:lnSpc>
              <a:buFont typeface="Courier New" panose="02070309020205020404" pitchFamily="49" charset="0"/>
              <a:buChar char="o"/>
            </a:pPr>
            <a:r>
              <a:rPr lang="en-US" sz="1400" dirty="0">
                <a:solidFill>
                  <a:schemeClr val="tx1"/>
                </a:solidFill>
              </a:rPr>
              <a:t>Literals in JavaScript</a:t>
            </a:r>
          </a:p>
          <a:p>
            <a:pPr algn="ctr"/>
            <a:endParaRPr lang="en-IN" sz="1400" dirty="0">
              <a:solidFill>
                <a:schemeClr val="tx1"/>
              </a:solidFill>
            </a:endParaRP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- 2</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3002471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677334" y="1494182"/>
            <a:ext cx="8596668" cy="666407"/>
          </a:xfrm>
        </p:spPr>
        <p:txBody>
          <a:bodyPr/>
          <a:lstStyle/>
          <a:p>
            <a:r>
              <a:rPr lang="en-US" b="1" dirty="0">
                <a:solidFill>
                  <a:schemeClr val="tx1"/>
                </a:solidFill>
                <a:latin typeface="Bahnschrift SemiLight" pitchFamily="34" charset="0"/>
              </a:rPr>
              <a:t>First JavaScript code on webpage</a:t>
            </a:r>
          </a:p>
        </p:txBody>
      </p:sp>
      <p:sp>
        <p:nvSpPr>
          <p:cNvPr id="3" name="Content Placeholder 2">
            <a:extLst>
              <a:ext uri="{FF2B5EF4-FFF2-40B4-BE49-F238E27FC236}">
                <a16:creationId xmlns:a16="http://schemas.microsoft.com/office/drawing/2014/main" id="{2A53D2DA-721D-FC7E-8E09-BCBD844B6F9F}"/>
              </a:ext>
            </a:extLst>
          </p:cNvPr>
          <p:cNvSpPr>
            <a:spLocks noGrp="1"/>
          </p:cNvSpPr>
          <p:nvPr>
            <p:ph idx="1"/>
          </p:nvPr>
        </p:nvSpPr>
        <p:spPr>
          <a:xfrm>
            <a:off x="677334" y="2160589"/>
            <a:ext cx="7502570" cy="4087811"/>
          </a:xfrm>
        </p:spPr>
        <p:txBody>
          <a:bodyPr>
            <a:normAutofit/>
          </a:bodyPr>
          <a:lstStyle/>
          <a:p>
            <a:r>
              <a:rPr lang="en-IN" dirty="0"/>
              <a:t>My first code in JavaScript</a:t>
            </a:r>
            <a:br>
              <a:rPr lang="en-IN" dirty="0"/>
            </a:br>
            <a:endParaRPr lang="en-US" dirty="0"/>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1400" b="1" dirty="0">
                <a:solidFill>
                  <a:schemeClr val="tx1"/>
                </a:solidFill>
              </a:rPr>
              <a:t>Topics</a:t>
            </a:r>
          </a:p>
          <a:p>
            <a:pPr marL="285750" indent="-285750">
              <a:lnSpc>
                <a:spcPct val="150000"/>
              </a:lnSpc>
              <a:buFont typeface="Courier New" panose="02070309020205020404" pitchFamily="49" charset="0"/>
              <a:buChar char="o"/>
            </a:pPr>
            <a:r>
              <a:rPr lang="en-US" sz="1400" strike="sngStrike" dirty="0">
                <a:solidFill>
                  <a:schemeClr val="tx1"/>
                </a:solidFill>
              </a:rPr>
              <a:t>Enable and disable JavaScript</a:t>
            </a:r>
          </a:p>
          <a:p>
            <a:pPr marL="285750" indent="-285750">
              <a:lnSpc>
                <a:spcPct val="150000"/>
              </a:lnSpc>
              <a:buFont typeface="Courier New" panose="02070309020205020404" pitchFamily="49" charset="0"/>
              <a:buChar char="o"/>
            </a:pPr>
            <a:r>
              <a:rPr lang="en-US" sz="1400" strike="sngStrike" dirty="0">
                <a:solidFill>
                  <a:schemeClr val="tx1"/>
                </a:solidFill>
              </a:rPr>
              <a:t>Basic Syntax on webpage</a:t>
            </a:r>
          </a:p>
          <a:p>
            <a:pPr marL="285750" indent="-285750">
              <a:lnSpc>
                <a:spcPct val="150000"/>
              </a:lnSpc>
              <a:buFont typeface="Courier New" panose="02070309020205020404" pitchFamily="49" charset="0"/>
              <a:buChar char="o"/>
            </a:pPr>
            <a:r>
              <a:rPr lang="en-US" sz="1400" dirty="0">
                <a:solidFill>
                  <a:schemeClr val="tx1"/>
                </a:solidFill>
              </a:rPr>
              <a:t>First JavaScript code</a:t>
            </a:r>
          </a:p>
          <a:p>
            <a:pPr marL="285750" indent="-285750">
              <a:lnSpc>
                <a:spcPct val="150000"/>
              </a:lnSpc>
              <a:buFont typeface="Courier New" panose="02070309020205020404" pitchFamily="49" charset="0"/>
              <a:buChar char="o"/>
            </a:pPr>
            <a:r>
              <a:rPr lang="en-US" sz="1400" dirty="0">
                <a:solidFill>
                  <a:schemeClr val="tx1"/>
                </a:solidFill>
              </a:rPr>
              <a:t>Literals in JavaScript</a:t>
            </a:r>
          </a:p>
          <a:p>
            <a:pPr algn="ctr"/>
            <a:endParaRPr lang="en-IN" sz="1400" dirty="0">
              <a:solidFill>
                <a:schemeClr val="tx1"/>
              </a:solidFill>
            </a:endParaRP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- 2</a:t>
            </a:r>
            <a:endParaRPr lang="en-US" b="1" dirty="0">
              <a:solidFill>
                <a:schemeClr val="accent2">
                  <a:lumMod val="60000"/>
                  <a:lumOff val="40000"/>
                </a:schemeClr>
              </a:solidFill>
              <a:latin typeface="Bahnschrift SemiLight" pitchFamily="34" charset="0"/>
            </a:endParaRPr>
          </a:p>
        </p:txBody>
      </p:sp>
      <p:pic>
        <p:nvPicPr>
          <p:cNvPr id="9" name="Picture 2"/>
          <p:cNvPicPr>
            <a:picLocks noChangeAspect="1" noChangeArrowheads="1"/>
          </p:cNvPicPr>
          <p:nvPr/>
        </p:nvPicPr>
        <p:blipFill>
          <a:blip r:embed="rId2"/>
          <a:srcRect/>
          <a:stretch>
            <a:fillRect/>
          </a:stretch>
        </p:blipFill>
        <p:spPr bwMode="auto">
          <a:xfrm>
            <a:off x="1030377" y="2701011"/>
            <a:ext cx="5229955" cy="2362530"/>
          </a:xfrm>
          <a:prstGeom prst="rect">
            <a:avLst/>
          </a:prstGeom>
          <a:noFill/>
          <a:ln w="9525">
            <a:noFill/>
            <a:miter lim="800000"/>
            <a:headEnd/>
            <a:tailEnd/>
          </a:ln>
          <a:effectLst/>
        </p:spPr>
      </p:pic>
    </p:spTree>
    <p:extLst>
      <p:ext uri="{BB962C8B-B14F-4D97-AF65-F5344CB8AC3E}">
        <p14:creationId xmlns:p14="http://schemas.microsoft.com/office/powerpoint/2010/main" val="3002471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198363" y="597199"/>
            <a:ext cx="8596668" cy="666407"/>
          </a:xfrm>
        </p:spPr>
        <p:txBody>
          <a:bodyPr/>
          <a:lstStyle/>
          <a:p>
            <a:r>
              <a:rPr lang="en-US" b="1" dirty="0">
                <a:solidFill>
                  <a:schemeClr val="tx1"/>
                </a:solidFill>
                <a:latin typeface="Bahnschrift SemiLight" pitchFamily="34" charset="0"/>
              </a:rPr>
              <a:t>Literal in JavaScript</a:t>
            </a:r>
          </a:p>
        </p:txBody>
      </p:sp>
      <p:sp>
        <p:nvSpPr>
          <p:cNvPr id="3" name="Content Placeholder 2">
            <a:extLst>
              <a:ext uri="{FF2B5EF4-FFF2-40B4-BE49-F238E27FC236}">
                <a16:creationId xmlns:a16="http://schemas.microsoft.com/office/drawing/2014/main" id="{2A53D2DA-721D-FC7E-8E09-BCBD844B6F9F}"/>
              </a:ext>
            </a:extLst>
          </p:cNvPr>
          <p:cNvSpPr>
            <a:spLocks noGrp="1"/>
          </p:cNvSpPr>
          <p:nvPr>
            <p:ph idx="1"/>
          </p:nvPr>
        </p:nvSpPr>
        <p:spPr>
          <a:xfrm>
            <a:off x="233198" y="1259253"/>
            <a:ext cx="7502570" cy="5424577"/>
          </a:xfrm>
        </p:spPr>
        <p:txBody>
          <a:bodyPr>
            <a:normAutofit/>
          </a:bodyPr>
          <a:lstStyle/>
          <a:p>
            <a:r>
              <a:rPr lang="en-US" sz="1600" dirty="0"/>
              <a:t>In JavaScript, </a:t>
            </a:r>
            <a:r>
              <a:rPr lang="en-US" sz="1600" b="1" dirty="0"/>
              <a:t>literals</a:t>
            </a:r>
            <a:r>
              <a:rPr lang="en-US" sz="1600" dirty="0"/>
              <a:t> are fixed values that are directly written into the code. They represent constant values that do not change during the execution of the program. Literals are used to assign values to variables or to represent data directly in the code.</a:t>
            </a:r>
          </a:p>
          <a:p>
            <a:r>
              <a:rPr lang="en-US" sz="1600" dirty="0"/>
              <a:t>let age = 25;                 // Numeric literal</a:t>
            </a:r>
          </a:p>
          <a:p>
            <a:r>
              <a:rPr lang="en-US" sz="1600" dirty="0"/>
              <a:t>let name = "John";            // String literal</a:t>
            </a:r>
          </a:p>
          <a:p>
            <a:r>
              <a:rPr lang="en-US" sz="1600" dirty="0"/>
              <a:t>let </a:t>
            </a:r>
            <a:r>
              <a:rPr lang="en-US" sz="1600" dirty="0" err="1"/>
              <a:t>isStudent</a:t>
            </a:r>
            <a:r>
              <a:rPr lang="en-US" sz="1600" dirty="0"/>
              <a:t> = false;        // Boolean literal</a:t>
            </a:r>
          </a:p>
          <a:p>
            <a:r>
              <a:rPr lang="en-US" sz="1600" dirty="0"/>
              <a:t>let address = null;           // Null literal</a:t>
            </a:r>
          </a:p>
          <a:p>
            <a:r>
              <a:rPr lang="en-US" sz="1600" dirty="0"/>
              <a:t>let colors = ["red", "blue"]; // Array literal</a:t>
            </a:r>
          </a:p>
          <a:p>
            <a:r>
              <a:rPr lang="en-US" sz="1600" dirty="0"/>
              <a:t>let user = { id: 1 };         // Object literal</a:t>
            </a:r>
          </a:p>
          <a:p>
            <a:r>
              <a:rPr lang="en-US" sz="1600" dirty="0"/>
              <a:t>let </a:t>
            </a:r>
            <a:r>
              <a:rPr lang="en-US" sz="1600" dirty="0" err="1"/>
              <a:t>regex</a:t>
            </a:r>
            <a:r>
              <a:rPr lang="en-US" sz="1600" dirty="0"/>
              <a:t> = /\d+/;            // Regular expression literal</a:t>
            </a:r>
          </a:p>
          <a:p>
            <a:r>
              <a:rPr lang="en-US" sz="1600" dirty="0"/>
              <a:t>let message = `Hi, ${name}`;  // Template literal </a:t>
            </a:r>
          </a:p>
          <a:p>
            <a:pPr>
              <a:buFont typeface="Wingdings" pitchFamily="2" charset="2"/>
              <a:buChar char="v"/>
            </a:pPr>
            <a:r>
              <a:rPr lang="en-US" sz="1600" b="1" dirty="0">
                <a:solidFill>
                  <a:schemeClr val="accent1">
                    <a:lumMod val="40000"/>
                    <a:lumOff val="60000"/>
                  </a:schemeClr>
                </a:solidFill>
              </a:rPr>
              <a:t>Literals are immutable</a:t>
            </a:r>
            <a:r>
              <a:rPr lang="en-US" sz="1600" dirty="0">
                <a:solidFill>
                  <a:schemeClr val="accent1">
                    <a:lumMod val="40000"/>
                    <a:lumOff val="60000"/>
                  </a:schemeClr>
                </a:solidFill>
              </a:rPr>
              <a:t>: Once defined, their value cannot be changed.</a:t>
            </a:r>
          </a:p>
          <a:p>
            <a:pPr>
              <a:buFont typeface="Wingdings" pitchFamily="2" charset="2"/>
              <a:buChar char="v"/>
            </a:pPr>
            <a:r>
              <a:rPr lang="en-US" sz="1600" dirty="0">
                <a:solidFill>
                  <a:schemeClr val="accent1">
                    <a:lumMod val="40000"/>
                    <a:lumOff val="60000"/>
                  </a:schemeClr>
                </a:solidFill>
              </a:rPr>
              <a:t>They are </a:t>
            </a:r>
            <a:r>
              <a:rPr lang="en-US" sz="1600" b="1" dirty="0">
                <a:solidFill>
                  <a:schemeClr val="accent1">
                    <a:lumMod val="40000"/>
                    <a:lumOff val="60000"/>
                  </a:schemeClr>
                </a:solidFill>
              </a:rPr>
              <a:t>not variables</a:t>
            </a:r>
            <a:r>
              <a:rPr lang="en-US" sz="1600" dirty="0">
                <a:solidFill>
                  <a:schemeClr val="accent1">
                    <a:lumMod val="40000"/>
                    <a:lumOff val="60000"/>
                  </a:schemeClr>
                </a:solidFill>
              </a:rPr>
              <a:t> but rather the actual values assigned to variables.</a:t>
            </a:r>
          </a:p>
          <a:p>
            <a:pPr>
              <a:buFont typeface="Wingdings" pitchFamily="2" charset="2"/>
              <a:buChar char="v"/>
            </a:pPr>
            <a:r>
              <a:rPr lang="en-US" sz="1600" dirty="0">
                <a:solidFill>
                  <a:schemeClr val="accent1">
                    <a:lumMod val="40000"/>
                    <a:lumOff val="60000"/>
                  </a:schemeClr>
                </a:solidFill>
              </a:rPr>
              <a:t>They make code more readable and concise.</a:t>
            </a:r>
          </a:p>
          <a:p>
            <a:pPr>
              <a:buNone/>
            </a:pPr>
            <a:endParaRPr lang="en-US" sz="1600" dirty="0"/>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198362" y="149779"/>
            <a:ext cx="3337317" cy="424987"/>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1400" b="1" dirty="0">
                <a:solidFill>
                  <a:schemeClr val="tx1"/>
                </a:solidFill>
              </a:rPr>
              <a:t>Topics</a:t>
            </a:r>
          </a:p>
          <a:p>
            <a:pPr marL="285750" indent="-285750">
              <a:lnSpc>
                <a:spcPct val="150000"/>
              </a:lnSpc>
              <a:buFont typeface="Courier New" panose="02070309020205020404" pitchFamily="49" charset="0"/>
              <a:buChar char="o"/>
            </a:pPr>
            <a:r>
              <a:rPr lang="en-US" sz="1400" strike="sngStrike" dirty="0">
                <a:solidFill>
                  <a:schemeClr val="tx1"/>
                </a:solidFill>
              </a:rPr>
              <a:t>Enable and disable JavaScript</a:t>
            </a:r>
          </a:p>
          <a:p>
            <a:pPr marL="285750" indent="-285750">
              <a:lnSpc>
                <a:spcPct val="150000"/>
              </a:lnSpc>
              <a:buFont typeface="Courier New" panose="02070309020205020404" pitchFamily="49" charset="0"/>
              <a:buChar char="o"/>
            </a:pPr>
            <a:r>
              <a:rPr lang="en-US" sz="1400" strike="sngStrike" dirty="0">
                <a:solidFill>
                  <a:schemeClr val="tx1"/>
                </a:solidFill>
              </a:rPr>
              <a:t>Basic Syntax on webpage</a:t>
            </a:r>
          </a:p>
          <a:p>
            <a:pPr marL="285750" indent="-285750">
              <a:lnSpc>
                <a:spcPct val="150000"/>
              </a:lnSpc>
              <a:buFont typeface="Courier New" panose="02070309020205020404" pitchFamily="49" charset="0"/>
              <a:buChar char="o"/>
            </a:pPr>
            <a:r>
              <a:rPr lang="en-US" sz="1400" strike="sngStrike" dirty="0">
                <a:solidFill>
                  <a:schemeClr val="tx1"/>
                </a:solidFill>
              </a:rPr>
              <a:t>First JavaScript code</a:t>
            </a:r>
          </a:p>
          <a:p>
            <a:pPr marL="285750" indent="-285750">
              <a:lnSpc>
                <a:spcPct val="150000"/>
              </a:lnSpc>
              <a:buFont typeface="Courier New" panose="02070309020205020404" pitchFamily="49" charset="0"/>
              <a:buChar char="o"/>
            </a:pPr>
            <a:r>
              <a:rPr lang="en-US" sz="1400" dirty="0">
                <a:solidFill>
                  <a:schemeClr val="tx1"/>
                </a:solidFill>
              </a:rPr>
              <a:t>Literals in JavaScript</a:t>
            </a:r>
          </a:p>
          <a:p>
            <a:pPr algn="ctr"/>
            <a:endParaRPr lang="en-IN" sz="1400" dirty="0">
              <a:solidFill>
                <a:schemeClr val="tx1"/>
              </a:solidFill>
            </a:endParaRP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- 2</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3002471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1719470" y="2032529"/>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1" y="1913287"/>
            <a:ext cx="6244059" cy="3810095"/>
          </a:xfrm>
          <a:noFill/>
        </p:spPr>
        <p:txBody>
          <a:bodyPr anchor="ctr">
            <a:normAutofit/>
          </a:bodyPr>
          <a:lstStyle/>
          <a:p>
            <a:pPr algn="ctr"/>
            <a:r>
              <a:rPr lang="en-US" sz="7200" b="1" dirty="0">
                <a:solidFill>
                  <a:schemeClr val="tx1"/>
                </a:solidFill>
                <a:latin typeface="Barlow Condensed ExtraLight" panose="00000306000000000000" pitchFamily="2" charset="0"/>
              </a:rPr>
              <a:t>JavaScript</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 3</a:t>
            </a:r>
            <a:br>
              <a:rPr lang="en-US" sz="7200" b="1" dirty="0">
                <a:solidFill>
                  <a:schemeClr val="tx1"/>
                </a:solidFill>
                <a:latin typeface="Barlow Black" panose="00000A00000000000000" pitchFamily="2" charset="0"/>
              </a:rPr>
            </a:br>
            <a:r>
              <a:rPr lang="en-US" sz="2800" dirty="0">
                <a:solidFill>
                  <a:schemeClr val="accent2">
                    <a:lumMod val="60000"/>
                    <a:lumOff val="40000"/>
                  </a:schemeClr>
                </a:solidFill>
                <a:latin typeface="Bahnschrift Light Condensed" pitchFamily="34" charset="0"/>
              </a:rPr>
              <a:t> (</a:t>
            </a:r>
            <a:r>
              <a:rPr lang="en-US" dirty="0">
                <a:solidFill>
                  <a:schemeClr val="accent2">
                    <a:lumMod val="60000"/>
                    <a:lumOff val="40000"/>
                  </a:schemeClr>
                </a:solidFill>
                <a:latin typeface="Bahnschrift Light Condensed" pitchFamily="34" charset="0"/>
              </a:rPr>
              <a:t>console</a:t>
            </a:r>
            <a:r>
              <a:rPr lang="en-US" sz="2800" dirty="0">
                <a:solidFill>
                  <a:schemeClr val="accent2">
                    <a:lumMod val="60000"/>
                    <a:lumOff val="40000"/>
                  </a:schemeClr>
                </a:solidFill>
                <a:latin typeface="Bahnschrift Light Condensed" pitchFamily="34" charset="0"/>
              </a:rPr>
              <a:t>)</a:t>
            </a:r>
            <a:endParaRPr lang="en-IN" b="1" dirty="0">
              <a:solidFill>
                <a:schemeClr val="tx1"/>
              </a:solidFill>
              <a:latin typeface="Barlow Black" panose="00000A00000000000000" pitchFamily="2" charset="0"/>
            </a:endParaRPr>
          </a:p>
        </p:txBody>
      </p:sp>
      <p:sp>
        <p:nvSpPr>
          <p:cNvPr id="4" name="Ribbon: Curved and Tilted Down 3">
            <a:extLst>
              <a:ext uri="{FF2B5EF4-FFF2-40B4-BE49-F238E27FC236}">
                <a16:creationId xmlns:a16="http://schemas.microsoft.com/office/drawing/2014/main"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5" name="Scroll: Vertical 4">
            <a:extLst>
              <a:ext uri="{FF2B5EF4-FFF2-40B4-BE49-F238E27FC236}">
                <a16:creationId xmlns:a16="http://schemas.microsoft.com/office/drawing/2014/main"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3600" b="1" dirty="0">
                <a:solidFill>
                  <a:schemeClr val="bg1">
                    <a:lumMod val="95000"/>
                  </a:schemeClr>
                </a:solidFill>
              </a:rPr>
              <a:t>Topics</a:t>
            </a:r>
          </a:p>
          <a:p>
            <a:pPr marL="285750" indent="-285750">
              <a:lnSpc>
                <a:spcPct val="150000"/>
              </a:lnSpc>
              <a:buFont typeface="Courier New" panose="02070309020205020404" pitchFamily="49" charset="0"/>
              <a:buChar char="o"/>
            </a:pPr>
            <a:r>
              <a:rPr lang="en-US" sz="1600" dirty="0">
                <a:solidFill>
                  <a:schemeClr val="bg1">
                    <a:lumMod val="95000"/>
                  </a:schemeClr>
                </a:solidFill>
              </a:rPr>
              <a:t>Console.log()</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Console.error</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Console.assert</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Console.clear</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Console.count</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Console.time</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Console.timeEnd</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Console.trace</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Console.warn</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a:solidFill>
                  <a:schemeClr val="bg1">
                    <a:lumMod val="95000"/>
                  </a:schemeClr>
                </a:solidFill>
              </a:rPr>
              <a:t>Console.info()</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Console.table</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Console.group</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Console.debug</a:t>
            </a:r>
            <a:r>
              <a:rPr lang="en-IN" sz="1600" dirty="0">
                <a:solidFill>
                  <a:schemeClr val="bg1">
                    <a:lumMod val="95000"/>
                  </a:schemeClr>
                </a:solidFill>
              </a:rPr>
              <a:t>()</a:t>
            </a:r>
            <a:endParaRPr lang="en-US" sz="1600" dirty="0">
              <a:solidFill>
                <a:schemeClr val="bg1">
                  <a:lumMod val="95000"/>
                </a:schemeClr>
              </a:solidFill>
            </a:endParaRPr>
          </a:p>
          <a:p>
            <a:pPr algn="ctr"/>
            <a:endParaRPr lang="en-IN" sz="1600" dirty="0">
              <a:solidFill>
                <a:schemeClr val="bg1">
                  <a:lumMod val="95000"/>
                </a:schemeClr>
              </a:solidFill>
            </a:endParaRPr>
          </a:p>
        </p:txBody>
      </p:sp>
      <p:sp>
        <p:nvSpPr>
          <p:cNvPr id="3" name="TextBox 2">
            <a:extLst>
              <a:ext uri="{FF2B5EF4-FFF2-40B4-BE49-F238E27FC236}">
                <a16:creationId xmlns:a16="http://schemas.microsoft.com/office/drawing/2014/main" id="{17C06F8A-D1E5-957B-796C-892968B95A50}"/>
              </a:ext>
            </a:extLst>
          </p:cNvPr>
          <p:cNvSpPr txBox="1"/>
          <p:nvPr/>
        </p:nvSpPr>
        <p:spPr>
          <a:xfrm>
            <a:off x="-1" y="6060338"/>
            <a:ext cx="6271591"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Tree>
    <p:extLst>
      <p:ext uri="{BB962C8B-B14F-4D97-AF65-F5344CB8AC3E}">
        <p14:creationId xmlns:p14="http://schemas.microsoft.com/office/powerpoint/2010/main" val="32871750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1719470" y="2032529"/>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1" y="1913287"/>
            <a:ext cx="6244059" cy="3810095"/>
          </a:xfrm>
          <a:noFill/>
        </p:spPr>
        <p:txBody>
          <a:bodyPr anchor="ctr">
            <a:normAutofit/>
          </a:bodyPr>
          <a:lstStyle/>
          <a:p>
            <a:pPr algn="ctr"/>
            <a:r>
              <a:rPr lang="en-US" sz="7200" b="1" dirty="0">
                <a:solidFill>
                  <a:schemeClr val="tx1"/>
                </a:solidFill>
                <a:latin typeface="Barlow Condensed ExtraLight" panose="00000306000000000000" pitchFamily="2" charset="0"/>
              </a:rPr>
              <a:t>JavaScript</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 4</a:t>
            </a:r>
            <a:br>
              <a:rPr lang="en-US" sz="7200" b="1" dirty="0">
                <a:solidFill>
                  <a:schemeClr val="tx1"/>
                </a:solidFill>
                <a:latin typeface="Barlow Black" panose="00000A00000000000000" pitchFamily="2" charset="0"/>
              </a:rPr>
            </a:br>
            <a:r>
              <a:rPr lang="en-US" sz="2800" dirty="0">
                <a:solidFill>
                  <a:schemeClr val="accent2">
                    <a:lumMod val="60000"/>
                    <a:lumOff val="40000"/>
                  </a:schemeClr>
                </a:solidFill>
                <a:latin typeface="Bahnschrift Light Condensed" pitchFamily="34" charset="0"/>
              </a:rPr>
              <a:t> (</a:t>
            </a:r>
            <a:r>
              <a:rPr lang="en-US" dirty="0">
                <a:solidFill>
                  <a:schemeClr val="accent2">
                    <a:lumMod val="60000"/>
                    <a:lumOff val="40000"/>
                  </a:schemeClr>
                </a:solidFill>
                <a:latin typeface="Bahnschrift Light Condensed" pitchFamily="34" charset="0"/>
              </a:rPr>
              <a:t>comments</a:t>
            </a:r>
            <a:r>
              <a:rPr lang="en-US" sz="2800" dirty="0">
                <a:solidFill>
                  <a:schemeClr val="accent2">
                    <a:lumMod val="60000"/>
                    <a:lumOff val="40000"/>
                  </a:schemeClr>
                </a:solidFill>
                <a:latin typeface="Bahnschrift Light Condensed" pitchFamily="34" charset="0"/>
              </a:rPr>
              <a:t>)</a:t>
            </a:r>
            <a:endParaRPr lang="en-IN" b="1" dirty="0">
              <a:solidFill>
                <a:schemeClr val="tx1"/>
              </a:solidFill>
              <a:latin typeface="Barlow Black" panose="00000A00000000000000" pitchFamily="2" charset="0"/>
            </a:endParaRPr>
          </a:p>
        </p:txBody>
      </p:sp>
      <p:sp>
        <p:nvSpPr>
          <p:cNvPr id="4" name="Ribbon: Curved and Tilted Down 3">
            <a:extLst>
              <a:ext uri="{FF2B5EF4-FFF2-40B4-BE49-F238E27FC236}">
                <a16:creationId xmlns:a16="http://schemas.microsoft.com/office/drawing/2014/main"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5" name="Scroll: Vertical 4">
            <a:extLst>
              <a:ext uri="{FF2B5EF4-FFF2-40B4-BE49-F238E27FC236}">
                <a16:creationId xmlns:a16="http://schemas.microsoft.com/office/drawing/2014/main"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3600" b="1" dirty="0">
                <a:solidFill>
                  <a:schemeClr val="bg1">
                    <a:lumMod val="95000"/>
                  </a:schemeClr>
                </a:solidFill>
              </a:rPr>
              <a:t>Topics</a:t>
            </a:r>
          </a:p>
          <a:p>
            <a:pPr marL="285750" indent="-285750">
              <a:lnSpc>
                <a:spcPct val="150000"/>
              </a:lnSpc>
              <a:buFont typeface="Courier New" panose="02070309020205020404" pitchFamily="49" charset="0"/>
              <a:buChar char="o"/>
            </a:pPr>
            <a:r>
              <a:rPr lang="en-US" sz="2800" dirty="0">
                <a:solidFill>
                  <a:schemeClr val="bg1">
                    <a:lumMod val="95000"/>
                  </a:schemeClr>
                </a:solidFill>
              </a:rPr>
              <a:t>Single line</a:t>
            </a:r>
          </a:p>
          <a:p>
            <a:pPr marL="285750" indent="-285750">
              <a:lnSpc>
                <a:spcPct val="150000"/>
              </a:lnSpc>
              <a:buFont typeface="Courier New" panose="02070309020205020404" pitchFamily="49" charset="0"/>
              <a:buChar char="o"/>
            </a:pPr>
            <a:r>
              <a:rPr lang="en-IN" sz="2800" dirty="0">
                <a:solidFill>
                  <a:schemeClr val="bg1">
                    <a:lumMod val="95000"/>
                  </a:schemeClr>
                </a:solidFill>
              </a:rPr>
              <a:t>Inline</a:t>
            </a:r>
          </a:p>
          <a:p>
            <a:pPr marL="285750" indent="-285750">
              <a:lnSpc>
                <a:spcPct val="150000"/>
              </a:lnSpc>
              <a:buFont typeface="Courier New" panose="02070309020205020404" pitchFamily="49" charset="0"/>
              <a:buChar char="o"/>
            </a:pPr>
            <a:r>
              <a:rPr lang="en-IN" sz="2800" dirty="0">
                <a:solidFill>
                  <a:schemeClr val="bg1">
                    <a:lumMod val="95000"/>
                  </a:schemeClr>
                </a:solidFill>
              </a:rPr>
              <a:t>Multiline</a:t>
            </a:r>
          </a:p>
          <a:p>
            <a:pPr marL="285750" indent="-285750">
              <a:lnSpc>
                <a:spcPct val="150000"/>
              </a:lnSpc>
              <a:buFont typeface="Courier New" panose="02070309020205020404" pitchFamily="49" charset="0"/>
              <a:buChar char="o"/>
            </a:pPr>
            <a:r>
              <a:rPr lang="en-IN" sz="2800" dirty="0" err="1">
                <a:solidFill>
                  <a:schemeClr val="bg1">
                    <a:lumMod val="95000"/>
                  </a:schemeClr>
                </a:solidFill>
              </a:rPr>
              <a:t>JSDoc</a:t>
            </a:r>
            <a:r>
              <a:rPr lang="en-IN" sz="2800" dirty="0">
                <a:solidFill>
                  <a:schemeClr val="bg1">
                    <a:lumMod val="95000"/>
                  </a:schemeClr>
                </a:solidFill>
              </a:rPr>
              <a:t> Comment</a:t>
            </a:r>
          </a:p>
        </p:txBody>
      </p:sp>
      <p:sp>
        <p:nvSpPr>
          <p:cNvPr id="3" name="TextBox 2">
            <a:extLst>
              <a:ext uri="{FF2B5EF4-FFF2-40B4-BE49-F238E27FC236}">
                <a16:creationId xmlns:a16="http://schemas.microsoft.com/office/drawing/2014/main" id="{17C06F8A-D1E5-957B-796C-892968B95A50}"/>
              </a:ext>
            </a:extLst>
          </p:cNvPr>
          <p:cNvSpPr txBox="1"/>
          <p:nvPr/>
        </p:nvSpPr>
        <p:spPr>
          <a:xfrm>
            <a:off x="-1" y="6060338"/>
            <a:ext cx="6271591"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pic>
        <p:nvPicPr>
          <p:cNvPr id="7" name="Picture 6">
            <a:extLst>
              <a:ext uri="{FF2B5EF4-FFF2-40B4-BE49-F238E27FC236}">
                <a16:creationId xmlns:a16="http://schemas.microsoft.com/office/drawing/2014/main" id="{45A84455-06EA-2224-C377-E67CDC7D7497}"/>
              </a:ext>
            </a:extLst>
          </p:cNvPr>
          <p:cNvPicPr>
            <a:picLocks noChangeAspect="1"/>
          </p:cNvPicPr>
          <p:nvPr/>
        </p:nvPicPr>
        <p:blipFill>
          <a:blip r:embed="rId2"/>
          <a:stretch>
            <a:fillRect/>
          </a:stretch>
        </p:blipFill>
        <p:spPr>
          <a:xfrm>
            <a:off x="6378337" y="4469407"/>
            <a:ext cx="3918188" cy="1863945"/>
          </a:xfrm>
          <a:prstGeom prst="rect">
            <a:avLst/>
          </a:prstGeom>
        </p:spPr>
      </p:pic>
    </p:spTree>
    <p:extLst>
      <p:ext uri="{BB962C8B-B14F-4D97-AF65-F5344CB8AC3E}">
        <p14:creationId xmlns:p14="http://schemas.microsoft.com/office/powerpoint/2010/main" val="32871750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637B91-7316-D738-42FD-B6F1CC38AB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B42E27-7C22-C4E2-3B23-3F7F20980B00}"/>
              </a:ext>
            </a:extLst>
          </p:cNvPr>
          <p:cNvSpPr>
            <a:spLocks noGrp="1"/>
          </p:cNvSpPr>
          <p:nvPr>
            <p:ph type="title"/>
          </p:nvPr>
        </p:nvSpPr>
        <p:spPr>
          <a:xfrm>
            <a:off x="198362" y="837317"/>
            <a:ext cx="8596668" cy="666407"/>
          </a:xfrm>
        </p:spPr>
        <p:txBody>
          <a:bodyPr/>
          <a:lstStyle/>
          <a:p>
            <a:r>
              <a:rPr lang="en-US" b="1" dirty="0">
                <a:solidFill>
                  <a:schemeClr val="tx1"/>
                </a:solidFill>
                <a:latin typeface="Bahnschrift SemiLight" pitchFamily="34" charset="0"/>
              </a:rPr>
              <a:t>Comments in JavaScript</a:t>
            </a:r>
          </a:p>
        </p:txBody>
      </p:sp>
      <p:sp>
        <p:nvSpPr>
          <p:cNvPr id="3" name="Content Placeholder 2">
            <a:extLst>
              <a:ext uri="{FF2B5EF4-FFF2-40B4-BE49-F238E27FC236}">
                <a16:creationId xmlns:a16="http://schemas.microsoft.com/office/drawing/2014/main" id="{514ACDD6-0D2B-0B03-F18B-91318DCF7D9A}"/>
              </a:ext>
            </a:extLst>
          </p:cNvPr>
          <p:cNvSpPr>
            <a:spLocks noGrp="1"/>
          </p:cNvSpPr>
          <p:nvPr>
            <p:ph idx="1"/>
          </p:nvPr>
        </p:nvSpPr>
        <p:spPr>
          <a:xfrm>
            <a:off x="198362" y="1537549"/>
            <a:ext cx="8115673" cy="5424577"/>
          </a:xfrm>
        </p:spPr>
        <p:txBody>
          <a:bodyPr>
            <a:normAutofit lnSpcReduction="10000"/>
          </a:bodyPr>
          <a:lstStyle/>
          <a:p>
            <a:r>
              <a:rPr lang="en-US" sz="2000" dirty="0">
                <a:solidFill>
                  <a:schemeClr val="accent2">
                    <a:lumMod val="40000"/>
                    <a:lumOff val="60000"/>
                  </a:schemeClr>
                </a:solidFill>
              </a:rPr>
              <a:t>Single line comment</a:t>
            </a:r>
            <a:br>
              <a:rPr lang="en-US" sz="2000" dirty="0"/>
            </a:br>
            <a:br>
              <a:rPr lang="en-US" sz="2000" dirty="0"/>
            </a:br>
            <a:r>
              <a:rPr lang="en-US" sz="2000" dirty="0">
                <a:solidFill>
                  <a:schemeClr val="tx1">
                    <a:lumMod val="50000"/>
                  </a:schemeClr>
                </a:solidFill>
              </a:rPr>
              <a:t>// This is single-line comment to the code</a:t>
            </a:r>
            <a:br>
              <a:rPr lang="en-US" sz="2000" dirty="0">
                <a:solidFill>
                  <a:schemeClr val="tx1">
                    <a:lumMod val="50000"/>
                  </a:schemeClr>
                </a:solidFill>
              </a:rPr>
            </a:br>
            <a:r>
              <a:rPr lang="en-US" sz="2000" dirty="0">
                <a:solidFill>
                  <a:schemeClr val="tx1"/>
                </a:solidFill>
              </a:rPr>
              <a:t>let x = 20;</a:t>
            </a:r>
            <a:br>
              <a:rPr lang="en-US" sz="2000" dirty="0">
                <a:solidFill>
                  <a:schemeClr val="tx1"/>
                </a:solidFill>
              </a:rPr>
            </a:br>
            <a:br>
              <a:rPr lang="en-US" sz="2000" dirty="0">
                <a:solidFill>
                  <a:schemeClr val="tx1"/>
                </a:solidFill>
              </a:rPr>
            </a:br>
            <a:endParaRPr lang="en-US" sz="2000" dirty="0">
              <a:solidFill>
                <a:schemeClr val="tx1"/>
              </a:solidFill>
            </a:endParaRPr>
          </a:p>
          <a:p>
            <a:r>
              <a:rPr lang="en-US" sz="2000" dirty="0">
                <a:solidFill>
                  <a:schemeClr val="accent2">
                    <a:lumMod val="40000"/>
                    <a:lumOff val="60000"/>
                  </a:schemeClr>
                </a:solidFill>
              </a:rPr>
              <a:t>Inline comment</a:t>
            </a:r>
            <a:br>
              <a:rPr lang="en-US" sz="2000" dirty="0"/>
            </a:br>
            <a:r>
              <a:rPr lang="en-US" sz="2000" dirty="0"/>
              <a:t>let x = 20; </a:t>
            </a:r>
            <a:r>
              <a:rPr lang="en-US" sz="2000" dirty="0">
                <a:solidFill>
                  <a:schemeClr val="tx1">
                    <a:lumMod val="50000"/>
                  </a:schemeClr>
                </a:solidFill>
              </a:rPr>
              <a:t>// This is inline comment</a:t>
            </a:r>
            <a:br>
              <a:rPr lang="en-US" sz="2000" dirty="0">
                <a:solidFill>
                  <a:schemeClr val="tx1">
                    <a:lumMod val="50000"/>
                  </a:schemeClr>
                </a:solidFill>
              </a:rPr>
            </a:br>
            <a:br>
              <a:rPr lang="en-US" sz="2000" dirty="0">
                <a:solidFill>
                  <a:schemeClr val="tx1">
                    <a:lumMod val="50000"/>
                  </a:schemeClr>
                </a:solidFill>
              </a:rPr>
            </a:br>
            <a:endParaRPr lang="en-US" sz="2000" dirty="0">
              <a:solidFill>
                <a:schemeClr val="tx1">
                  <a:lumMod val="50000"/>
                </a:schemeClr>
              </a:solidFill>
            </a:endParaRPr>
          </a:p>
          <a:p>
            <a:r>
              <a:rPr lang="en-US" sz="2000" dirty="0">
                <a:solidFill>
                  <a:schemeClr val="accent2">
                    <a:lumMod val="40000"/>
                    <a:lumOff val="60000"/>
                  </a:schemeClr>
                </a:solidFill>
              </a:rPr>
              <a:t>Multiline comment</a:t>
            </a:r>
            <a:br>
              <a:rPr lang="en-US" sz="2000" dirty="0"/>
            </a:br>
            <a:r>
              <a:rPr lang="en-US" sz="2000" dirty="0">
                <a:solidFill>
                  <a:schemeClr val="tx1">
                    <a:lumMod val="50000"/>
                  </a:schemeClr>
                </a:solidFill>
              </a:rPr>
              <a:t>/*</a:t>
            </a:r>
            <a:br>
              <a:rPr lang="en-US" sz="2000" dirty="0">
                <a:solidFill>
                  <a:schemeClr val="tx1">
                    <a:lumMod val="50000"/>
                  </a:schemeClr>
                </a:solidFill>
              </a:rPr>
            </a:br>
            <a:r>
              <a:rPr lang="en-US" sz="2000" dirty="0">
                <a:solidFill>
                  <a:schemeClr val="tx1">
                    <a:lumMod val="50000"/>
                  </a:schemeClr>
                </a:solidFill>
              </a:rPr>
              <a:t>		This is a multi-line comment for JavaScript code.</a:t>
            </a:r>
            <a:br>
              <a:rPr lang="en-US" sz="2000" dirty="0">
                <a:solidFill>
                  <a:schemeClr val="tx1">
                    <a:lumMod val="50000"/>
                  </a:schemeClr>
                </a:solidFill>
              </a:rPr>
            </a:br>
            <a:r>
              <a:rPr lang="en-US" sz="2000" dirty="0">
                <a:solidFill>
                  <a:schemeClr val="tx1">
                    <a:lumMod val="50000"/>
                  </a:schemeClr>
                </a:solidFill>
              </a:rPr>
              <a:t>		This is very useful whenever you want to organize your </a:t>
            </a:r>
            <a:br>
              <a:rPr lang="en-US" sz="2000" dirty="0">
                <a:solidFill>
                  <a:schemeClr val="tx1">
                    <a:lumMod val="50000"/>
                  </a:schemeClr>
                </a:solidFill>
              </a:rPr>
            </a:br>
            <a:r>
              <a:rPr lang="en-US" sz="2000" dirty="0">
                <a:solidFill>
                  <a:schemeClr val="tx1">
                    <a:lumMod val="50000"/>
                  </a:schemeClr>
                </a:solidFill>
              </a:rPr>
              <a:t>		JavaScript comments.</a:t>
            </a:r>
            <a:br>
              <a:rPr lang="en-US" sz="2000" dirty="0">
                <a:solidFill>
                  <a:schemeClr val="tx1">
                    <a:lumMod val="50000"/>
                  </a:schemeClr>
                </a:solidFill>
              </a:rPr>
            </a:br>
            <a:r>
              <a:rPr lang="en-US" sz="2000" dirty="0">
                <a:solidFill>
                  <a:schemeClr val="tx1">
                    <a:lumMod val="50000"/>
                  </a:schemeClr>
                </a:solidFill>
              </a:rPr>
              <a:t>*/</a:t>
            </a:r>
            <a:br>
              <a:rPr lang="en-US" sz="2000" dirty="0">
                <a:solidFill>
                  <a:schemeClr val="tx1">
                    <a:lumMod val="50000"/>
                  </a:schemeClr>
                </a:solidFill>
              </a:rPr>
            </a:br>
            <a:r>
              <a:rPr lang="en-US" sz="2000" dirty="0">
                <a:solidFill>
                  <a:schemeClr val="tx1"/>
                </a:solidFill>
              </a:rPr>
              <a:t>let x = 20;</a:t>
            </a:r>
          </a:p>
        </p:txBody>
      </p:sp>
      <p:sp>
        <p:nvSpPr>
          <p:cNvPr id="5" name="Ribbon: Curved and Tilted Down 4">
            <a:extLst>
              <a:ext uri="{FF2B5EF4-FFF2-40B4-BE49-F238E27FC236}">
                <a16:creationId xmlns:a16="http://schemas.microsoft.com/office/drawing/2014/main" id="{D1D7DB93-DBF3-0DF0-3533-AC1786837990}"/>
              </a:ext>
            </a:extLst>
          </p:cNvPr>
          <p:cNvSpPr/>
          <p:nvPr/>
        </p:nvSpPr>
        <p:spPr>
          <a:xfrm>
            <a:off x="198362" y="149779"/>
            <a:ext cx="5233128" cy="666407"/>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65000"/>
                    <a:lumOff val="35000"/>
                  </a:schemeClr>
                </a:solidFill>
              </a:rPr>
              <a:t>JavaScript Tutorials</a:t>
            </a:r>
            <a:endParaRPr lang="en-IN" sz="20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4B810CE8-F172-ABEF-9B5B-F6C6A3F4D51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000" b="1" dirty="0">
                <a:solidFill>
                  <a:schemeClr val="tx1"/>
                </a:solidFill>
              </a:rPr>
              <a:t>Topics</a:t>
            </a:r>
          </a:p>
          <a:p>
            <a:pPr marL="285750" indent="-285750">
              <a:lnSpc>
                <a:spcPct val="150000"/>
              </a:lnSpc>
              <a:buFont typeface="Courier New" panose="02070309020205020404" pitchFamily="49" charset="0"/>
              <a:buChar char="o"/>
            </a:pPr>
            <a:r>
              <a:rPr lang="en-US" sz="2000" dirty="0">
                <a:solidFill>
                  <a:schemeClr val="tx1"/>
                </a:solidFill>
              </a:rPr>
              <a:t>Single line comments</a:t>
            </a:r>
          </a:p>
          <a:p>
            <a:pPr marL="285750" indent="-285750">
              <a:lnSpc>
                <a:spcPct val="150000"/>
              </a:lnSpc>
              <a:buFont typeface="Courier New" panose="02070309020205020404" pitchFamily="49" charset="0"/>
              <a:buChar char="o"/>
            </a:pPr>
            <a:r>
              <a:rPr lang="en-IN" sz="2000" dirty="0">
                <a:solidFill>
                  <a:schemeClr val="tx1"/>
                </a:solidFill>
              </a:rPr>
              <a:t>Inline comments</a:t>
            </a:r>
            <a:endParaRPr lang="en-US" sz="2000" dirty="0">
              <a:solidFill>
                <a:schemeClr val="tx1"/>
              </a:solidFill>
            </a:endParaRPr>
          </a:p>
          <a:p>
            <a:pPr marL="285750" indent="-285750">
              <a:lnSpc>
                <a:spcPct val="150000"/>
              </a:lnSpc>
              <a:buFont typeface="Courier New" panose="02070309020205020404" pitchFamily="49" charset="0"/>
              <a:buChar char="o"/>
            </a:pPr>
            <a:r>
              <a:rPr lang="en-IN" sz="2000" dirty="0">
                <a:solidFill>
                  <a:schemeClr val="tx1"/>
                </a:solidFill>
              </a:rPr>
              <a:t>Multiline comments</a:t>
            </a:r>
          </a:p>
        </p:txBody>
      </p:sp>
      <p:sp>
        <p:nvSpPr>
          <p:cNvPr id="7" name="TextBox 6">
            <a:extLst>
              <a:ext uri="{FF2B5EF4-FFF2-40B4-BE49-F238E27FC236}">
                <a16:creationId xmlns:a16="http://schemas.microsoft.com/office/drawing/2014/main" id="{7C7A2712-C9B9-958D-594C-39F36B75B90A}"/>
              </a:ext>
            </a:extLst>
          </p:cNvPr>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- 4</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693676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1719470" y="2032529"/>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0" y="1913287"/>
            <a:ext cx="6271590" cy="3810095"/>
          </a:xfrm>
          <a:noFill/>
        </p:spPr>
        <p:txBody>
          <a:bodyPr anchor="ctr">
            <a:normAutofit/>
          </a:bodyPr>
          <a:lstStyle/>
          <a:p>
            <a:pPr algn="ctr"/>
            <a:r>
              <a:rPr lang="en-US" sz="7200" b="1" dirty="0">
                <a:solidFill>
                  <a:schemeClr val="tx1"/>
                </a:solidFill>
                <a:latin typeface="Barlow Condensed ExtraLight" panose="00000306000000000000" pitchFamily="2" charset="0"/>
              </a:rPr>
              <a:t>JavaScript</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-1</a:t>
            </a:r>
            <a:endParaRPr lang="en-IN" b="1" dirty="0">
              <a:solidFill>
                <a:schemeClr val="tx1"/>
              </a:solidFill>
              <a:latin typeface="Barlow Black" panose="00000A00000000000000" pitchFamily="2" charset="0"/>
            </a:endParaRPr>
          </a:p>
        </p:txBody>
      </p:sp>
      <p:sp>
        <p:nvSpPr>
          <p:cNvPr id="4" name="Ribbon: Curved and Tilted Down 3">
            <a:extLst>
              <a:ext uri="{FF2B5EF4-FFF2-40B4-BE49-F238E27FC236}">
                <a16:creationId xmlns:a16="http://schemas.microsoft.com/office/drawing/2014/main"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5" name="Scroll: Vertical 4">
            <a:extLst>
              <a:ext uri="{FF2B5EF4-FFF2-40B4-BE49-F238E27FC236}">
                <a16:creationId xmlns:a16="http://schemas.microsoft.com/office/drawing/2014/main"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4000" b="1" dirty="0">
                <a:solidFill>
                  <a:schemeClr val="bg1">
                    <a:lumMod val="95000"/>
                  </a:schemeClr>
                </a:solidFill>
              </a:rPr>
              <a:t>Topics</a:t>
            </a:r>
          </a:p>
          <a:p>
            <a:pPr marL="285750" indent="-285750">
              <a:lnSpc>
                <a:spcPct val="150000"/>
              </a:lnSpc>
              <a:buFont typeface="Courier New" panose="02070309020205020404" pitchFamily="49" charset="0"/>
              <a:buChar char="o"/>
            </a:pPr>
            <a:r>
              <a:rPr lang="en-US" dirty="0">
                <a:solidFill>
                  <a:schemeClr val="bg1">
                    <a:lumMod val="95000"/>
                  </a:schemeClr>
                </a:solidFill>
              </a:rPr>
              <a:t>What is JavaScript</a:t>
            </a:r>
          </a:p>
          <a:p>
            <a:pPr marL="285750" indent="-285750">
              <a:lnSpc>
                <a:spcPct val="150000"/>
              </a:lnSpc>
              <a:buFont typeface="Courier New" panose="02070309020205020404" pitchFamily="49" charset="0"/>
              <a:buChar char="o"/>
            </a:pPr>
            <a:r>
              <a:rPr lang="en-US" dirty="0">
                <a:solidFill>
                  <a:schemeClr val="bg1">
                    <a:lumMod val="95000"/>
                  </a:schemeClr>
                </a:solidFill>
              </a:rPr>
              <a:t>History</a:t>
            </a:r>
          </a:p>
          <a:p>
            <a:pPr marL="285750" indent="-285750">
              <a:lnSpc>
                <a:spcPct val="150000"/>
              </a:lnSpc>
              <a:buFont typeface="Courier New" panose="02070309020205020404" pitchFamily="49" charset="0"/>
              <a:buChar char="o"/>
            </a:pPr>
            <a:r>
              <a:rPr lang="en-US" dirty="0">
                <a:solidFill>
                  <a:schemeClr val="bg1">
                    <a:lumMod val="95000"/>
                  </a:schemeClr>
                </a:solidFill>
              </a:rPr>
              <a:t>Client-side</a:t>
            </a:r>
          </a:p>
          <a:p>
            <a:pPr marL="285750" indent="-285750">
              <a:lnSpc>
                <a:spcPct val="150000"/>
              </a:lnSpc>
              <a:buFont typeface="Courier New" panose="02070309020205020404" pitchFamily="49" charset="0"/>
              <a:buChar char="o"/>
            </a:pPr>
            <a:r>
              <a:rPr lang="en-US" dirty="0">
                <a:solidFill>
                  <a:schemeClr val="bg1">
                    <a:lumMod val="95000"/>
                  </a:schemeClr>
                </a:solidFill>
              </a:rPr>
              <a:t>Server Side</a:t>
            </a:r>
          </a:p>
          <a:p>
            <a:pPr marL="285750" indent="-285750">
              <a:lnSpc>
                <a:spcPct val="150000"/>
              </a:lnSpc>
              <a:buFont typeface="Courier New" panose="02070309020205020404" pitchFamily="49" charset="0"/>
              <a:buChar char="o"/>
            </a:pPr>
            <a:r>
              <a:rPr lang="en-US" dirty="0">
                <a:solidFill>
                  <a:schemeClr val="bg1">
                    <a:lumMod val="95000"/>
                  </a:schemeClr>
                </a:solidFill>
              </a:rPr>
              <a:t>Advantages of JavaScript</a:t>
            </a:r>
          </a:p>
          <a:p>
            <a:pPr marL="285750" indent="-285750">
              <a:lnSpc>
                <a:spcPct val="150000"/>
              </a:lnSpc>
              <a:buFont typeface="Courier New" panose="02070309020205020404" pitchFamily="49" charset="0"/>
              <a:buChar char="o"/>
            </a:pPr>
            <a:r>
              <a:rPr lang="en-US" dirty="0">
                <a:solidFill>
                  <a:schemeClr val="bg1">
                    <a:lumMod val="95000"/>
                  </a:schemeClr>
                </a:solidFill>
              </a:rPr>
              <a:t>Limitations of JavaScript</a:t>
            </a:r>
          </a:p>
          <a:p>
            <a:pPr marL="285750" indent="-285750">
              <a:lnSpc>
                <a:spcPct val="150000"/>
              </a:lnSpc>
              <a:buFont typeface="Courier New" panose="02070309020205020404" pitchFamily="49" charset="0"/>
              <a:buChar char="o"/>
            </a:pPr>
            <a:r>
              <a:rPr lang="en-US" dirty="0">
                <a:solidFill>
                  <a:schemeClr val="bg1">
                    <a:lumMod val="95000"/>
                  </a:schemeClr>
                </a:solidFill>
              </a:rPr>
              <a:t>Imperative vs Declarative JavaScript</a:t>
            </a:r>
          </a:p>
          <a:p>
            <a:pPr marL="285750" indent="-285750">
              <a:lnSpc>
                <a:spcPct val="150000"/>
              </a:lnSpc>
              <a:buFont typeface="Courier New" panose="02070309020205020404" pitchFamily="49" charset="0"/>
              <a:buChar char="o"/>
            </a:pPr>
            <a:r>
              <a:rPr lang="en-US" dirty="0">
                <a:solidFill>
                  <a:schemeClr val="bg1">
                    <a:lumMod val="95000"/>
                  </a:schemeClr>
                </a:solidFill>
              </a:rPr>
              <a:t>JavaScript Development tools</a:t>
            </a:r>
          </a:p>
          <a:p>
            <a:pPr marL="285750" indent="-285750">
              <a:lnSpc>
                <a:spcPct val="150000"/>
              </a:lnSpc>
              <a:buFont typeface="Courier New" panose="02070309020205020404" pitchFamily="49" charset="0"/>
              <a:buChar char="o"/>
            </a:pPr>
            <a:r>
              <a:rPr lang="en-US" dirty="0">
                <a:solidFill>
                  <a:schemeClr val="bg1">
                    <a:lumMod val="95000"/>
                  </a:schemeClr>
                </a:solidFill>
              </a:rPr>
              <a:t>JavaScript at the current time</a:t>
            </a:r>
            <a:endParaRPr lang="en-IN" dirty="0">
              <a:solidFill>
                <a:schemeClr val="bg1">
                  <a:lumMod val="95000"/>
                </a:schemeClr>
              </a:solidFill>
            </a:endParaRPr>
          </a:p>
          <a:p>
            <a:pPr algn="ctr"/>
            <a:endParaRPr lang="en-IN" dirty="0">
              <a:solidFill>
                <a:schemeClr val="bg1">
                  <a:lumMod val="95000"/>
                </a:schemeClr>
              </a:solidFill>
            </a:endParaRPr>
          </a:p>
        </p:txBody>
      </p:sp>
      <p:sp>
        <p:nvSpPr>
          <p:cNvPr id="3" name="TextBox 2">
            <a:extLst>
              <a:ext uri="{FF2B5EF4-FFF2-40B4-BE49-F238E27FC236}">
                <a16:creationId xmlns:a16="http://schemas.microsoft.com/office/drawing/2014/main" id="{3BE32085-0497-60C5-6142-8DF6C2C12813}"/>
              </a:ext>
            </a:extLst>
          </p:cNvPr>
          <p:cNvSpPr txBox="1"/>
          <p:nvPr/>
        </p:nvSpPr>
        <p:spPr>
          <a:xfrm>
            <a:off x="-1" y="6060338"/>
            <a:ext cx="6271591"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Tree>
    <p:extLst>
      <p:ext uri="{BB962C8B-B14F-4D97-AF65-F5344CB8AC3E}">
        <p14:creationId xmlns:p14="http://schemas.microsoft.com/office/powerpoint/2010/main" val="32871750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1719470" y="2032529"/>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1" y="1913287"/>
            <a:ext cx="6244059" cy="3810095"/>
          </a:xfrm>
          <a:noFill/>
        </p:spPr>
        <p:txBody>
          <a:bodyPr anchor="ctr">
            <a:normAutofit/>
          </a:bodyPr>
          <a:lstStyle/>
          <a:p>
            <a:pPr algn="ctr"/>
            <a:r>
              <a:rPr lang="en-US" sz="7200" b="1" dirty="0">
                <a:solidFill>
                  <a:schemeClr val="tx1"/>
                </a:solidFill>
                <a:latin typeface="Barlow Condensed ExtraLight" panose="00000306000000000000" pitchFamily="2" charset="0"/>
              </a:rPr>
              <a:t>JavaScript</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 5</a:t>
            </a:r>
            <a:br>
              <a:rPr lang="en-US" sz="7200" b="1" dirty="0">
                <a:solidFill>
                  <a:schemeClr val="tx1"/>
                </a:solidFill>
                <a:latin typeface="Barlow Black" panose="00000A00000000000000" pitchFamily="2" charset="0"/>
              </a:rPr>
            </a:br>
            <a:r>
              <a:rPr lang="en-US" sz="2800" dirty="0">
                <a:solidFill>
                  <a:schemeClr val="accent2">
                    <a:lumMod val="60000"/>
                    <a:lumOff val="40000"/>
                  </a:schemeClr>
                </a:solidFill>
                <a:latin typeface="Bahnschrift Light Condensed" pitchFamily="34" charset="0"/>
              </a:rPr>
              <a:t> (</a:t>
            </a:r>
            <a:r>
              <a:rPr lang="en-US" dirty="0">
                <a:solidFill>
                  <a:schemeClr val="accent2">
                    <a:lumMod val="60000"/>
                    <a:lumOff val="40000"/>
                  </a:schemeClr>
                </a:solidFill>
                <a:latin typeface="Bahnschrift Light Condensed" pitchFamily="34" charset="0"/>
              </a:rPr>
              <a:t>variables</a:t>
            </a:r>
            <a:r>
              <a:rPr lang="en-US" sz="2800" dirty="0">
                <a:solidFill>
                  <a:schemeClr val="accent2">
                    <a:lumMod val="60000"/>
                    <a:lumOff val="40000"/>
                  </a:schemeClr>
                </a:solidFill>
                <a:latin typeface="Bahnschrift Light Condensed" pitchFamily="34" charset="0"/>
              </a:rPr>
              <a:t>)</a:t>
            </a:r>
            <a:endParaRPr lang="en-IN" b="1" dirty="0">
              <a:solidFill>
                <a:schemeClr val="tx1"/>
              </a:solidFill>
              <a:latin typeface="Barlow Black" panose="00000A00000000000000" pitchFamily="2" charset="0"/>
            </a:endParaRPr>
          </a:p>
        </p:txBody>
      </p:sp>
      <p:sp>
        <p:nvSpPr>
          <p:cNvPr id="4" name="Ribbon: Curved and Tilted Down 3">
            <a:extLst>
              <a:ext uri="{FF2B5EF4-FFF2-40B4-BE49-F238E27FC236}">
                <a16:creationId xmlns:a16="http://schemas.microsoft.com/office/drawing/2014/main"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5" name="Scroll: Vertical 4">
            <a:extLst>
              <a:ext uri="{FF2B5EF4-FFF2-40B4-BE49-F238E27FC236}">
                <a16:creationId xmlns:a16="http://schemas.microsoft.com/office/drawing/2014/main"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3600" b="1" dirty="0">
                <a:solidFill>
                  <a:schemeClr val="bg1">
                    <a:lumMod val="95000"/>
                  </a:schemeClr>
                </a:solidFill>
              </a:rPr>
              <a:t>Topics</a:t>
            </a:r>
          </a:p>
          <a:p>
            <a:pPr marL="285750" indent="-285750">
              <a:lnSpc>
                <a:spcPct val="150000"/>
              </a:lnSpc>
              <a:buFont typeface="Arial" pitchFamily="34" charset="0"/>
              <a:buChar char="•"/>
            </a:pPr>
            <a:r>
              <a:rPr lang="en-US" sz="2400" b="1" dirty="0" err="1">
                <a:solidFill>
                  <a:schemeClr val="bg1">
                    <a:lumMod val="95000"/>
                  </a:schemeClr>
                </a:solidFill>
              </a:rPr>
              <a:t>var</a:t>
            </a:r>
            <a:r>
              <a:rPr lang="en-US" sz="2400" dirty="0">
                <a:solidFill>
                  <a:schemeClr val="bg1">
                    <a:lumMod val="95000"/>
                  </a:schemeClr>
                </a:solidFill>
              </a:rPr>
              <a:t>, </a:t>
            </a:r>
            <a:r>
              <a:rPr lang="en-US" sz="2400" b="1" dirty="0">
                <a:solidFill>
                  <a:schemeClr val="bg1">
                    <a:lumMod val="95000"/>
                  </a:schemeClr>
                </a:solidFill>
              </a:rPr>
              <a:t>let</a:t>
            </a:r>
            <a:r>
              <a:rPr lang="en-US" sz="2400" dirty="0">
                <a:solidFill>
                  <a:schemeClr val="bg1">
                    <a:lumMod val="95000"/>
                  </a:schemeClr>
                </a:solidFill>
              </a:rPr>
              <a:t> and </a:t>
            </a:r>
            <a:r>
              <a:rPr lang="en-US" sz="2400" b="1" dirty="0">
                <a:solidFill>
                  <a:schemeClr val="bg1">
                    <a:lumMod val="95000"/>
                  </a:schemeClr>
                </a:solidFill>
              </a:rPr>
              <a:t>const</a:t>
            </a:r>
          </a:p>
          <a:p>
            <a:pPr marL="285750" indent="-285750">
              <a:lnSpc>
                <a:spcPct val="150000"/>
              </a:lnSpc>
              <a:buFont typeface="Arial" pitchFamily="34" charset="0"/>
              <a:buChar char="•"/>
            </a:pPr>
            <a:r>
              <a:rPr lang="en-IN" sz="2400" dirty="0">
                <a:solidFill>
                  <a:schemeClr val="bg1">
                    <a:lumMod val="95000"/>
                  </a:schemeClr>
                </a:solidFill>
              </a:rPr>
              <a:t>What is </a:t>
            </a:r>
            <a:r>
              <a:rPr lang="en-IN" sz="2400" b="1" dirty="0">
                <a:solidFill>
                  <a:schemeClr val="bg1">
                    <a:lumMod val="95000"/>
                  </a:schemeClr>
                </a:solidFill>
              </a:rPr>
              <a:t>Hoisting</a:t>
            </a:r>
          </a:p>
          <a:p>
            <a:pPr marL="285750" indent="-285750">
              <a:lnSpc>
                <a:spcPct val="150000"/>
              </a:lnSpc>
              <a:buFont typeface="Arial" pitchFamily="34" charset="0"/>
              <a:buChar char="•"/>
            </a:pPr>
            <a:r>
              <a:rPr lang="en-IN" sz="2400" b="1" dirty="0">
                <a:solidFill>
                  <a:schemeClr val="bg1">
                    <a:lumMod val="95000"/>
                  </a:schemeClr>
                </a:solidFill>
              </a:rPr>
              <a:t>Hoisting</a:t>
            </a:r>
            <a:r>
              <a:rPr lang="en-IN" sz="2400" dirty="0">
                <a:solidFill>
                  <a:schemeClr val="bg1">
                    <a:lumMod val="95000"/>
                  </a:schemeClr>
                </a:solidFill>
              </a:rPr>
              <a:t> with arrow function</a:t>
            </a:r>
          </a:p>
          <a:p>
            <a:pPr marL="285750" indent="-285750">
              <a:lnSpc>
                <a:spcPct val="150000"/>
              </a:lnSpc>
              <a:buFont typeface="Arial" pitchFamily="34" charset="0"/>
              <a:buChar char="•"/>
            </a:pPr>
            <a:r>
              <a:rPr lang="en-IN" sz="2400" b="1" dirty="0">
                <a:solidFill>
                  <a:schemeClr val="bg1">
                    <a:lumMod val="95000"/>
                  </a:schemeClr>
                </a:solidFill>
              </a:rPr>
              <a:t>Undefined</a:t>
            </a:r>
            <a:r>
              <a:rPr lang="en-IN" sz="2400" dirty="0">
                <a:solidFill>
                  <a:schemeClr val="bg1">
                    <a:lumMod val="95000"/>
                  </a:schemeClr>
                </a:solidFill>
              </a:rPr>
              <a:t> and </a:t>
            </a:r>
            <a:r>
              <a:rPr lang="en-IN" sz="2400" b="1" dirty="0">
                <a:solidFill>
                  <a:schemeClr val="bg1">
                    <a:lumMod val="95000"/>
                  </a:schemeClr>
                </a:solidFill>
              </a:rPr>
              <a:t>not-defined</a:t>
            </a:r>
          </a:p>
          <a:p>
            <a:pPr marL="285750" indent="-285750">
              <a:lnSpc>
                <a:spcPct val="150000"/>
              </a:lnSpc>
              <a:buFont typeface="Arial" pitchFamily="34" charset="0"/>
              <a:buChar char="•"/>
            </a:pPr>
            <a:r>
              <a:rPr lang="en-IN" sz="2400" dirty="0">
                <a:solidFill>
                  <a:schemeClr val="bg1">
                    <a:lumMod val="95000"/>
                  </a:schemeClr>
                </a:solidFill>
              </a:rPr>
              <a:t>Working of </a:t>
            </a:r>
            <a:r>
              <a:rPr lang="en-IN" sz="2400" b="1" dirty="0">
                <a:solidFill>
                  <a:schemeClr val="bg1">
                    <a:lumMod val="95000"/>
                  </a:schemeClr>
                </a:solidFill>
              </a:rPr>
              <a:t>Call stack</a:t>
            </a:r>
          </a:p>
        </p:txBody>
      </p:sp>
      <p:sp>
        <p:nvSpPr>
          <p:cNvPr id="3" name="TextBox 2">
            <a:extLst>
              <a:ext uri="{FF2B5EF4-FFF2-40B4-BE49-F238E27FC236}">
                <a16:creationId xmlns:a16="http://schemas.microsoft.com/office/drawing/2014/main" id="{17C06F8A-D1E5-957B-796C-892968B95A50}"/>
              </a:ext>
            </a:extLst>
          </p:cNvPr>
          <p:cNvSpPr txBox="1"/>
          <p:nvPr/>
        </p:nvSpPr>
        <p:spPr>
          <a:xfrm>
            <a:off x="-1" y="6060338"/>
            <a:ext cx="6271591"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Tree>
    <p:extLst>
      <p:ext uri="{BB962C8B-B14F-4D97-AF65-F5344CB8AC3E}">
        <p14:creationId xmlns:p14="http://schemas.microsoft.com/office/powerpoint/2010/main" val="32871750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198363" y="597199"/>
            <a:ext cx="8596668" cy="666407"/>
          </a:xfrm>
        </p:spPr>
        <p:txBody>
          <a:bodyPr/>
          <a:lstStyle/>
          <a:p>
            <a:r>
              <a:rPr lang="en-US" b="1" dirty="0">
                <a:solidFill>
                  <a:schemeClr val="tx1"/>
                </a:solidFill>
                <a:latin typeface="Bahnschrift SemiLight" pitchFamily="34" charset="0"/>
              </a:rPr>
              <a:t>What are </a:t>
            </a:r>
            <a:r>
              <a:rPr lang="en-US" b="1" dirty="0" err="1">
                <a:solidFill>
                  <a:schemeClr val="tx1"/>
                </a:solidFill>
                <a:latin typeface="Bahnschrift SemiLight" pitchFamily="34" charset="0"/>
              </a:rPr>
              <a:t>var</a:t>
            </a:r>
            <a:r>
              <a:rPr lang="en-US" b="1" dirty="0">
                <a:solidFill>
                  <a:schemeClr val="tx1"/>
                </a:solidFill>
                <a:latin typeface="Bahnschrift SemiLight" pitchFamily="34" charset="0"/>
              </a:rPr>
              <a:t>, let and const?</a:t>
            </a:r>
          </a:p>
        </p:txBody>
      </p:sp>
      <p:sp>
        <p:nvSpPr>
          <p:cNvPr id="3" name="Content Placeholder 2">
            <a:extLst>
              <a:ext uri="{FF2B5EF4-FFF2-40B4-BE49-F238E27FC236}">
                <a16:creationId xmlns:a16="http://schemas.microsoft.com/office/drawing/2014/main" id="{2A53D2DA-721D-FC7E-8E09-BCBD844B6F9F}"/>
              </a:ext>
            </a:extLst>
          </p:cNvPr>
          <p:cNvSpPr>
            <a:spLocks noGrp="1"/>
          </p:cNvSpPr>
          <p:nvPr>
            <p:ph idx="1"/>
          </p:nvPr>
        </p:nvSpPr>
        <p:spPr>
          <a:xfrm>
            <a:off x="233198" y="1259254"/>
            <a:ext cx="7502570" cy="1160096"/>
          </a:xfrm>
        </p:spPr>
        <p:txBody>
          <a:bodyPr>
            <a:normAutofit lnSpcReduction="10000"/>
          </a:bodyPr>
          <a:lstStyle/>
          <a:p>
            <a:pPr>
              <a:lnSpc>
                <a:spcPct val="150000"/>
              </a:lnSpc>
            </a:pPr>
            <a:r>
              <a:rPr lang="en-US" sz="1600" dirty="0"/>
              <a:t>In JavaScript, </a:t>
            </a:r>
            <a:r>
              <a:rPr lang="en-US" sz="1600" dirty="0" err="1"/>
              <a:t>var</a:t>
            </a:r>
            <a:r>
              <a:rPr lang="en-US" sz="1600" dirty="0"/>
              <a:t> is a keyword used to declare variables. It was the primary way to declare variables before the introduction of let and const in ES6 (</a:t>
            </a:r>
            <a:r>
              <a:rPr lang="en-US" sz="1600" dirty="0" err="1"/>
              <a:t>ECMAScript</a:t>
            </a:r>
            <a:r>
              <a:rPr lang="en-US" sz="1600" dirty="0"/>
              <a:t> 2015)</a:t>
            </a:r>
          </a:p>
          <a:p>
            <a:endParaRPr lang="en-US" sz="1600" dirty="0"/>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198362" y="149779"/>
            <a:ext cx="3337317" cy="424987"/>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dirty="0">
                <a:solidFill>
                  <a:schemeClr val="tx1"/>
                </a:solidFill>
              </a:rPr>
              <a:t>What are var, let, and const?</a:t>
            </a:r>
          </a:p>
          <a:p>
            <a:pPr marL="285750" indent="-285750">
              <a:lnSpc>
                <a:spcPct val="150000"/>
              </a:lnSpc>
              <a:buFont typeface="Courier New" panose="02070309020205020404" pitchFamily="49" charset="0"/>
              <a:buChar char="o"/>
            </a:pPr>
            <a:r>
              <a:rPr lang="en-IN" dirty="0">
                <a:solidFill>
                  <a:schemeClr val="tx1"/>
                </a:solidFill>
              </a:rPr>
              <a:t>What is Hoisting</a:t>
            </a:r>
          </a:p>
          <a:p>
            <a:pPr marL="285750" indent="-285750">
              <a:lnSpc>
                <a:spcPct val="150000"/>
              </a:lnSpc>
              <a:buFont typeface="Courier New" panose="02070309020205020404" pitchFamily="49" charset="0"/>
              <a:buChar char="o"/>
            </a:pPr>
            <a:r>
              <a:rPr lang="en-IN" dirty="0">
                <a:solidFill>
                  <a:schemeClr val="tx1"/>
                </a:solidFill>
              </a:rPr>
              <a:t>Undefined </a:t>
            </a:r>
            <a:r>
              <a:rPr lang="en-IN" dirty="0" err="1">
                <a:solidFill>
                  <a:schemeClr val="tx1"/>
                </a:solidFill>
              </a:rPr>
              <a:t>vs</a:t>
            </a:r>
            <a:r>
              <a:rPr lang="en-IN" dirty="0">
                <a:solidFill>
                  <a:schemeClr val="tx1"/>
                </a:solidFill>
              </a:rPr>
              <a:t> not-defined</a:t>
            </a:r>
          </a:p>
          <a:p>
            <a:pPr marL="285750" indent="-285750">
              <a:lnSpc>
                <a:spcPct val="150000"/>
              </a:lnSpc>
              <a:buFont typeface="Courier New" panose="02070309020205020404" pitchFamily="49" charset="0"/>
              <a:buChar char="o"/>
            </a:pPr>
            <a:r>
              <a:rPr lang="en-IN" dirty="0">
                <a:solidFill>
                  <a:schemeClr val="tx1"/>
                </a:solidFill>
              </a:rPr>
              <a:t>With arrow function</a:t>
            </a:r>
          </a:p>
          <a:p>
            <a:pPr marL="285750" indent="-285750">
              <a:lnSpc>
                <a:spcPct val="150000"/>
              </a:lnSpc>
              <a:buFont typeface="Courier New" panose="02070309020205020404" pitchFamily="49" charset="0"/>
              <a:buChar char="o"/>
            </a:pPr>
            <a:r>
              <a:rPr lang="en-IN" dirty="0">
                <a:solidFill>
                  <a:schemeClr val="tx1"/>
                </a:solidFill>
              </a:rPr>
              <a:t>What is the call stack and how it works</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- 5</a:t>
            </a:r>
            <a:endParaRPr lang="en-US" b="1" dirty="0">
              <a:solidFill>
                <a:schemeClr val="accent2">
                  <a:lumMod val="60000"/>
                  <a:lumOff val="40000"/>
                </a:schemeClr>
              </a:solidFill>
              <a:latin typeface="Bahnschrift SemiLight" pitchFamily="34" charset="0"/>
            </a:endParaRPr>
          </a:p>
        </p:txBody>
      </p:sp>
      <p:pic>
        <p:nvPicPr>
          <p:cNvPr id="1026" name="Picture 2" descr="C:\Users\Gautam\Downloads\Blank board - Page 1 (3).png"/>
          <p:cNvPicPr>
            <a:picLocks noChangeAspect="1" noChangeArrowheads="1"/>
          </p:cNvPicPr>
          <p:nvPr/>
        </p:nvPicPr>
        <p:blipFill>
          <a:blip r:embed="rId2"/>
          <a:srcRect/>
          <a:stretch>
            <a:fillRect/>
          </a:stretch>
        </p:blipFill>
        <p:spPr bwMode="auto">
          <a:xfrm>
            <a:off x="414294" y="2819400"/>
            <a:ext cx="7849726" cy="2809875"/>
          </a:xfrm>
          <a:prstGeom prst="rect">
            <a:avLst/>
          </a:prstGeom>
          <a:noFill/>
        </p:spPr>
      </p:pic>
    </p:spTree>
    <p:extLst>
      <p:ext uri="{BB962C8B-B14F-4D97-AF65-F5344CB8AC3E}">
        <p14:creationId xmlns:p14="http://schemas.microsoft.com/office/powerpoint/2010/main" val="30024716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198363" y="597199"/>
            <a:ext cx="8596668" cy="666407"/>
          </a:xfrm>
        </p:spPr>
        <p:txBody>
          <a:bodyPr/>
          <a:lstStyle/>
          <a:p>
            <a:r>
              <a:rPr lang="en-US" b="1" dirty="0" err="1">
                <a:solidFill>
                  <a:schemeClr val="tx1"/>
                </a:solidFill>
                <a:latin typeface="Bahnschrift SemiLight" pitchFamily="34" charset="0"/>
              </a:rPr>
              <a:t>var</a:t>
            </a:r>
            <a:r>
              <a:rPr lang="en-US" b="1" dirty="0">
                <a:solidFill>
                  <a:schemeClr val="tx1"/>
                </a:solidFill>
                <a:latin typeface="Bahnschrift SemiLight" pitchFamily="34" charset="0"/>
              </a:rPr>
              <a:t> and let on global scope</a:t>
            </a:r>
          </a:p>
        </p:txBody>
      </p:sp>
      <p:sp>
        <p:nvSpPr>
          <p:cNvPr id="3" name="Content Placeholder 2">
            <a:extLst>
              <a:ext uri="{FF2B5EF4-FFF2-40B4-BE49-F238E27FC236}">
                <a16:creationId xmlns:a16="http://schemas.microsoft.com/office/drawing/2014/main" id="{2A53D2DA-721D-FC7E-8E09-BCBD844B6F9F}"/>
              </a:ext>
            </a:extLst>
          </p:cNvPr>
          <p:cNvSpPr>
            <a:spLocks noGrp="1"/>
          </p:cNvSpPr>
          <p:nvPr>
            <p:ph idx="1"/>
          </p:nvPr>
        </p:nvSpPr>
        <p:spPr>
          <a:xfrm>
            <a:off x="233198" y="1259254"/>
            <a:ext cx="7502570" cy="5389196"/>
          </a:xfrm>
        </p:spPr>
        <p:txBody>
          <a:bodyPr>
            <a:normAutofit/>
          </a:bodyPr>
          <a:lstStyle/>
          <a:p>
            <a:r>
              <a:rPr lang="en-US" sz="1600" dirty="0"/>
              <a:t>Global Object Property</a:t>
            </a:r>
            <a:br>
              <a:rPr lang="en-US" sz="1600" dirty="0"/>
            </a:br>
            <a:r>
              <a:rPr lang="en-US" sz="1600" b="1" dirty="0" err="1"/>
              <a:t>var</a:t>
            </a:r>
            <a:r>
              <a:rPr lang="en-US" sz="1600" b="1" dirty="0"/>
              <a:t>:</a:t>
            </a:r>
            <a:r>
              <a:rPr lang="en-US" sz="1600" dirty="0"/>
              <a:t> When declared in the global scope (outside of any function or block), </a:t>
            </a:r>
            <a:r>
              <a:rPr lang="en-US" sz="1600" dirty="0" err="1"/>
              <a:t>var</a:t>
            </a:r>
            <a:r>
              <a:rPr lang="en-US" sz="1600" dirty="0"/>
              <a:t> creates a property on the global object (e.g., window in browsers, global in Node.js). This means a </a:t>
            </a:r>
            <a:r>
              <a:rPr lang="en-US" sz="1600" dirty="0" err="1"/>
              <a:t>var</a:t>
            </a:r>
            <a:r>
              <a:rPr lang="en-US" sz="1600" dirty="0"/>
              <a:t> declared globally can be accessed as a property of the global object.</a:t>
            </a:r>
            <a:br>
              <a:rPr lang="en-US" sz="1600" dirty="0"/>
            </a:br>
            <a:br>
              <a:rPr lang="en-US" sz="1600" dirty="0"/>
            </a:br>
            <a:br>
              <a:rPr lang="en-US" sz="1600" dirty="0"/>
            </a:br>
            <a:br>
              <a:rPr lang="en-US" sz="1600" dirty="0"/>
            </a:br>
            <a:r>
              <a:rPr lang="en-US" sz="1600" b="1" dirty="0"/>
              <a:t>let:</a:t>
            </a:r>
            <a:r>
              <a:rPr lang="en-US" sz="1600" dirty="0"/>
              <a:t> In contrast, let declared in the global scope does not create a property on the global object. It still exists in the global scope and is accessible, but not as a direct property of window or global.</a:t>
            </a:r>
          </a:p>
          <a:p>
            <a:endParaRPr lang="en-US" sz="1600" dirty="0"/>
          </a:p>
          <a:p>
            <a:pPr>
              <a:lnSpc>
                <a:spcPct val="150000"/>
              </a:lnSpc>
            </a:pPr>
            <a:endParaRPr lang="en-US" sz="1600" dirty="0"/>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198362" y="149779"/>
            <a:ext cx="3337317" cy="424987"/>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dirty="0">
                <a:solidFill>
                  <a:schemeClr val="tx1"/>
                </a:solidFill>
              </a:rPr>
              <a:t>What are var, let, and const?</a:t>
            </a:r>
          </a:p>
          <a:p>
            <a:pPr marL="285750" indent="-285750">
              <a:lnSpc>
                <a:spcPct val="150000"/>
              </a:lnSpc>
              <a:buFont typeface="Courier New" panose="02070309020205020404" pitchFamily="49" charset="0"/>
              <a:buChar char="o"/>
            </a:pPr>
            <a:r>
              <a:rPr lang="en-IN" dirty="0">
                <a:solidFill>
                  <a:schemeClr val="tx1"/>
                </a:solidFill>
              </a:rPr>
              <a:t>What is Hoisting</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- 5</a:t>
            </a:r>
            <a:endParaRPr lang="en-US" b="1" dirty="0">
              <a:solidFill>
                <a:schemeClr val="accent2">
                  <a:lumMod val="60000"/>
                  <a:lumOff val="40000"/>
                </a:schemeClr>
              </a:solidFill>
              <a:latin typeface="Bahnschrift SemiLight" pitchFamily="34" charset="0"/>
            </a:endParaRPr>
          </a:p>
        </p:txBody>
      </p:sp>
      <p:pic>
        <p:nvPicPr>
          <p:cNvPr id="2050" name="Picture 2"/>
          <p:cNvPicPr>
            <a:picLocks noChangeAspect="1" noChangeArrowheads="1"/>
          </p:cNvPicPr>
          <p:nvPr/>
        </p:nvPicPr>
        <p:blipFill>
          <a:blip r:embed="rId2"/>
          <a:srcRect/>
          <a:stretch>
            <a:fillRect/>
          </a:stretch>
        </p:blipFill>
        <p:spPr bwMode="auto">
          <a:xfrm>
            <a:off x="671513" y="2643188"/>
            <a:ext cx="5133975" cy="44767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676275" y="4162425"/>
            <a:ext cx="4857750" cy="457200"/>
          </a:xfrm>
          <a:prstGeom prst="rect">
            <a:avLst/>
          </a:prstGeom>
          <a:noFill/>
          <a:ln w="9525">
            <a:noFill/>
            <a:miter lim="800000"/>
            <a:headEnd/>
            <a:tailEnd/>
          </a:ln>
          <a:effectLst/>
        </p:spPr>
      </p:pic>
    </p:spTree>
    <p:extLst>
      <p:ext uri="{BB962C8B-B14F-4D97-AF65-F5344CB8AC3E}">
        <p14:creationId xmlns:p14="http://schemas.microsoft.com/office/powerpoint/2010/main" val="30024716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236463" y="901999"/>
            <a:ext cx="8596668" cy="666407"/>
          </a:xfrm>
        </p:spPr>
        <p:txBody>
          <a:bodyPr>
            <a:normAutofit/>
          </a:bodyPr>
          <a:lstStyle/>
          <a:p>
            <a:r>
              <a:rPr lang="en-US" b="1" dirty="0">
                <a:solidFill>
                  <a:schemeClr val="tx1"/>
                </a:solidFill>
                <a:latin typeface="Bahnschrift SemiLight" pitchFamily="34" charset="0"/>
              </a:rPr>
              <a:t>Re-</a:t>
            </a:r>
            <a:r>
              <a:rPr lang="en-US" b="1" dirty="0" err="1">
                <a:solidFill>
                  <a:schemeClr val="tx1"/>
                </a:solidFill>
                <a:latin typeface="Bahnschrift SemiLight" pitchFamily="34" charset="0"/>
              </a:rPr>
              <a:t>declartion</a:t>
            </a:r>
            <a:r>
              <a:rPr lang="en-US" b="1" dirty="0">
                <a:solidFill>
                  <a:schemeClr val="tx1"/>
                </a:solidFill>
                <a:latin typeface="Bahnschrift SemiLight" pitchFamily="34" charset="0"/>
              </a:rPr>
              <a:t> of </a:t>
            </a:r>
            <a:r>
              <a:rPr lang="en-US" b="1" dirty="0" err="1">
                <a:solidFill>
                  <a:schemeClr val="tx1"/>
                </a:solidFill>
                <a:latin typeface="Bahnschrift SemiLight" pitchFamily="34" charset="0"/>
              </a:rPr>
              <a:t>var</a:t>
            </a:r>
            <a:r>
              <a:rPr lang="en-US" b="1" dirty="0">
                <a:solidFill>
                  <a:schemeClr val="tx1"/>
                </a:solidFill>
                <a:latin typeface="Bahnschrift SemiLight" pitchFamily="34" charset="0"/>
              </a:rPr>
              <a:t> and let</a:t>
            </a:r>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255512" y="216454"/>
            <a:ext cx="3678313" cy="583646"/>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dirty="0">
                <a:solidFill>
                  <a:schemeClr val="tx1"/>
                </a:solidFill>
              </a:rPr>
              <a:t>What are var, let, and const?</a:t>
            </a:r>
          </a:p>
          <a:p>
            <a:pPr marL="285750" indent="-285750">
              <a:lnSpc>
                <a:spcPct val="150000"/>
              </a:lnSpc>
              <a:buFont typeface="Courier New" panose="02070309020205020404" pitchFamily="49" charset="0"/>
              <a:buChar char="o"/>
            </a:pPr>
            <a:r>
              <a:rPr lang="en-IN" dirty="0">
                <a:solidFill>
                  <a:schemeClr val="tx1"/>
                </a:solidFill>
              </a:rPr>
              <a:t>What is Hoisting</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- 5</a:t>
            </a:r>
            <a:endParaRPr lang="en-US" b="1" dirty="0">
              <a:solidFill>
                <a:schemeClr val="accent2">
                  <a:lumMod val="60000"/>
                  <a:lumOff val="40000"/>
                </a:schemeClr>
              </a:solidFill>
              <a:latin typeface="Bahnschrift SemiLight" pitchFamily="34" charset="0"/>
            </a:endParaRPr>
          </a:p>
        </p:txBody>
      </p:sp>
      <p:sp>
        <p:nvSpPr>
          <p:cNvPr id="9" name="Content Placeholder 2">
            <a:extLst>
              <a:ext uri="{FF2B5EF4-FFF2-40B4-BE49-F238E27FC236}">
                <a16:creationId xmlns:a16="http://schemas.microsoft.com/office/drawing/2014/main" id="{2A53D2DA-721D-FC7E-8E09-BCBD844B6F9F}"/>
              </a:ext>
            </a:extLst>
          </p:cNvPr>
          <p:cNvSpPr txBox="1">
            <a:spLocks/>
          </p:cNvSpPr>
          <p:nvPr/>
        </p:nvSpPr>
        <p:spPr>
          <a:xfrm>
            <a:off x="366548" y="3192829"/>
            <a:ext cx="7502570" cy="569546"/>
          </a:xfrm>
          <a:prstGeom prst="rect">
            <a:avLst/>
          </a:prstGeom>
        </p:spPr>
        <p:txBody>
          <a:bodyPr vert="horz" lIns="91440" tIns="45720" rIns="91440" bIns="45720" rtlCol="0">
            <a:normAutofit lnSpcReduction="10000"/>
          </a:bodyPr>
          <a:lstStyle/>
          <a:p>
            <a:r>
              <a:rPr lang="en-US" sz="1600" b="1" dirty="0">
                <a:solidFill>
                  <a:schemeClr val="accent2">
                    <a:lumMod val="60000"/>
                    <a:lumOff val="40000"/>
                  </a:schemeClr>
                </a:solidFill>
              </a:rPr>
              <a:t>let:</a:t>
            </a:r>
            <a:r>
              <a:rPr lang="en-US" sz="1600" dirty="0"/>
              <a:t> Does not allow re-declaration of the same variable within the same scope. Attempting to do so will result in a </a:t>
            </a:r>
            <a:r>
              <a:rPr lang="en-US" sz="1600" dirty="0" err="1"/>
              <a:t>SyntaxError</a:t>
            </a:r>
            <a:r>
              <a:rPr lang="en-US" sz="1600" dirty="0"/>
              <a:t>.</a:t>
            </a: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50000"/>
              </a:lnSpc>
              <a:spcBef>
                <a:spcPts val="1000"/>
              </a:spcBef>
              <a:spcAft>
                <a:spcPts val="0"/>
              </a:spcAft>
              <a:buClr>
                <a:schemeClr val="accent1"/>
              </a:buClr>
              <a:buSzPct val="80000"/>
              <a:buFont typeface="Wingdings 3" charset="2"/>
              <a:buChar char=""/>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
        <p:nvSpPr>
          <p:cNvPr id="11" name="Content Placeholder 2">
            <a:extLst>
              <a:ext uri="{FF2B5EF4-FFF2-40B4-BE49-F238E27FC236}">
                <a16:creationId xmlns:a16="http://schemas.microsoft.com/office/drawing/2014/main" id="{2A53D2DA-721D-FC7E-8E09-BCBD844B6F9F}"/>
              </a:ext>
            </a:extLst>
          </p:cNvPr>
          <p:cNvSpPr txBox="1">
            <a:spLocks/>
          </p:cNvSpPr>
          <p:nvPr/>
        </p:nvSpPr>
        <p:spPr>
          <a:xfrm>
            <a:off x="299873" y="1611679"/>
            <a:ext cx="7502570" cy="569546"/>
          </a:xfrm>
          <a:prstGeom prst="rect">
            <a:avLst/>
          </a:prstGeom>
        </p:spPr>
        <p:txBody>
          <a:bodyPr vert="horz" lIns="91440" tIns="45720" rIns="91440" bIns="45720" rtlCol="0">
            <a:normAutofit lnSpcReduction="10000"/>
          </a:bodyPr>
          <a:lstStyle/>
          <a:p>
            <a:r>
              <a:rPr lang="en-US" sz="1600" b="1" dirty="0" err="1">
                <a:solidFill>
                  <a:schemeClr val="accent2">
                    <a:lumMod val="60000"/>
                    <a:lumOff val="40000"/>
                  </a:schemeClr>
                </a:solidFill>
              </a:rPr>
              <a:t>var</a:t>
            </a:r>
            <a:r>
              <a:rPr lang="en-US" sz="1600" b="1" dirty="0">
                <a:solidFill>
                  <a:schemeClr val="accent2">
                    <a:lumMod val="60000"/>
                    <a:lumOff val="40000"/>
                  </a:schemeClr>
                </a:solidFill>
              </a:rPr>
              <a:t>:</a:t>
            </a:r>
            <a:r>
              <a:rPr lang="en-US" sz="1600" dirty="0"/>
              <a:t> Allows re-declaration of the same variable within the same scope</a:t>
            </a:r>
            <a:br>
              <a:rPr lang="en-US" sz="1600" dirty="0"/>
            </a:br>
            <a:r>
              <a:rPr lang="en-US" sz="1600" dirty="0"/>
              <a:t>without an error. The later declaration simply overwrites the previous one.</a:t>
            </a: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50000"/>
              </a:lnSpc>
              <a:spcBef>
                <a:spcPts val="1000"/>
              </a:spcBef>
              <a:spcAft>
                <a:spcPts val="0"/>
              </a:spcAft>
              <a:buClr>
                <a:schemeClr val="accent1"/>
              </a:buClr>
              <a:buSzPct val="80000"/>
              <a:buFont typeface="Wingdings 3" charset="2"/>
              <a:buChar char=""/>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pic>
        <p:nvPicPr>
          <p:cNvPr id="3074" name="Picture 2"/>
          <p:cNvPicPr>
            <a:picLocks noChangeAspect="1" noChangeArrowheads="1"/>
          </p:cNvPicPr>
          <p:nvPr/>
        </p:nvPicPr>
        <p:blipFill>
          <a:blip r:embed="rId2"/>
          <a:srcRect/>
          <a:stretch>
            <a:fillRect/>
          </a:stretch>
        </p:blipFill>
        <p:spPr bwMode="auto">
          <a:xfrm>
            <a:off x="428625" y="2286000"/>
            <a:ext cx="2838450" cy="457200"/>
          </a:xfrm>
          <a:prstGeom prst="rect">
            <a:avLst/>
          </a:prstGeom>
          <a:noFill/>
          <a:ln w="9525">
            <a:noFill/>
            <a:miter lim="800000"/>
            <a:headEnd/>
            <a:tailEnd/>
          </a:ln>
          <a:effectLst/>
        </p:spPr>
      </p:pic>
      <p:pic>
        <p:nvPicPr>
          <p:cNvPr id="3076" name="Picture 4"/>
          <p:cNvPicPr>
            <a:picLocks noChangeAspect="1" noChangeArrowheads="1"/>
          </p:cNvPicPr>
          <p:nvPr/>
        </p:nvPicPr>
        <p:blipFill>
          <a:blip r:embed="rId3"/>
          <a:srcRect/>
          <a:stretch>
            <a:fillRect/>
          </a:stretch>
        </p:blipFill>
        <p:spPr bwMode="auto">
          <a:xfrm>
            <a:off x="457200" y="3819525"/>
            <a:ext cx="5334000" cy="476250"/>
          </a:xfrm>
          <a:prstGeom prst="rect">
            <a:avLst/>
          </a:prstGeom>
          <a:noFill/>
          <a:ln w="9525">
            <a:noFill/>
            <a:miter lim="800000"/>
            <a:headEnd/>
            <a:tailEnd/>
          </a:ln>
          <a:effectLst/>
        </p:spPr>
      </p:pic>
    </p:spTree>
    <p:extLst>
      <p:ext uri="{BB962C8B-B14F-4D97-AF65-F5344CB8AC3E}">
        <p14:creationId xmlns:p14="http://schemas.microsoft.com/office/powerpoint/2010/main" val="30024716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236463" y="901999"/>
            <a:ext cx="8596668" cy="666407"/>
          </a:xfrm>
        </p:spPr>
        <p:txBody>
          <a:bodyPr>
            <a:normAutofit/>
          </a:bodyPr>
          <a:lstStyle/>
          <a:p>
            <a:r>
              <a:rPr lang="en-US" b="1" dirty="0">
                <a:solidFill>
                  <a:schemeClr val="tx1"/>
                </a:solidFill>
                <a:latin typeface="Bahnschrift SemiLight" pitchFamily="34" charset="0"/>
              </a:rPr>
              <a:t>What is hoisting?</a:t>
            </a:r>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255512" y="216454"/>
            <a:ext cx="3678313" cy="583646"/>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strike="sngStrike" dirty="0">
                <a:solidFill>
                  <a:schemeClr val="tx1"/>
                </a:solidFill>
              </a:rPr>
              <a:t>What are var, let, and const?</a:t>
            </a:r>
          </a:p>
          <a:p>
            <a:pPr marL="285750" indent="-285750">
              <a:lnSpc>
                <a:spcPct val="150000"/>
              </a:lnSpc>
              <a:buFont typeface="Courier New" panose="02070309020205020404" pitchFamily="49" charset="0"/>
              <a:buChar char="o"/>
            </a:pPr>
            <a:r>
              <a:rPr lang="en-IN" dirty="0">
                <a:solidFill>
                  <a:schemeClr val="tx1"/>
                </a:solidFill>
              </a:rPr>
              <a:t>What is Hoisting</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- 5</a:t>
            </a:r>
            <a:endParaRPr lang="en-US" b="1" dirty="0">
              <a:solidFill>
                <a:schemeClr val="accent2">
                  <a:lumMod val="60000"/>
                  <a:lumOff val="40000"/>
                </a:schemeClr>
              </a:solidFill>
              <a:latin typeface="Bahnschrift SemiLight" pitchFamily="34" charset="0"/>
            </a:endParaRPr>
          </a:p>
        </p:txBody>
      </p:sp>
      <p:sp>
        <p:nvSpPr>
          <p:cNvPr id="9" name="Content Placeholder 2">
            <a:extLst>
              <a:ext uri="{FF2B5EF4-FFF2-40B4-BE49-F238E27FC236}">
                <a16:creationId xmlns:a16="http://schemas.microsoft.com/office/drawing/2014/main" id="{2A53D2DA-721D-FC7E-8E09-BCBD844B6F9F}"/>
              </a:ext>
            </a:extLst>
          </p:cNvPr>
          <p:cNvSpPr txBox="1">
            <a:spLocks/>
          </p:cNvSpPr>
          <p:nvPr/>
        </p:nvSpPr>
        <p:spPr>
          <a:xfrm>
            <a:off x="376073" y="3249978"/>
            <a:ext cx="7502570" cy="1274397"/>
          </a:xfrm>
          <a:prstGeom prst="rect">
            <a:avLst/>
          </a:prstGeom>
        </p:spPr>
        <p:txBody>
          <a:bodyPr vert="horz" lIns="91440" tIns="45720" rIns="91440" bIns="45720" rtlCol="0">
            <a:normAutofit/>
          </a:bodyPr>
          <a:lstStyle/>
          <a:p>
            <a:r>
              <a:rPr lang="en-US" sz="1600" b="1" dirty="0">
                <a:solidFill>
                  <a:schemeClr val="accent2">
                    <a:lumMod val="60000"/>
                    <a:lumOff val="40000"/>
                  </a:schemeClr>
                </a:solidFill>
              </a:rPr>
              <a:t>let:</a:t>
            </a:r>
            <a:r>
              <a:rPr lang="en-US" sz="1600" dirty="0"/>
              <a:t>  Variables declared with let are also hoisted, but they are not initialized. They enter a "Temporal Dead Zone" from the beginning of their scope until their declaration line. Accessing them before their declaration will result in a </a:t>
            </a:r>
            <a:r>
              <a:rPr lang="en-US" sz="1600" dirty="0" err="1"/>
              <a:t>ReferenceError</a:t>
            </a:r>
            <a:r>
              <a:rPr lang="en-US" sz="1600" dirty="0"/>
              <a:t>.</a:t>
            </a: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50000"/>
              </a:lnSpc>
              <a:spcBef>
                <a:spcPts val="1000"/>
              </a:spcBef>
              <a:spcAft>
                <a:spcPts val="0"/>
              </a:spcAft>
              <a:buClr>
                <a:schemeClr val="accent1"/>
              </a:buClr>
              <a:buSzPct val="80000"/>
              <a:buFont typeface="Wingdings 3" charset="2"/>
              <a:buChar char=""/>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
        <p:nvSpPr>
          <p:cNvPr id="11" name="Content Placeholder 2">
            <a:extLst>
              <a:ext uri="{FF2B5EF4-FFF2-40B4-BE49-F238E27FC236}">
                <a16:creationId xmlns:a16="http://schemas.microsoft.com/office/drawing/2014/main" id="{2A53D2DA-721D-FC7E-8E09-BCBD844B6F9F}"/>
              </a:ext>
            </a:extLst>
          </p:cNvPr>
          <p:cNvSpPr txBox="1">
            <a:spLocks/>
          </p:cNvSpPr>
          <p:nvPr/>
        </p:nvSpPr>
        <p:spPr>
          <a:xfrm>
            <a:off x="299873" y="1611678"/>
            <a:ext cx="7502570" cy="941022"/>
          </a:xfrm>
          <a:prstGeom prst="rect">
            <a:avLst/>
          </a:prstGeom>
        </p:spPr>
        <p:txBody>
          <a:bodyPr vert="horz" lIns="91440" tIns="45720" rIns="91440" bIns="45720" rtlCol="0">
            <a:normAutofit/>
          </a:bodyPr>
          <a:lstStyle/>
          <a:p>
            <a:r>
              <a:rPr lang="en-US" sz="1600" b="1" dirty="0" err="1">
                <a:solidFill>
                  <a:schemeClr val="accent2">
                    <a:lumMod val="60000"/>
                    <a:lumOff val="40000"/>
                  </a:schemeClr>
                </a:solidFill>
              </a:rPr>
              <a:t>var</a:t>
            </a:r>
            <a:r>
              <a:rPr lang="en-US" sz="1600" b="1" dirty="0">
                <a:solidFill>
                  <a:schemeClr val="accent2">
                    <a:lumMod val="60000"/>
                    <a:lumOff val="40000"/>
                  </a:schemeClr>
                </a:solidFill>
              </a:rPr>
              <a:t>:</a:t>
            </a:r>
            <a:r>
              <a:rPr lang="en-US" sz="1600" dirty="0"/>
              <a:t> Variables declared with </a:t>
            </a:r>
            <a:r>
              <a:rPr lang="en-US" sz="1600" dirty="0" err="1"/>
              <a:t>var</a:t>
            </a:r>
            <a:r>
              <a:rPr lang="en-US" sz="1600" dirty="0"/>
              <a:t> are hoisted to the top of their scope and are initialized with undefined. This means they can be accessed before their declaration line, although their value will be undefined. </a:t>
            </a:r>
          </a:p>
          <a:p>
            <a:endParaRPr lang="en-US" sz="1600" dirty="0"/>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50000"/>
              </a:lnSpc>
              <a:spcBef>
                <a:spcPts val="1000"/>
              </a:spcBef>
              <a:spcAft>
                <a:spcPts val="0"/>
              </a:spcAft>
              <a:buClr>
                <a:schemeClr val="accent1"/>
              </a:buClr>
              <a:buSzPct val="80000"/>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pic>
        <p:nvPicPr>
          <p:cNvPr id="4098" name="Picture 2"/>
          <p:cNvPicPr>
            <a:picLocks noChangeAspect="1" noChangeArrowheads="1"/>
          </p:cNvPicPr>
          <p:nvPr/>
        </p:nvPicPr>
        <p:blipFill>
          <a:blip r:embed="rId2"/>
          <a:srcRect/>
          <a:stretch>
            <a:fillRect/>
          </a:stretch>
        </p:blipFill>
        <p:spPr bwMode="auto">
          <a:xfrm>
            <a:off x="381000" y="2643188"/>
            <a:ext cx="2857500" cy="447675"/>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460375" y="4443413"/>
            <a:ext cx="5745163" cy="466725"/>
          </a:xfrm>
          <a:prstGeom prst="rect">
            <a:avLst/>
          </a:prstGeom>
          <a:noFill/>
          <a:ln w="9525">
            <a:noFill/>
            <a:miter lim="800000"/>
            <a:headEnd/>
            <a:tailEnd/>
          </a:ln>
          <a:effectLst/>
        </p:spPr>
      </p:pic>
      <p:sp>
        <p:nvSpPr>
          <p:cNvPr id="12" name="TextBox 11"/>
          <p:cNvSpPr txBox="1"/>
          <p:nvPr/>
        </p:nvSpPr>
        <p:spPr>
          <a:xfrm>
            <a:off x="447676" y="5172075"/>
            <a:ext cx="6972300" cy="1077218"/>
          </a:xfrm>
          <a:prstGeom prst="rect">
            <a:avLst/>
          </a:prstGeom>
          <a:noFill/>
          <a:ln>
            <a:solidFill>
              <a:schemeClr val="accent1">
                <a:lumMod val="20000"/>
                <a:lumOff val="80000"/>
              </a:schemeClr>
            </a:solidFill>
            <a:prstDash val="sysDash"/>
          </a:ln>
        </p:spPr>
        <p:txBody>
          <a:bodyPr wrap="square" rtlCol="0">
            <a:spAutoFit/>
          </a:bodyPr>
          <a:lstStyle/>
          <a:p>
            <a:r>
              <a:rPr lang="en-US" sz="1600" dirty="0">
                <a:solidFill>
                  <a:schemeClr val="accent2">
                    <a:lumMod val="20000"/>
                    <a:lumOff val="80000"/>
                  </a:schemeClr>
                </a:solidFill>
              </a:rPr>
              <a:t>In summary, while both </a:t>
            </a:r>
            <a:r>
              <a:rPr lang="en-US" sz="1600" dirty="0" err="1">
                <a:solidFill>
                  <a:schemeClr val="accent2">
                    <a:lumMod val="20000"/>
                    <a:lumOff val="80000"/>
                  </a:schemeClr>
                </a:solidFill>
              </a:rPr>
              <a:t>var</a:t>
            </a:r>
            <a:r>
              <a:rPr lang="en-US" sz="1600" dirty="0">
                <a:solidFill>
                  <a:schemeClr val="accent2">
                    <a:lumMod val="20000"/>
                    <a:lumOff val="80000"/>
                  </a:schemeClr>
                </a:solidFill>
              </a:rPr>
              <a:t> and let can declare global variables, let offers more predictable and safer behavior by enforcing stricter rules regarding re-declaration and access before initialization, and by avoiding pollution of the global object.</a:t>
            </a:r>
          </a:p>
        </p:txBody>
      </p:sp>
    </p:spTree>
    <p:extLst>
      <p:ext uri="{BB962C8B-B14F-4D97-AF65-F5344CB8AC3E}">
        <p14:creationId xmlns:p14="http://schemas.microsoft.com/office/powerpoint/2010/main" val="30024716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334435" y="1057275"/>
            <a:ext cx="8596668" cy="742950"/>
          </a:xfrm>
        </p:spPr>
        <p:txBody>
          <a:bodyPr>
            <a:normAutofit fontScale="90000"/>
          </a:bodyPr>
          <a:lstStyle/>
          <a:p>
            <a:r>
              <a:rPr lang="en-US" b="1" dirty="0">
                <a:solidFill>
                  <a:schemeClr val="tx1"/>
                </a:solidFill>
                <a:latin typeface="Bahnschrift SemiLight" pitchFamily="34" charset="0"/>
              </a:rPr>
              <a:t>What is hoisting? </a:t>
            </a:r>
            <a:r>
              <a:rPr lang="en-US" dirty="0">
                <a:solidFill>
                  <a:schemeClr val="bg1">
                    <a:lumMod val="65000"/>
                    <a:lumOff val="35000"/>
                  </a:schemeClr>
                </a:solidFill>
                <a:latin typeface="Bahnschrift Light Condensed" pitchFamily="34" charset="0"/>
              </a:rPr>
              <a:t>- continues</a:t>
            </a:r>
          </a:p>
        </p:txBody>
      </p:sp>
      <p:sp>
        <p:nvSpPr>
          <p:cNvPr id="13" name="Text Placeholder 12"/>
          <p:cNvSpPr>
            <a:spLocks noGrp="1"/>
          </p:cNvSpPr>
          <p:nvPr>
            <p:ph type="body" idx="1"/>
          </p:nvPr>
        </p:nvSpPr>
        <p:spPr>
          <a:xfrm>
            <a:off x="410635" y="1889124"/>
            <a:ext cx="5275790" cy="1968501"/>
          </a:xfrm>
        </p:spPr>
        <p:txBody>
          <a:bodyPr>
            <a:normAutofit/>
          </a:bodyPr>
          <a:lstStyle/>
          <a:p>
            <a:pPr marL="285750" indent="-285750">
              <a:lnSpc>
                <a:spcPct val="150000"/>
              </a:lnSpc>
              <a:buFont typeface="Wingdings" pitchFamily="2" charset="2"/>
              <a:buChar char="v"/>
            </a:pPr>
            <a:r>
              <a:rPr lang="en-IN" dirty="0">
                <a:solidFill>
                  <a:schemeClr val="tx1"/>
                </a:solidFill>
              </a:rPr>
              <a:t>Undefined </a:t>
            </a:r>
            <a:r>
              <a:rPr lang="en-IN" dirty="0" err="1">
                <a:solidFill>
                  <a:schemeClr val="tx1"/>
                </a:solidFill>
              </a:rPr>
              <a:t>vs</a:t>
            </a:r>
            <a:r>
              <a:rPr lang="en-IN" dirty="0">
                <a:solidFill>
                  <a:schemeClr val="tx1"/>
                </a:solidFill>
              </a:rPr>
              <a:t> not-defined</a:t>
            </a:r>
          </a:p>
          <a:p>
            <a:pPr marL="285750" indent="-285750">
              <a:lnSpc>
                <a:spcPct val="150000"/>
              </a:lnSpc>
              <a:buFont typeface="Wingdings" pitchFamily="2" charset="2"/>
              <a:buChar char="v"/>
            </a:pPr>
            <a:r>
              <a:rPr lang="en-IN" dirty="0">
                <a:solidFill>
                  <a:schemeClr val="tx1"/>
                </a:solidFill>
              </a:rPr>
              <a:t>Variable with arrow function</a:t>
            </a:r>
          </a:p>
          <a:p>
            <a:pPr marL="285750" indent="-285750">
              <a:lnSpc>
                <a:spcPct val="150000"/>
              </a:lnSpc>
              <a:buFont typeface="Wingdings" pitchFamily="2" charset="2"/>
              <a:buChar char="v"/>
            </a:pPr>
            <a:r>
              <a:rPr lang="en-IN" dirty="0">
                <a:solidFill>
                  <a:schemeClr val="tx1"/>
                </a:solidFill>
              </a:rPr>
              <a:t>What is the call stack and how it works</a:t>
            </a:r>
          </a:p>
          <a:p>
            <a:endParaRPr lang="en-US" dirty="0"/>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255512" y="216454"/>
            <a:ext cx="3678313" cy="583646"/>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strike="sngStrike" dirty="0">
                <a:solidFill>
                  <a:schemeClr val="tx1"/>
                </a:solidFill>
              </a:rPr>
              <a:t>What are var, let, and const?</a:t>
            </a:r>
          </a:p>
          <a:p>
            <a:pPr marL="285750" indent="-285750">
              <a:lnSpc>
                <a:spcPct val="150000"/>
              </a:lnSpc>
              <a:buFont typeface="Courier New" panose="02070309020205020404" pitchFamily="49" charset="0"/>
              <a:buChar char="o"/>
            </a:pPr>
            <a:r>
              <a:rPr lang="en-IN" dirty="0">
                <a:solidFill>
                  <a:schemeClr val="tx1"/>
                </a:solidFill>
              </a:rPr>
              <a:t>What is Hoisting</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- 5</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30024716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1440796" y="2058655"/>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0" y="1913287"/>
            <a:ext cx="6271589" cy="3810095"/>
          </a:xfrm>
          <a:noFill/>
        </p:spPr>
        <p:txBody>
          <a:bodyPr anchor="ctr">
            <a:normAutofit/>
          </a:bodyPr>
          <a:lstStyle/>
          <a:p>
            <a:pPr algn="ctr"/>
            <a:r>
              <a:rPr lang="en-US" sz="7200" b="1" dirty="0">
                <a:solidFill>
                  <a:schemeClr val="tx1"/>
                </a:solidFill>
                <a:latin typeface="Barlow Condensed ExtraLight" panose="00000306000000000000" pitchFamily="2" charset="0"/>
              </a:rPr>
              <a:t>JavaScript</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 6</a:t>
            </a:r>
            <a:br>
              <a:rPr lang="en-US" sz="7200" b="1" dirty="0">
                <a:solidFill>
                  <a:schemeClr val="tx1"/>
                </a:solidFill>
                <a:latin typeface="Barlow Black" panose="00000A00000000000000" pitchFamily="2" charset="0"/>
              </a:rPr>
            </a:br>
            <a:r>
              <a:rPr lang="en-US" sz="5400" dirty="0">
                <a:solidFill>
                  <a:schemeClr val="accent2">
                    <a:lumMod val="60000"/>
                    <a:lumOff val="40000"/>
                  </a:schemeClr>
                </a:solidFill>
                <a:latin typeface="Bahnschrift Light Condensed" pitchFamily="34" charset="0"/>
              </a:rPr>
              <a:t>(</a:t>
            </a:r>
            <a:r>
              <a:rPr lang="en-US" sz="6000" dirty="0">
                <a:solidFill>
                  <a:schemeClr val="accent2">
                    <a:lumMod val="60000"/>
                    <a:lumOff val="40000"/>
                  </a:schemeClr>
                </a:solidFill>
                <a:latin typeface="Bahnschrift Light Condensed" pitchFamily="34" charset="0"/>
              </a:rPr>
              <a:t>data types</a:t>
            </a:r>
            <a:r>
              <a:rPr lang="en-US" sz="5400" dirty="0">
                <a:solidFill>
                  <a:schemeClr val="accent2">
                    <a:lumMod val="60000"/>
                    <a:lumOff val="40000"/>
                  </a:schemeClr>
                </a:solidFill>
                <a:latin typeface="Bahnschrift Light Condensed" pitchFamily="34" charset="0"/>
              </a:rPr>
              <a:t>)</a:t>
            </a:r>
            <a:endParaRPr lang="en-IN" sz="5400" dirty="0">
              <a:solidFill>
                <a:schemeClr val="accent2">
                  <a:lumMod val="60000"/>
                  <a:lumOff val="40000"/>
                </a:schemeClr>
              </a:solidFill>
              <a:latin typeface="Bahnschrift Light Condensed" pitchFamily="34" charset="0"/>
            </a:endParaRPr>
          </a:p>
        </p:txBody>
      </p:sp>
      <p:sp>
        <p:nvSpPr>
          <p:cNvPr id="4" name="Ribbon: Curved and Tilted Down 3">
            <a:extLst>
              <a:ext uri="{FF2B5EF4-FFF2-40B4-BE49-F238E27FC236}">
                <a16:creationId xmlns:a16="http://schemas.microsoft.com/office/drawing/2014/main"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8" name="TextBox 7">
            <a:extLst>
              <a:ext uri="{FF2B5EF4-FFF2-40B4-BE49-F238E27FC236}">
                <a16:creationId xmlns:a16="http://schemas.microsoft.com/office/drawing/2014/main" id="{6E6F1672-8C91-3FA6-CB80-58FD68172333}"/>
              </a:ext>
            </a:extLst>
          </p:cNvPr>
          <p:cNvSpPr txBox="1"/>
          <p:nvPr/>
        </p:nvSpPr>
        <p:spPr>
          <a:xfrm>
            <a:off x="-1" y="6060338"/>
            <a:ext cx="6271591"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5" name="Scroll: Vertical 4">
            <a:extLst>
              <a:ext uri="{FF2B5EF4-FFF2-40B4-BE49-F238E27FC236}">
                <a16:creationId xmlns:a16="http://schemas.microsoft.com/office/drawing/2014/main"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3200" b="1" dirty="0">
                <a:solidFill>
                  <a:schemeClr val="bg1"/>
                </a:solidFill>
                <a:latin typeface="Barlow Black" panose="00000A00000000000000" pitchFamily="2" charset="0"/>
              </a:rPr>
              <a:t>Data types</a:t>
            </a:r>
            <a:br>
              <a:rPr lang="en-US" sz="3600" b="1" dirty="0">
                <a:solidFill>
                  <a:schemeClr val="bg1"/>
                </a:solidFill>
              </a:rPr>
            </a:br>
            <a:r>
              <a:rPr lang="en-US" sz="2400" b="1" dirty="0">
                <a:solidFill>
                  <a:schemeClr val="bg1"/>
                </a:solidFill>
              </a:rPr>
              <a:t>Topics</a:t>
            </a:r>
          </a:p>
          <a:p>
            <a:pPr marL="285750" indent="-285750">
              <a:lnSpc>
                <a:spcPct val="150000"/>
              </a:lnSpc>
              <a:buFont typeface="Wingdings" panose="05000000000000000000" pitchFamily="2" charset="2"/>
              <a:buChar char="q"/>
            </a:pPr>
            <a:r>
              <a:rPr lang="en-IN" sz="1600" b="1" dirty="0">
                <a:solidFill>
                  <a:schemeClr val="bg1"/>
                </a:solidFill>
              </a:rPr>
              <a:t>Primitive data types</a:t>
            </a:r>
            <a:br>
              <a:rPr lang="en-IN" sz="1600" dirty="0">
                <a:solidFill>
                  <a:schemeClr val="bg1"/>
                </a:solidFill>
              </a:rPr>
            </a:br>
            <a:r>
              <a:rPr lang="en-IN" sz="1400" dirty="0">
                <a:solidFill>
                  <a:schemeClr val="bg1"/>
                </a:solidFill>
              </a:rPr>
              <a:t>Number</a:t>
            </a:r>
            <a:br>
              <a:rPr lang="en-IN" sz="1400" dirty="0">
                <a:solidFill>
                  <a:schemeClr val="bg1"/>
                </a:solidFill>
              </a:rPr>
            </a:br>
            <a:r>
              <a:rPr lang="en-IN" sz="1400" dirty="0">
                <a:solidFill>
                  <a:schemeClr val="bg1"/>
                </a:solidFill>
              </a:rPr>
              <a:t>String</a:t>
            </a:r>
            <a:br>
              <a:rPr lang="en-IN" sz="1400" dirty="0">
                <a:solidFill>
                  <a:schemeClr val="bg1"/>
                </a:solidFill>
              </a:rPr>
            </a:br>
            <a:r>
              <a:rPr lang="en-IN" sz="1400" dirty="0">
                <a:solidFill>
                  <a:schemeClr val="bg1"/>
                </a:solidFill>
              </a:rPr>
              <a:t>Boolean</a:t>
            </a:r>
            <a:br>
              <a:rPr lang="en-IN" sz="1400" dirty="0">
                <a:solidFill>
                  <a:schemeClr val="bg1"/>
                </a:solidFill>
              </a:rPr>
            </a:br>
            <a:r>
              <a:rPr lang="en-IN" sz="1400" dirty="0">
                <a:solidFill>
                  <a:schemeClr val="bg1"/>
                </a:solidFill>
              </a:rPr>
              <a:t>undefined</a:t>
            </a:r>
            <a:br>
              <a:rPr lang="en-IN" sz="1400" dirty="0">
                <a:solidFill>
                  <a:schemeClr val="bg1"/>
                </a:solidFill>
              </a:rPr>
            </a:br>
            <a:r>
              <a:rPr lang="en-IN" sz="1400" dirty="0">
                <a:solidFill>
                  <a:schemeClr val="bg1"/>
                </a:solidFill>
              </a:rPr>
              <a:t>null</a:t>
            </a:r>
            <a:br>
              <a:rPr lang="en-IN" sz="1400" dirty="0">
                <a:solidFill>
                  <a:schemeClr val="bg1"/>
                </a:solidFill>
              </a:rPr>
            </a:br>
            <a:r>
              <a:rPr lang="en-IN" sz="1400" dirty="0" err="1">
                <a:solidFill>
                  <a:schemeClr val="bg1"/>
                </a:solidFill>
              </a:rPr>
              <a:t>BigInt</a:t>
            </a:r>
            <a:br>
              <a:rPr lang="en-IN" sz="1400" dirty="0">
                <a:solidFill>
                  <a:schemeClr val="bg1"/>
                </a:solidFill>
              </a:rPr>
            </a:br>
            <a:r>
              <a:rPr lang="en-IN" sz="1400" dirty="0">
                <a:solidFill>
                  <a:schemeClr val="bg1"/>
                </a:solidFill>
              </a:rPr>
              <a:t>Symbols</a:t>
            </a:r>
          </a:p>
          <a:p>
            <a:pPr marL="285750" indent="-285750">
              <a:lnSpc>
                <a:spcPct val="150000"/>
              </a:lnSpc>
              <a:buFont typeface="Wingdings" panose="05000000000000000000" pitchFamily="2" charset="2"/>
              <a:buChar char="q"/>
            </a:pPr>
            <a:r>
              <a:rPr lang="en-IN" sz="1600" b="1" dirty="0">
                <a:solidFill>
                  <a:schemeClr val="bg1"/>
                </a:solidFill>
              </a:rPr>
              <a:t>Composite data types</a:t>
            </a:r>
            <a:br>
              <a:rPr lang="en-IN" sz="1600" dirty="0">
                <a:solidFill>
                  <a:schemeClr val="bg1"/>
                </a:solidFill>
              </a:rPr>
            </a:br>
            <a:r>
              <a:rPr lang="en-IN" sz="1400" dirty="0">
                <a:solidFill>
                  <a:schemeClr val="bg1"/>
                </a:solidFill>
              </a:rPr>
              <a:t>Object</a:t>
            </a:r>
            <a:br>
              <a:rPr lang="en-IN" sz="1400" dirty="0">
                <a:solidFill>
                  <a:schemeClr val="bg1"/>
                </a:solidFill>
              </a:rPr>
            </a:br>
            <a:r>
              <a:rPr lang="en-IN" sz="1400" dirty="0">
                <a:solidFill>
                  <a:schemeClr val="bg1"/>
                </a:solidFill>
              </a:rPr>
              <a:t>Arrays</a:t>
            </a:r>
            <a:br>
              <a:rPr lang="en-IN" sz="1400" dirty="0">
                <a:solidFill>
                  <a:schemeClr val="bg1"/>
                </a:solidFill>
              </a:rPr>
            </a:br>
            <a:r>
              <a:rPr lang="en-IN" sz="1400" dirty="0">
                <a:solidFill>
                  <a:schemeClr val="bg1"/>
                </a:solidFill>
              </a:rPr>
              <a:t>Function</a:t>
            </a:r>
          </a:p>
        </p:txBody>
      </p:sp>
    </p:spTree>
    <p:extLst>
      <p:ext uri="{BB962C8B-B14F-4D97-AF65-F5344CB8AC3E}">
        <p14:creationId xmlns:p14="http://schemas.microsoft.com/office/powerpoint/2010/main" val="32871750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334435" y="1057275"/>
            <a:ext cx="8596668" cy="742950"/>
          </a:xfrm>
        </p:spPr>
        <p:txBody>
          <a:bodyPr>
            <a:normAutofit fontScale="90000"/>
          </a:bodyPr>
          <a:lstStyle/>
          <a:p>
            <a:r>
              <a:rPr lang="en-US" b="1" dirty="0">
                <a:solidFill>
                  <a:schemeClr val="tx1"/>
                </a:solidFill>
                <a:latin typeface="Bahnschrift SemiLight" pitchFamily="34" charset="0"/>
              </a:rPr>
              <a:t>What are primitive data types?</a:t>
            </a:r>
            <a:endParaRPr lang="en-US" dirty="0">
              <a:solidFill>
                <a:schemeClr val="bg1">
                  <a:lumMod val="65000"/>
                  <a:lumOff val="35000"/>
                </a:schemeClr>
              </a:solidFill>
              <a:latin typeface="Bahnschrift Light Condensed" pitchFamily="34" charset="0"/>
            </a:endParaRPr>
          </a:p>
        </p:txBody>
      </p:sp>
      <p:sp>
        <p:nvSpPr>
          <p:cNvPr id="8" name="Text Placeholder 7"/>
          <p:cNvSpPr>
            <a:spLocks noGrp="1"/>
          </p:cNvSpPr>
          <p:nvPr>
            <p:ph type="body" idx="1"/>
          </p:nvPr>
        </p:nvSpPr>
        <p:spPr>
          <a:xfrm>
            <a:off x="416078" y="1796869"/>
            <a:ext cx="7134253" cy="989874"/>
          </a:xfrm>
        </p:spPr>
        <p:txBody>
          <a:bodyPr anchor="t">
            <a:normAutofit fontScale="92500"/>
          </a:bodyPr>
          <a:lstStyle/>
          <a:p>
            <a:r>
              <a:rPr lang="en-US" dirty="0"/>
              <a:t>In JavaScript, a primitive data type (or primitive value) is a piece of actual data that does not have its own properties and methods. All primitive values are immutable, meaning they cannot be altered. </a:t>
            </a:r>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255512" y="216454"/>
            <a:ext cx="3678313" cy="583646"/>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dirty="0">
                <a:solidFill>
                  <a:schemeClr val="tx1"/>
                </a:solidFill>
              </a:rPr>
              <a:t>Primitive data types</a:t>
            </a:r>
          </a:p>
          <a:p>
            <a:pPr marL="285750" indent="-285750">
              <a:lnSpc>
                <a:spcPct val="150000"/>
              </a:lnSpc>
              <a:buFont typeface="Courier New" panose="02070309020205020404" pitchFamily="49" charset="0"/>
              <a:buChar char="o"/>
            </a:pPr>
            <a:r>
              <a:rPr lang="en-IN" dirty="0">
                <a:solidFill>
                  <a:schemeClr val="tx1"/>
                </a:solidFill>
              </a:rPr>
              <a:t>Composite data types</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- 6</a:t>
            </a:r>
            <a:endParaRPr lang="en-US" b="1" dirty="0">
              <a:solidFill>
                <a:schemeClr val="accent2">
                  <a:lumMod val="60000"/>
                  <a:lumOff val="40000"/>
                </a:schemeClr>
              </a:solidFill>
              <a:latin typeface="Bahnschrift SemiLight" pitchFamily="34" charset="0"/>
            </a:endParaRPr>
          </a:p>
        </p:txBody>
      </p:sp>
      <p:pic>
        <p:nvPicPr>
          <p:cNvPr id="1027" name="Picture 3" descr="C:\Users\Gautam\Downloads\Blank board - Page 1.png"/>
          <p:cNvPicPr>
            <a:picLocks noChangeAspect="1" noChangeArrowheads="1"/>
          </p:cNvPicPr>
          <p:nvPr/>
        </p:nvPicPr>
        <p:blipFill>
          <a:blip r:embed="rId2"/>
          <a:srcRect/>
          <a:stretch>
            <a:fillRect/>
          </a:stretch>
        </p:blipFill>
        <p:spPr bwMode="auto">
          <a:xfrm>
            <a:off x="570870" y="2939833"/>
            <a:ext cx="6663762" cy="3399328"/>
          </a:xfrm>
          <a:prstGeom prst="rect">
            <a:avLst/>
          </a:prstGeom>
          <a:noFill/>
        </p:spPr>
      </p:pic>
    </p:spTree>
    <p:extLst>
      <p:ext uri="{BB962C8B-B14F-4D97-AF65-F5344CB8AC3E}">
        <p14:creationId xmlns:p14="http://schemas.microsoft.com/office/powerpoint/2010/main" val="30024716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334435" y="1057275"/>
            <a:ext cx="8596668" cy="742950"/>
          </a:xfrm>
        </p:spPr>
        <p:txBody>
          <a:bodyPr>
            <a:normAutofit fontScale="90000"/>
          </a:bodyPr>
          <a:lstStyle/>
          <a:p>
            <a:r>
              <a:rPr lang="en-US" b="1" dirty="0">
                <a:solidFill>
                  <a:schemeClr val="tx1"/>
                </a:solidFill>
                <a:latin typeface="Bahnschrift SemiLight" pitchFamily="34" charset="0"/>
              </a:rPr>
              <a:t>What are composite data types?</a:t>
            </a:r>
            <a:endParaRPr lang="en-US" dirty="0">
              <a:solidFill>
                <a:schemeClr val="bg1">
                  <a:lumMod val="65000"/>
                  <a:lumOff val="35000"/>
                </a:schemeClr>
              </a:solidFill>
              <a:latin typeface="Bahnschrift Light Condensed" pitchFamily="34" charset="0"/>
            </a:endParaRPr>
          </a:p>
        </p:txBody>
      </p:sp>
      <p:sp>
        <p:nvSpPr>
          <p:cNvPr id="13" name="Text Placeholder 12"/>
          <p:cNvSpPr>
            <a:spLocks noGrp="1"/>
          </p:cNvSpPr>
          <p:nvPr>
            <p:ph type="body" idx="1"/>
          </p:nvPr>
        </p:nvSpPr>
        <p:spPr>
          <a:xfrm>
            <a:off x="410634" y="1889124"/>
            <a:ext cx="7453205" cy="1506009"/>
          </a:xfrm>
        </p:spPr>
        <p:txBody>
          <a:bodyPr anchor="t">
            <a:normAutofit/>
          </a:bodyPr>
          <a:lstStyle/>
          <a:p>
            <a:pPr marL="285750" indent="-285750">
              <a:buFont typeface="Arial" pitchFamily="34" charset="0"/>
              <a:buChar char="•"/>
            </a:pPr>
            <a:r>
              <a:rPr lang="en-US" dirty="0"/>
              <a:t>In JavaScript, composite data types, also known as non-primitive or reference types, can store collections of values and more complex entities. These types do not hold the actual value directly in the variable; instead, they store a reference to the memory location where the data is stored.</a:t>
            </a:r>
            <a:endParaRPr lang="en-IN" dirty="0">
              <a:solidFill>
                <a:schemeClr val="tx1"/>
              </a:solidFill>
            </a:endParaRPr>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255512" y="216454"/>
            <a:ext cx="3678313" cy="583646"/>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strike="sngStrike" dirty="0">
                <a:solidFill>
                  <a:schemeClr val="tx1"/>
                </a:solidFill>
              </a:rPr>
              <a:t>Primitive data types</a:t>
            </a:r>
          </a:p>
          <a:p>
            <a:pPr marL="285750" indent="-285750">
              <a:lnSpc>
                <a:spcPct val="150000"/>
              </a:lnSpc>
              <a:buFont typeface="Courier New" panose="02070309020205020404" pitchFamily="49" charset="0"/>
              <a:buChar char="o"/>
            </a:pPr>
            <a:r>
              <a:rPr lang="en-IN" dirty="0">
                <a:solidFill>
                  <a:schemeClr val="tx1"/>
                </a:solidFill>
              </a:rPr>
              <a:t>Composite data types</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- 6</a:t>
            </a:r>
            <a:endParaRPr lang="en-US" b="1" dirty="0">
              <a:solidFill>
                <a:schemeClr val="accent2">
                  <a:lumMod val="60000"/>
                  <a:lumOff val="40000"/>
                </a:schemeClr>
              </a:solidFill>
              <a:latin typeface="Bahnschrift SemiLight" pitchFamily="34" charset="0"/>
            </a:endParaRPr>
          </a:p>
        </p:txBody>
      </p:sp>
      <p:pic>
        <p:nvPicPr>
          <p:cNvPr id="2052" name="Picture 4" descr="C:\Users\Gautam\Downloads\Blank board - Page 1 (1).png"/>
          <p:cNvPicPr>
            <a:picLocks noChangeAspect="1" noChangeArrowheads="1"/>
          </p:cNvPicPr>
          <p:nvPr/>
        </p:nvPicPr>
        <p:blipFill>
          <a:blip r:embed="rId2"/>
          <a:srcRect/>
          <a:stretch>
            <a:fillRect/>
          </a:stretch>
        </p:blipFill>
        <p:spPr bwMode="auto">
          <a:xfrm>
            <a:off x="954190" y="3238501"/>
            <a:ext cx="6159638" cy="3294882"/>
          </a:xfrm>
          <a:prstGeom prst="rect">
            <a:avLst/>
          </a:prstGeom>
          <a:noFill/>
        </p:spPr>
      </p:pic>
    </p:spTree>
    <p:extLst>
      <p:ext uri="{BB962C8B-B14F-4D97-AF65-F5344CB8AC3E}">
        <p14:creationId xmlns:p14="http://schemas.microsoft.com/office/powerpoint/2010/main" val="30024716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4336395" y="0"/>
            <a:ext cx="3669087" cy="3707684"/>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0" y="-134470"/>
            <a:ext cx="12192000" cy="3630705"/>
          </a:xfrm>
          <a:noFill/>
        </p:spPr>
        <p:txBody>
          <a:bodyPr anchor="ctr">
            <a:normAutofit/>
          </a:bodyPr>
          <a:lstStyle/>
          <a:p>
            <a:pPr algn="ctr"/>
            <a:r>
              <a:rPr lang="en-US" sz="7200" b="1" dirty="0">
                <a:solidFill>
                  <a:schemeClr val="tx1"/>
                </a:solidFill>
                <a:latin typeface="Barlow Condensed ExtraLight" panose="00000306000000000000" pitchFamily="2" charset="0"/>
              </a:rPr>
              <a:t>JavaScript</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a:t>
            </a:r>
            <a:r>
              <a:rPr lang="en-US" sz="7200" b="1">
                <a:solidFill>
                  <a:schemeClr val="tx1"/>
                </a:solidFill>
                <a:latin typeface="Barlow Black" panose="00000A00000000000000" pitchFamily="2" charset="0"/>
              </a:rPr>
              <a:t>– 7</a:t>
            </a:r>
            <a:br>
              <a:rPr lang="en-US" sz="7200" b="1" dirty="0">
                <a:solidFill>
                  <a:schemeClr val="tx1"/>
                </a:solidFill>
                <a:latin typeface="Barlow Black" panose="00000A00000000000000" pitchFamily="2" charset="0"/>
              </a:rPr>
            </a:br>
            <a:r>
              <a:rPr lang="en-US" sz="2800" dirty="0">
                <a:solidFill>
                  <a:schemeClr val="accent2">
                    <a:lumMod val="60000"/>
                    <a:lumOff val="40000"/>
                  </a:schemeClr>
                </a:solidFill>
                <a:latin typeface="Bahnschrift Light Condensed" pitchFamily="34" charset="0"/>
              </a:rPr>
              <a:t>(</a:t>
            </a:r>
            <a:r>
              <a:rPr lang="en-US" dirty="0">
                <a:solidFill>
                  <a:schemeClr val="accent2">
                    <a:lumMod val="60000"/>
                    <a:lumOff val="40000"/>
                  </a:schemeClr>
                </a:solidFill>
                <a:latin typeface="Bahnschrift Light Condensed" pitchFamily="34" charset="0"/>
              </a:rPr>
              <a:t>Type conversion</a:t>
            </a:r>
            <a:r>
              <a:rPr lang="en-US" sz="2800" dirty="0">
                <a:solidFill>
                  <a:schemeClr val="accent2">
                    <a:lumMod val="60000"/>
                    <a:lumOff val="40000"/>
                  </a:schemeClr>
                </a:solidFill>
                <a:latin typeface="Bahnschrift Light Condensed" pitchFamily="34" charset="0"/>
              </a:rPr>
              <a:t>)</a:t>
            </a:r>
            <a:endParaRPr lang="en-IN" sz="2800"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6E6F1672-8C91-3FA6-CB80-58FD68172333}"/>
              </a:ext>
            </a:extLst>
          </p:cNvPr>
          <p:cNvSpPr txBox="1"/>
          <p:nvPr/>
        </p:nvSpPr>
        <p:spPr>
          <a:xfrm>
            <a:off x="0" y="6013537"/>
            <a:ext cx="121920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pic>
        <p:nvPicPr>
          <p:cNvPr id="3074" name="Picture 2" descr="C:\Users\Gautam\Downloads\Blank board - Page 1 (2).png"/>
          <p:cNvPicPr>
            <a:picLocks noChangeAspect="1" noChangeArrowheads="1"/>
          </p:cNvPicPr>
          <p:nvPr/>
        </p:nvPicPr>
        <p:blipFill>
          <a:blip r:embed="rId2"/>
          <a:srcRect/>
          <a:stretch>
            <a:fillRect/>
          </a:stretch>
        </p:blipFill>
        <p:spPr bwMode="auto">
          <a:xfrm>
            <a:off x="1947226" y="3818966"/>
            <a:ext cx="8172052" cy="1568821"/>
          </a:xfrm>
          <a:prstGeom prst="rect">
            <a:avLst/>
          </a:prstGeom>
          <a:noFill/>
        </p:spPr>
      </p:pic>
    </p:spTree>
    <p:extLst>
      <p:ext uri="{BB962C8B-B14F-4D97-AF65-F5344CB8AC3E}">
        <p14:creationId xmlns:p14="http://schemas.microsoft.com/office/powerpoint/2010/main" val="3287175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10C62D-BA73-7142-9269-B229A82A22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018557-B8C1-B1F3-960D-C1C68708243B}"/>
              </a:ext>
            </a:extLst>
          </p:cNvPr>
          <p:cNvSpPr>
            <a:spLocks noGrp="1"/>
          </p:cNvSpPr>
          <p:nvPr>
            <p:ph type="title"/>
          </p:nvPr>
        </p:nvSpPr>
        <p:spPr>
          <a:xfrm>
            <a:off x="677333" y="1418467"/>
            <a:ext cx="7502569" cy="668750"/>
          </a:xfrm>
          <a:noFill/>
        </p:spPr>
        <p:txBody>
          <a:bodyPr>
            <a:normAutofit/>
          </a:bodyPr>
          <a:lstStyle/>
          <a:p>
            <a:r>
              <a:rPr lang="en-US" b="1" dirty="0">
                <a:solidFill>
                  <a:schemeClr val="tx1"/>
                </a:solidFill>
              </a:rPr>
              <a:t>What is JavaScript</a:t>
            </a:r>
          </a:p>
        </p:txBody>
      </p:sp>
      <p:sp>
        <p:nvSpPr>
          <p:cNvPr id="3" name="Content Placeholder 2">
            <a:extLst>
              <a:ext uri="{FF2B5EF4-FFF2-40B4-BE49-F238E27FC236}">
                <a16:creationId xmlns:a16="http://schemas.microsoft.com/office/drawing/2014/main" id="{24415AF3-2B9F-42C3-52C5-51254FAF8249}"/>
              </a:ext>
            </a:extLst>
          </p:cNvPr>
          <p:cNvSpPr>
            <a:spLocks noGrp="1"/>
          </p:cNvSpPr>
          <p:nvPr>
            <p:ph idx="1"/>
          </p:nvPr>
        </p:nvSpPr>
        <p:spPr>
          <a:xfrm>
            <a:off x="677334" y="2160589"/>
            <a:ext cx="7502570" cy="3880773"/>
          </a:xfrm>
          <a:noFill/>
        </p:spPr>
        <p:txBody>
          <a:bodyPr>
            <a:normAutofit/>
          </a:bodyPr>
          <a:lstStyle/>
          <a:p>
            <a:r>
              <a:rPr lang="en-US" dirty="0"/>
              <a:t>Interpreted programming language, with object-oriented capabilities.</a:t>
            </a:r>
          </a:p>
          <a:p>
            <a:r>
              <a:rPr lang="en-US" dirty="0"/>
              <a:t>Lightweight</a:t>
            </a:r>
          </a:p>
          <a:p>
            <a:r>
              <a:rPr lang="en-US" dirty="0"/>
              <a:t>Mostly used for web pages, where it allows the client-side to interact with the user.</a:t>
            </a:r>
          </a:p>
          <a:p>
            <a:r>
              <a:rPr lang="en-US" dirty="0"/>
              <a:t>It’s a single-threaded programming language.</a:t>
            </a:r>
          </a:p>
          <a:p>
            <a:r>
              <a:rPr lang="en-US" dirty="0"/>
              <a:t>Used for client-side and server-side development.</a:t>
            </a:r>
          </a:p>
          <a:p>
            <a:r>
              <a:rPr lang="en-US" dirty="0"/>
              <a:t>It’s a dynamic programming language too.</a:t>
            </a:r>
          </a:p>
        </p:txBody>
      </p:sp>
      <p:sp>
        <p:nvSpPr>
          <p:cNvPr id="6" name="Ribbon: Curved and Tilted Down 5">
            <a:extLst>
              <a:ext uri="{FF2B5EF4-FFF2-40B4-BE49-F238E27FC236}">
                <a16:creationId xmlns:a16="http://schemas.microsoft.com/office/drawing/2014/main" id="{7BEA6FE3-CC31-4B69-44C6-04DF1B8559E4}"/>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8" name="Scroll: Vertical 7">
            <a:extLst>
              <a:ext uri="{FF2B5EF4-FFF2-40B4-BE49-F238E27FC236}">
                <a16:creationId xmlns:a16="http://schemas.microsoft.com/office/drawing/2014/main" id="{2D8E823F-54F9-1A01-E3EF-B3211339B30B}"/>
              </a:ext>
            </a:extLst>
          </p:cNvPr>
          <p:cNvSpPr/>
          <p:nvPr/>
        </p:nvSpPr>
        <p:spPr>
          <a:xfrm>
            <a:off x="7851914" y="1418467"/>
            <a:ext cx="4240696" cy="462289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Tree>
    <p:extLst>
      <p:ext uri="{BB962C8B-B14F-4D97-AF65-F5344CB8AC3E}">
        <p14:creationId xmlns:p14="http://schemas.microsoft.com/office/powerpoint/2010/main" val="32741362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334435" y="1057275"/>
            <a:ext cx="8596668" cy="742950"/>
          </a:xfrm>
        </p:spPr>
        <p:txBody>
          <a:bodyPr>
            <a:normAutofit fontScale="90000"/>
          </a:bodyPr>
          <a:lstStyle/>
          <a:p>
            <a:r>
              <a:rPr lang="en-US" b="1" dirty="0">
                <a:solidFill>
                  <a:schemeClr val="tx1"/>
                </a:solidFill>
                <a:latin typeface="Bahnschrift SemiLight" pitchFamily="34" charset="0"/>
              </a:rPr>
              <a:t>Implicit data type conversion</a:t>
            </a:r>
            <a:endParaRPr lang="en-US" dirty="0">
              <a:solidFill>
                <a:schemeClr val="bg1">
                  <a:lumMod val="65000"/>
                  <a:lumOff val="35000"/>
                </a:schemeClr>
              </a:solidFill>
              <a:latin typeface="Bahnschrift Light Condensed" pitchFamily="34" charset="0"/>
            </a:endParaRPr>
          </a:p>
        </p:txBody>
      </p:sp>
      <p:sp>
        <p:nvSpPr>
          <p:cNvPr id="8" name="Text Placeholder 7"/>
          <p:cNvSpPr>
            <a:spLocks noGrp="1"/>
          </p:cNvSpPr>
          <p:nvPr>
            <p:ph type="body" idx="1"/>
          </p:nvPr>
        </p:nvSpPr>
        <p:spPr>
          <a:xfrm>
            <a:off x="416078" y="1796868"/>
            <a:ext cx="7134253" cy="1618685"/>
          </a:xfrm>
        </p:spPr>
        <p:txBody>
          <a:bodyPr anchor="t">
            <a:normAutofit/>
          </a:bodyPr>
          <a:lstStyle/>
          <a:p>
            <a:r>
              <a:rPr lang="en-US" dirty="0"/>
              <a:t>When type conversion is done by JavaScript automatically, it is called </a:t>
            </a:r>
            <a:r>
              <a:rPr lang="en-US" b="1" dirty="0"/>
              <a:t>implicit type</a:t>
            </a:r>
            <a:r>
              <a:rPr lang="en-US" dirty="0"/>
              <a:t> conversion. For example, when we use the '</a:t>
            </a:r>
            <a:r>
              <a:rPr lang="en-US" b="1" dirty="0"/>
              <a:t>+</a:t>
            </a:r>
            <a:r>
              <a:rPr lang="en-US" dirty="0"/>
              <a:t>' operator with the </a:t>
            </a:r>
            <a:r>
              <a:rPr lang="en-US" b="1" dirty="0"/>
              <a:t>string</a:t>
            </a:r>
            <a:r>
              <a:rPr lang="en-US" dirty="0"/>
              <a:t> and </a:t>
            </a:r>
            <a:r>
              <a:rPr lang="en-US" b="1" dirty="0"/>
              <a:t>number</a:t>
            </a:r>
            <a:r>
              <a:rPr lang="en-US" dirty="0"/>
              <a:t> operands, JavaScript converts the </a:t>
            </a:r>
            <a:r>
              <a:rPr lang="en-US" b="1" dirty="0"/>
              <a:t>number</a:t>
            </a:r>
            <a:r>
              <a:rPr lang="en-US" dirty="0"/>
              <a:t> to a </a:t>
            </a:r>
            <a:r>
              <a:rPr lang="en-US" b="1" dirty="0"/>
              <a:t>string</a:t>
            </a:r>
            <a:r>
              <a:rPr lang="en-US" dirty="0"/>
              <a:t> and concatenates it with the string.</a:t>
            </a: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2">
              <a:lumMod val="7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Type conversion </a:t>
            </a:r>
            <a:br>
              <a:rPr lang="en-US" sz="2400" b="1" dirty="0">
                <a:solidFill>
                  <a:schemeClr val="tx1"/>
                </a:solidFill>
              </a:rPr>
            </a:br>
            <a:r>
              <a:rPr lang="en-US" b="1" dirty="0">
                <a:solidFill>
                  <a:schemeClr val="accent1">
                    <a:lumMod val="60000"/>
                    <a:lumOff val="40000"/>
                  </a:schemeClr>
                </a:solidFill>
              </a:rPr>
              <a:t>Topics</a:t>
            </a:r>
          </a:p>
          <a:p>
            <a:pPr marL="285750" indent="-285750">
              <a:lnSpc>
                <a:spcPct val="150000"/>
              </a:lnSpc>
              <a:buFont typeface="Courier New" panose="02070309020205020404" pitchFamily="49" charset="0"/>
              <a:buChar char="o"/>
            </a:pPr>
            <a:r>
              <a:rPr lang="en-US" sz="1400" dirty="0"/>
              <a:t>Implicit Conversion (Coercion)</a:t>
            </a:r>
            <a:endParaRPr lang="en-US" sz="1400" dirty="0">
              <a:solidFill>
                <a:schemeClr val="tx1">
                  <a:lumMod val="85000"/>
                </a:schemeClr>
              </a:solidFill>
            </a:endParaRPr>
          </a:p>
          <a:p>
            <a:pPr marL="285750" indent="-285750">
              <a:lnSpc>
                <a:spcPct val="150000"/>
              </a:lnSpc>
              <a:buFont typeface="Courier New" panose="02070309020205020404" pitchFamily="49" charset="0"/>
              <a:buChar char="o"/>
            </a:pPr>
            <a:r>
              <a:rPr lang="en-US" sz="1400" dirty="0"/>
              <a:t>Explicit Conversion (Casting)</a:t>
            </a:r>
            <a:endParaRPr lang="en-IN" sz="1400" dirty="0">
              <a:solidFill>
                <a:schemeClr val="tx1">
                  <a:lumMod val="85000"/>
                </a:schemeClr>
              </a:solidFill>
            </a:endParaRP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- 6</a:t>
            </a:r>
            <a:endParaRPr lang="en-US" b="1" dirty="0">
              <a:solidFill>
                <a:schemeClr val="accent2">
                  <a:lumMod val="60000"/>
                  <a:lumOff val="40000"/>
                </a:schemeClr>
              </a:solidFill>
              <a:latin typeface="Bahnschrift SemiLight" pitchFamily="34" charset="0"/>
            </a:endParaRPr>
          </a:p>
        </p:txBody>
      </p:sp>
      <p:sp>
        <p:nvSpPr>
          <p:cNvPr id="9" name="TextBox 8"/>
          <p:cNvSpPr txBox="1"/>
          <p:nvPr/>
        </p:nvSpPr>
        <p:spPr>
          <a:xfrm>
            <a:off x="322729" y="493057"/>
            <a:ext cx="2991525" cy="584775"/>
          </a:xfrm>
          <a:prstGeom prst="rect">
            <a:avLst/>
          </a:prstGeom>
          <a:noFill/>
        </p:spPr>
        <p:txBody>
          <a:bodyPr wrap="none" rtlCol="0">
            <a:spAutoFit/>
          </a:bodyPr>
          <a:lstStyle/>
          <a:p>
            <a:r>
              <a:rPr lang="en-US" sz="3200" dirty="0">
                <a:solidFill>
                  <a:schemeClr val="tx1">
                    <a:lumMod val="65000"/>
                    <a:lumOff val="35000"/>
                  </a:schemeClr>
                </a:solidFill>
                <a:latin typeface="Barlow Condensed" pitchFamily="2" charset="0"/>
              </a:rPr>
              <a:t>JavaScript Tutorials</a:t>
            </a:r>
            <a:endParaRPr lang="en-IN" sz="3200" dirty="0">
              <a:solidFill>
                <a:schemeClr val="tx1">
                  <a:lumMod val="65000"/>
                  <a:lumOff val="35000"/>
                </a:schemeClr>
              </a:solidFill>
              <a:latin typeface="Barlow Condensed" pitchFamily="2" charset="0"/>
            </a:endParaRPr>
          </a:p>
        </p:txBody>
      </p:sp>
      <p:sp>
        <p:nvSpPr>
          <p:cNvPr id="10" name="Title 1">
            <a:extLst>
              <a:ext uri="{FF2B5EF4-FFF2-40B4-BE49-F238E27FC236}">
                <a16:creationId xmlns:a16="http://schemas.microsoft.com/office/drawing/2014/main" id="{D8B67155-694F-FF61-7CDD-33A20A316215}"/>
              </a:ext>
            </a:extLst>
          </p:cNvPr>
          <p:cNvSpPr txBox="1">
            <a:spLocks/>
          </p:cNvSpPr>
          <p:nvPr/>
        </p:nvSpPr>
        <p:spPr>
          <a:xfrm>
            <a:off x="343400" y="3540499"/>
            <a:ext cx="8596668" cy="742950"/>
          </a:xfrm>
          <a:prstGeom prst="rect">
            <a:avLst/>
          </a:prstGeom>
        </p:spPr>
        <p:txBody>
          <a:bodyPr vert="horz" lIns="91440" tIns="45720" rIns="91440" bIns="45720" rtlCol="0" anchor="ctr">
            <a:normAutofit fontScale="97500" lnSpcReduction="10000"/>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Bahnschrift SemiLight" pitchFamily="34" charset="0"/>
                <a:ea typeface="+mj-ea"/>
                <a:cs typeface="+mj-cs"/>
              </a:rPr>
              <a:t>Explicit data type conversion</a:t>
            </a:r>
            <a:endParaRPr kumimoji="0" lang="en-US" sz="4400" b="0" i="0" u="none" strike="noStrike" kern="1200" cap="none" spc="0" normalizeH="0" baseline="0" noProof="0" dirty="0">
              <a:ln>
                <a:noFill/>
              </a:ln>
              <a:solidFill>
                <a:schemeClr val="bg1">
                  <a:lumMod val="65000"/>
                  <a:lumOff val="35000"/>
                </a:schemeClr>
              </a:solidFill>
              <a:effectLst/>
              <a:uLnTx/>
              <a:uFillTx/>
              <a:latin typeface="Bahnschrift Light Condensed" pitchFamily="34" charset="0"/>
              <a:ea typeface="+mj-ea"/>
              <a:cs typeface="+mj-cs"/>
            </a:endParaRPr>
          </a:p>
        </p:txBody>
      </p:sp>
      <p:sp>
        <p:nvSpPr>
          <p:cNvPr id="11" name="Text Placeholder 7"/>
          <p:cNvSpPr txBox="1">
            <a:spLocks/>
          </p:cNvSpPr>
          <p:nvPr/>
        </p:nvSpPr>
        <p:spPr>
          <a:xfrm>
            <a:off x="478831" y="4351809"/>
            <a:ext cx="7134253" cy="1618685"/>
          </a:xfrm>
          <a:prstGeom prst="rect">
            <a:avLst/>
          </a:prstGeom>
        </p:spPr>
        <p:txBody>
          <a:bodyPr vert="horz" lIns="91440" tIns="45720" rIns="91440" bIns="45720" rtlCol="0" anchor="t">
            <a:normAutofit/>
          </a:bodyPr>
          <a:lstStyle/>
          <a:p>
            <a:pPr lvl="0">
              <a:spcBef>
                <a:spcPts val="1000"/>
              </a:spcBef>
              <a:buClr>
                <a:schemeClr val="accent1"/>
              </a:buClr>
              <a:buSzPct val="80000"/>
            </a:pPr>
            <a:r>
              <a:rPr lang="en-US" dirty="0"/>
              <a:t>In many cases, programmers are required to convert the data type of the variable manually. It is called the </a:t>
            </a:r>
            <a:r>
              <a:rPr lang="en-US" b="1" dirty="0"/>
              <a:t>explicit type</a:t>
            </a:r>
            <a:r>
              <a:rPr lang="en-US" dirty="0"/>
              <a:t> conversion.</a:t>
            </a:r>
            <a:br>
              <a:rPr lang="en-US" dirty="0"/>
            </a:br>
            <a:br>
              <a:rPr lang="en-US" dirty="0"/>
            </a:br>
            <a:r>
              <a:rPr lang="en-US" dirty="0"/>
              <a:t>String(), </a:t>
            </a:r>
            <a:r>
              <a:rPr lang="en-US" dirty="0" err="1"/>
              <a:t>toString</a:t>
            </a:r>
            <a:r>
              <a:rPr lang="en-US" dirty="0"/>
              <a:t>(), </a:t>
            </a:r>
            <a:r>
              <a:rPr lang="en-US"/>
              <a:t>number(), + sign, </a:t>
            </a:r>
            <a:r>
              <a:rPr lang="en-US" dirty="0" err="1"/>
              <a:t>parseInt</a:t>
            </a:r>
            <a:r>
              <a:rPr lang="en-US" dirty="0"/>
              <a:t>(), </a:t>
            </a:r>
            <a:r>
              <a:rPr lang="en-US" dirty="0" err="1"/>
              <a:t>parseFloat</a:t>
            </a:r>
            <a:r>
              <a:rPr lang="en-US" dirty="0"/>
              <a:t>(), </a:t>
            </a:r>
            <a:r>
              <a:rPr lang="en-US" dirty="0" err="1"/>
              <a:t>boolean</a:t>
            </a:r>
            <a:r>
              <a:rPr lang="en-US" dirty="0"/>
              <a:t>(), !! sign </a:t>
            </a:r>
            <a:endParaRPr kumimoji="0" lang="en-US" sz="1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Tree>
    <p:extLst>
      <p:ext uri="{BB962C8B-B14F-4D97-AF65-F5344CB8AC3E}">
        <p14:creationId xmlns:p14="http://schemas.microsoft.com/office/powerpoint/2010/main" val="30024716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4336395" y="0"/>
            <a:ext cx="3669087" cy="3707684"/>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0" y="-134470"/>
            <a:ext cx="12192000" cy="3630705"/>
          </a:xfrm>
          <a:noFill/>
        </p:spPr>
        <p:txBody>
          <a:bodyPr anchor="ctr">
            <a:normAutofit/>
          </a:bodyPr>
          <a:lstStyle/>
          <a:p>
            <a:pPr algn="ctr"/>
            <a:r>
              <a:rPr lang="en-US" sz="7200" b="1" dirty="0">
                <a:solidFill>
                  <a:schemeClr val="tx1"/>
                </a:solidFill>
                <a:latin typeface="Barlow Black" panose="00000A00000000000000" pitchFamily="2" charset="0"/>
              </a:rPr>
              <a:t>Chapter – 8</a:t>
            </a:r>
            <a:br>
              <a:rPr lang="en-US" sz="7200" b="1" dirty="0">
                <a:solidFill>
                  <a:schemeClr val="tx1"/>
                </a:solidFill>
                <a:latin typeface="Barlow Black" panose="00000A00000000000000" pitchFamily="2" charset="0"/>
              </a:rPr>
            </a:br>
            <a:r>
              <a:rPr lang="en-US" sz="6600" b="1" dirty="0">
                <a:solidFill>
                  <a:schemeClr val="accent2">
                    <a:lumMod val="60000"/>
                    <a:lumOff val="40000"/>
                  </a:schemeClr>
                </a:solidFill>
                <a:latin typeface="Bahnschrift Light Condensed" pitchFamily="34" charset="0"/>
              </a:rPr>
              <a:t>(</a:t>
            </a:r>
            <a:r>
              <a:rPr lang="en-US" sz="8800" b="1" dirty="0">
                <a:solidFill>
                  <a:schemeClr val="accent2">
                    <a:lumMod val="60000"/>
                    <a:lumOff val="40000"/>
                  </a:schemeClr>
                </a:solidFill>
                <a:latin typeface="Bahnschrift Light Condensed" pitchFamily="34" charset="0"/>
              </a:rPr>
              <a:t>use strict</a:t>
            </a:r>
            <a:r>
              <a:rPr lang="en-US" sz="6600" b="1" dirty="0">
                <a:solidFill>
                  <a:schemeClr val="accent2">
                    <a:lumMod val="60000"/>
                    <a:lumOff val="40000"/>
                  </a:schemeClr>
                </a:solidFill>
                <a:latin typeface="Bahnschrift Light Condensed" pitchFamily="34" charset="0"/>
              </a:rPr>
              <a:t>)</a:t>
            </a:r>
            <a:endParaRPr lang="en-IN" sz="66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6E6F1672-8C91-3FA6-CB80-58FD68172333}"/>
              </a:ext>
            </a:extLst>
          </p:cNvPr>
          <p:cNvSpPr txBox="1"/>
          <p:nvPr/>
        </p:nvSpPr>
        <p:spPr>
          <a:xfrm>
            <a:off x="0" y="6013537"/>
            <a:ext cx="121920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p:cNvSpPr txBox="1"/>
          <p:nvPr/>
        </p:nvSpPr>
        <p:spPr>
          <a:xfrm>
            <a:off x="241300" y="228600"/>
            <a:ext cx="2308645" cy="830997"/>
          </a:xfrm>
          <a:prstGeom prst="rect">
            <a:avLst/>
          </a:prstGeom>
          <a:noFill/>
        </p:spPr>
        <p:txBody>
          <a:bodyPr wrap="none" rtlCol="0">
            <a:spAutoFit/>
          </a:bodyPr>
          <a:lstStyle/>
          <a:p>
            <a:r>
              <a:rPr lang="en-US" sz="4800" b="1" dirty="0">
                <a:latin typeface="Barlow Condensed ExtraLight" panose="00000306000000000000" pitchFamily="2" charset="0"/>
              </a:rPr>
              <a:t>JavaScript</a:t>
            </a:r>
            <a:endParaRPr lang="en-US" sz="4800" dirty="0"/>
          </a:p>
        </p:txBody>
      </p:sp>
      <p:pic>
        <p:nvPicPr>
          <p:cNvPr id="1027" name="Picture 3" descr="K:\github-repo\javascript-tutorials\tutorials\chapter-7-data-conversion\assets\images\javascript-logo.png"/>
          <p:cNvPicPr>
            <a:picLocks noChangeAspect="1" noChangeArrowheads="1"/>
          </p:cNvPicPr>
          <p:nvPr/>
        </p:nvPicPr>
        <p:blipFill>
          <a:blip r:embed="rId2"/>
          <a:srcRect/>
          <a:stretch>
            <a:fillRect/>
          </a:stretch>
        </p:blipFill>
        <p:spPr bwMode="auto">
          <a:xfrm>
            <a:off x="10712450" y="5353050"/>
            <a:ext cx="1314450" cy="1314450"/>
          </a:xfrm>
          <a:prstGeom prst="rect">
            <a:avLst/>
          </a:prstGeom>
          <a:noFill/>
        </p:spPr>
      </p:pic>
      <p:pic>
        <p:nvPicPr>
          <p:cNvPr id="1028" name="Picture 4" descr="C:\Users\Gautam\Downloads\Blank board - Page 1 (4).png"/>
          <p:cNvPicPr>
            <a:picLocks noChangeAspect="1" noChangeArrowheads="1"/>
          </p:cNvPicPr>
          <p:nvPr/>
        </p:nvPicPr>
        <p:blipFill>
          <a:blip r:embed="rId3"/>
          <a:srcRect/>
          <a:stretch>
            <a:fillRect/>
          </a:stretch>
        </p:blipFill>
        <p:spPr bwMode="auto">
          <a:xfrm>
            <a:off x="1571625" y="2949233"/>
            <a:ext cx="9029700" cy="2984842"/>
          </a:xfrm>
          <a:prstGeom prst="rect">
            <a:avLst/>
          </a:prstGeom>
          <a:noFill/>
        </p:spPr>
      </p:pic>
    </p:spTree>
    <p:extLst>
      <p:ext uri="{BB962C8B-B14F-4D97-AF65-F5344CB8AC3E}">
        <p14:creationId xmlns:p14="http://schemas.microsoft.com/office/powerpoint/2010/main" val="32871750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0A2CD68B-7A56-F86D-8B6F-4A8BF99B4C9E}"/>
              </a:ext>
            </a:extLst>
          </p:cNvPr>
          <p:cNvSpPr/>
          <p:nvPr/>
        </p:nvSpPr>
        <p:spPr>
          <a:xfrm>
            <a:off x="4336395" y="0"/>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0" y="-134470"/>
            <a:ext cx="12192000" cy="3630705"/>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9</a:t>
            </a:r>
            <a:br>
              <a:rPr lang="en-US" sz="7200" b="1" dirty="0">
                <a:solidFill>
                  <a:schemeClr val="tx1"/>
                </a:solidFill>
                <a:latin typeface="Barlow Black" panose="00000A00000000000000" pitchFamily="2" charset="0"/>
              </a:rPr>
            </a:br>
            <a:r>
              <a:rPr lang="en-US" sz="6600" b="1" dirty="0">
                <a:solidFill>
                  <a:schemeClr val="accent2">
                    <a:lumMod val="60000"/>
                    <a:lumOff val="40000"/>
                  </a:schemeClr>
                </a:solidFill>
                <a:latin typeface="Bahnschrift Light Condensed" pitchFamily="34" charset="0"/>
              </a:rPr>
              <a:t>(</a:t>
            </a:r>
            <a:r>
              <a:rPr lang="en-US" sz="8800" b="1" dirty="0">
                <a:solidFill>
                  <a:schemeClr val="accent2">
                    <a:lumMod val="60000"/>
                    <a:lumOff val="40000"/>
                  </a:schemeClr>
                </a:solidFill>
                <a:latin typeface="Bahnschrift Light Condensed" pitchFamily="34" charset="0"/>
              </a:rPr>
              <a:t>Arithmetic Operators</a:t>
            </a:r>
            <a:r>
              <a:rPr lang="en-US" sz="6600" b="1" dirty="0">
                <a:solidFill>
                  <a:schemeClr val="accent2">
                    <a:lumMod val="60000"/>
                    <a:lumOff val="40000"/>
                  </a:schemeClr>
                </a:solidFill>
                <a:latin typeface="Bahnschrift Light Condensed" pitchFamily="34" charset="0"/>
              </a:rPr>
              <a:t>)</a:t>
            </a:r>
            <a:endParaRPr lang="en-IN" sz="66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6E6F1672-8C91-3FA6-CB80-58FD68172333}"/>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11" name="Rectangle 10"/>
          <p:cNvSpPr/>
          <p:nvPr/>
        </p:nvSpPr>
        <p:spPr>
          <a:xfrm>
            <a:off x="1189502" y="3324224"/>
            <a:ext cx="858374"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endParaRPr>
          </a:p>
        </p:txBody>
      </p:sp>
      <p:sp>
        <p:nvSpPr>
          <p:cNvPr id="19" name="TextBox 18"/>
          <p:cNvSpPr txBox="1"/>
          <p:nvPr/>
        </p:nvSpPr>
        <p:spPr>
          <a:xfrm>
            <a:off x="1095375" y="4457700"/>
            <a:ext cx="1027845" cy="369332"/>
          </a:xfrm>
          <a:prstGeom prst="rect">
            <a:avLst/>
          </a:prstGeom>
          <a:noFill/>
        </p:spPr>
        <p:txBody>
          <a:bodyPr wrap="none" rtlCol="0">
            <a:spAutoFit/>
          </a:bodyPr>
          <a:lstStyle/>
          <a:p>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Addition</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nvGrpSpPr>
          <p:cNvPr id="33" name="Group 32"/>
          <p:cNvGrpSpPr/>
          <p:nvPr/>
        </p:nvGrpSpPr>
        <p:grpSpPr>
          <a:xfrm>
            <a:off x="2781300" y="3038474"/>
            <a:ext cx="1378904" cy="1569660"/>
            <a:chOff x="2781300" y="3038474"/>
            <a:chExt cx="1378904" cy="1569660"/>
          </a:xfrm>
        </p:grpSpPr>
        <p:sp>
          <p:nvSpPr>
            <p:cNvPr id="12" name="Rectangle 11"/>
            <p:cNvSpPr/>
            <p:nvPr/>
          </p:nvSpPr>
          <p:spPr>
            <a:xfrm>
              <a:off x="2989726" y="3038474"/>
              <a:ext cx="90601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p>
          </p:txBody>
        </p:sp>
        <p:sp>
          <p:nvSpPr>
            <p:cNvPr id="20" name="TextBox 19"/>
            <p:cNvSpPr txBox="1"/>
            <p:nvPr/>
          </p:nvSpPr>
          <p:spPr>
            <a:xfrm>
              <a:off x="2781300" y="3990975"/>
              <a:ext cx="1378904" cy="369332"/>
            </a:xfrm>
            <a:prstGeom prst="rect">
              <a:avLst/>
            </a:prstGeom>
            <a:noFill/>
          </p:spPr>
          <p:txBody>
            <a:bodyPr wrap="non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Subtraction</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32" name="Group 31"/>
          <p:cNvGrpSpPr/>
          <p:nvPr/>
        </p:nvGrpSpPr>
        <p:grpSpPr>
          <a:xfrm>
            <a:off x="5105400" y="3228974"/>
            <a:ext cx="1568058" cy="1569660"/>
            <a:chOff x="4733925" y="3876674"/>
            <a:chExt cx="1568058" cy="1569660"/>
          </a:xfrm>
        </p:grpSpPr>
        <p:sp>
          <p:nvSpPr>
            <p:cNvPr id="13" name="Rectangle 12"/>
            <p:cNvSpPr/>
            <p:nvPr/>
          </p:nvSpPr>
          <p:spPr>
            <a:xfrm>
              <a:off x="5066176" y="3876674"/>
              <a:ext cx="90601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p>
          </p:txBody>
        </p:sp>
        <p:sp>
          <p:nvSpPr>
            <p:cNvPr id="21" name="TextBox 20"/>
            <p:cNvSpPr txBox="1"/>
            <p:nvPr/>
          </p:nvSpPr>
          <p:spPr>
            <a:xfrm>
              <a:off x="4733925" y="4638675"/>
              <a:ext cx="1568058" cy="369332"/>
            </a:xfrm>
            <a:prstGeom prst="rect">
              <a:avLst/>
            </a:prstGeom>
            <a:noFill/>
          </p:spPr>
          <p:txBody>
            <a:bodyPr wrap="non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Multiplication</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31" name="Group 30"/>
          <p:cNvGrpSpPr/>
          <p:nvPr/>
        </p:nvGrpSpPr>
        <p:grpSpPr>
          <a:xfrm>
            <a:off x="7790326" y="3143249"/>
            <a:ext cx="1057266" cy="1588533"/>
            <a:chOff x="7790326" y="3143249"/>
            <a:chExt cx="1057266" cy="1588533"/>
          </a:xfrm>
        </p:grpSpPr>
        <p:sp>
          <p:nvSpPr>
            <p:cNvPr id="14" name="Rectangle 13"/>
            <p:cNvSpPr/>
            <p:nvPr/>
          </p:nvSpPr>
          <p:spPr>
            <a:xfrm>
              <a:off x="7790326" y="3143249"/>
              <a:ext cx="90601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p>
          </p:txBody>
        </p:sp>
        <p:sp>
          <p:nvSpPr>
            <p:cNvPr id="22" name="TextBox 21"/>
            <p:cNvSpPr txBox="1"/>
            <p:nvPr/>
          </p:nvSpPr>
          <p:spPr>
            <a:xfrm>
              <a:off x="7848600" y="4362450"/>
              <a:ext cx="998992" cy="369332"/>
            </a:xfrm>
            <a:prstGeom prst="rect">
              <a:avLst/>
            </a:prstGeom>
            <a:noFill/>
          </p:spPr>
          <p:txBody>
            <a:bodyPr wrap="non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Division</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29" name="Group 28"/>
          <p:cNvGrpSpPr/>
          <p:nvPr/>
        </p:nvGrpSpPr>
        <p:grpSpPr>
          <a:xfrm>
            <a:off x="9810750" y="3009899"/>
            <a:ext cx="1058303" cy="1626633"/>
            <a:chOff x="9810750" y="3009899"/>
            <a:chExt cx="1058303" cy="1626633"/>
          </a:xfrm>
        </p:grpSpPr>
        <p:sp>
          <p:nvSpPr>
            <p:cNvPr id="17" name="Rectangle 16"/>
            <p:cNvSpPr/>
            <p:nvPr/>
          </p:nvSpPr>
          <p:spPr>
            <a:xfrm>
              <a:off x="9876301" y="3009899"/>
              <a:ext cx="90601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p>
          </p:txBody>
        </p:sp>
        <p:sp>
          <p:nvSpPr>
            <p:cNvPr id="23" name="TextBox 22"/>
            <p:cNvSpPr txBox="1"/>
            <p:nvPr/>
          </p:nvSpPr>
          <p:spPr>
            <a:xfrm>
              <a:off x="9810750" y="4267200"/>
              <a:ext cx="1058303" cy="369332"/>
            </a:xfrm>
            <a:prstGeom prst="rect">
              <a:avLst/>
            </a:prstGeom>
            <a:noFill/>
          </p:spPr>
          <p:txBody>
            <a:bodyPr wrap="non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Modulus</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30" name="Group 29"/>
          <p:cNvGrpSpPr/>
          <p:nvPr/>
        </p:nvGrpSpPr>
        <p:grpSpPr>
          <a:xfrm>
            <a:off x="5573249" y="4495799"/>
            <a:ext cx="3067069" cy="1569660"/>
            <a:chOff x="6620999" y="4343399"/>
            <a:chExt cx="3067069" cy="1569660"/>
          </a:xfrm>
        </p:grpSpPr>
        <p:sp>
          <p:nvSpPr>
            <p:cNvPr id="16" name="Rectangle 15"/>
            <p:cNvSpPr/>
            <p:nvPr/>
          </p:nvSpPr>
          <p:spPr>
            <a:xfrm>
              <a:off x="6620999" y="4343399"/>
              <a:ext cx="3067069"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p>
          </p:txBody>
        </p:sp>
        <p:sp>
          <p:nvSpPr>
            <p:cNvPr id="24" name="TextBox 23"/>
            <p:cNvSpPr txBox="1"/>
            <p:nvPr/>
          </p:nvSpPr>
          <p:spPr>
            <a:xfrm>
              <a:off x="7505700" y="5314950"/>
              <a:ext cx="1321196" cy="369332"/>
            </a:xfrm>
            <a:prstGeom prst="rect">
              <a:avLst/>
            </a:prstGeom>
            <a:noFill/>
          </p:spPr>
          <p:txBody>
            <a:bodyPr wrap="non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Decrement</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26" name="Group 25"/>
          <p:cNvGrpSpPr/>
          <p:nvPr/>
        </p:nvGrpSpPr>
        <p:grpSpPr>
          <a:xfrm>
            <a:off x="2571750" y="4286249"/>
            <a:ext cx="3067069" cy="1569660"/>
            <a:chOff x="1114425" y="4743449"/>
            <a:chExt cx="3067069" cy="1569660"/>
          </a:xfrm>
        </p:grpSpPr>
        <p:sp>
          <p:nvSpPr>
            <p:cNvPr id="15" name="Rectangle 14"/>
            <p:cNvSpPr/>
            <p:nvPr/>
          </p:nvSpPr>
          <p:spPr>
            <a:xfrm>
              <a:off x="1114425" y="4743449"/>
              <a:ext cx="3067069"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p>
          </p:txBody>
        </p:sp>
        <p:sp>
          <p:nvSpPr>
            <p:cNvPr id="25" name="TextBox 24"/>
            <p:cNvSpPr txBox="1"/>
            <p:nvPr/>
          </p:nvSpPr>
          <p:spPr>
            <a:xfrm>
              <a:off x="2038350" y="5876925"/>
              <a:ext cx="1237839" cy="369332"/>
            </a:xfrm>
            <a:prstGeom prst="rect">
              <a:avLst/>
            </a:prstGeom>
            <a:noFill/>
          </p:spPr>
          <p:txBody>
            <a:bodyPr wrap="non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Increment</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spTree>
    <p:extLst>
      <p:ext uri="{BB962C8B-B14F-4D97-AF65-F5344CB8AC3E}">
        <p14:creationId xmlns:p14="http://schemas.microsoft.com/office/powerpoint/2010/main" val="32871750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0A2CD68B-7A56-F86D-8B6F-4A8BF99B4C9E}"/>
              </a:ext>
            </a:extLst>
          </p:cNvPr>
          <p:cNvSpPr/>
          <p:nvPr/>
        </p:nvSpPr>
        <p:spPr>
          <a:xfrm>
            <a:off x="4336395" y="0"/>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0" y="-134470"/>
            <a:ext cx="12192000" cy="3630705"/>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9</a:t>
            </a:r>
            <a:br>
              <a:rPr lang="en-US" sz="7200" b="1" dirty="0">
                <a:solidFill>
                  <a:schemeClr val="tx1"/>
                </a:solidFill>
                <a:latin typeface="Barlow Black" panose="00000A00000000000000" pitchFamily="2" charset="0"/>
              </a:rPr>
            </a:br>
            <a:r>
              <a:rPr lang="en-US" sz="6600" b="1" dirty="0">
                <a:solidFill>
                  <a:schemeClr val="accent2">
                    <a:lumMod val="60000"/>
                    <a:lumOff val="40000"/>
                  </a:schemeClr>
                </a:solidFill>
                <a:latin typeface="Bahnschrift Light Condensed" pitchFamily="34" charset="0"/>
              </a:rPr>
              <a:t>(</a:t>
            </a:r>
            <a:r>
              <a:rPr lang="en-US" sz="8800" b="1" dirty="0">
                <a:solidFill>
                  <a:schemeClr val="accent2">
                    <a:lumMod val="60000"/>
                    <a:lumOff val="40000"/>
                  </a:schemeClr>
                </a:solidFill>
                <a:latin typeface="Bahnschrift Light Condensed" pitchFamily="34" charset="0"/>
              </a:rPr>
              <a:t>Comparison Operators</a:t>
            </a:r>
            <a:r>
              <a:rPr lang="en-US" sz="6600" b="1" dirty="0">
                <a:solidFill>
                  <a:schemeClr val="accent2">
                    <a:lumMod val="60000"/>
                    <a:lumOff val="40000"/>
                  </a:schemeClr>
                </a:solidFill>
                <a:latin typeface="Bahnschrift Light Condensed" pitchFamily="34" charset="0"/>
              </a:rPr>
              <a:t>)</a:t>
            </a:r>
            <a:endParaRPr lang="en-IN" sz="66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6E6F1672-8C91-3FA6-CB80-58FD68172333}"/>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grpSp>
        <p:nvGrpSpPr>
          <p:cNvPr id="31" name="Group 30"/>
          <p:cNvGrpSpPr/>
          <p:nvPr/>
        </p:nvGrpSpPr>
        <p:grpSpPr>
          <a:xfrm>
            <a:off x="589427" y="3171824"/>
            <a:ext cx="2144248" cy="1569660"/>
            <a:chOff x="589427" y="3362324"/>
            <a:chExt cx="2144248" cy="1569660"/>
          </a:xfrm>
        </p:grpSpPr>
        <p:sp>
          <p:nvSpPr>
            <p:cNvPr id="11" name="Rectangle 10"/>
            <p:cNvSpPr/>
            <p:nvPr/>
          </p:nvSpPr>
          <p:spPr>
            <a:xfrm>
              <a:off x="589427" y="3362324"/>
              <a:ext cx="214424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endParaRPr>
            </a:p>
          </p:txBody>
        </p:sp>
        <p:sp>
          <p:nvSpPr>
            <p:cNvPr id="19" name="TextBox 18"/>
            <p:cNvSpPr txBox="1"/>
            <p:nvPr/>
          </p:nvSpPr>
          <p:spPr>
            <a:xfrm>
              <a:off x="1095375" y="4457700"/>
              <a:ext cx="1200150" cy="369332"/>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Equal</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3" name="Group 32"/>
          <p:cNvGrpSpPr/>
          <p:nvPr/>
        </p:nvGrpSpPr>
        <p:grpSpPr>
          <a:xfrm>
            <a:off x="2676525" y="2819400"/>
            <a:ext cx="2552700" cy="1592980"/>
            <a:chOff x="2728081" y="3006176"/>
            <a:chExt cx="1296654" cy="1800651"/>
          </a:xfrm>
        </p:grpSpPr>
        <p:sp>
          <p:nvSpPr>
            <p:cNvPr id="12" name="Rectangle 11"/>
            <p:cNvSpPr/>
            <p:nvPr/>
          </p:nvSpPr>
          <p:spPr>
            <a:xfrm>
              <a:off x="2728081" y="3006176"/>
              <a:ext cx="1296654" cy="1774291"/>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p>
          </p:txBody>
        </p:sp>
        <p:sp>
          <p:nvSpPr>
            <p:cNvPr id="20" name="TextBox 19"/>
            <p:cNvSpPr txBox="1"/>
            <p:nvPr/>
          </p:nvSpPr>
          <p:spPr>
            <a:xfrm>
              <a:off x="2771624" y="4389346"/>
              <a:ext cx="1214404" cy="417481"/>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Not Equal</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4" name="Group 31"/>
          <p:cNvGrpSpPr/>
          <p:nvPr/>
        </p:nvGrpSpPr>
        <p:grpSpPr>
          <a:xfrm>
            <a:off x="5166482" y="3048000"/>
            <a:ext cx="2377321" cy="1647826"/>
            <a:chOff x="5066176" y="3876674"/>
            <a:chExt cx="906018" cy="4524315"/>
          </a:xfrm>
        </p:grpSpPr>
        <p:sp>
          <p:nvSpPr>
            <p:cNvPr id="13" name="Rectangle 12"/>
            <p:cNvSpPr/>
            <p:nvPr/>
          </p:nvSpPr>
          <p:spPr>
            <a:xfrm>
              <a:off x="5066176" y="3876674"/>
              <a:ext cx="906018" cy="4524315"/>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p>
          </p:txBody>
        </p:sp>
        <p:sp>
          <p:nvSpPr>
            <p:cNvPr id="21" name="TextBox 20"/>
            <p:cNvSpPr txBox="1"/>
            <p:nvPr/>
          </p:nvSpPr>
          <p:spPr>
            <a:xfrm>
              <a:off x="5126389" y="6966210"/>
              <a:ext cx="794983" cy="1014048"/>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Strict Equality</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28" name="Group 31"/>
          <p:cNvGrpSpPr/>
          <p:nvPr/>
        </p:nvGrpSpPr>
        <p:grpSpPr>
          <a:xfrm>
            <a:off x="8300207" y="3257549"/>
            <a:ext cx="2377321" cy="1790701"/>
            <a:chOff x="5066176" y="3876674"/>
            <a:chExt cx="906018" cy="4309700"/>
          </a:xfrm>
        </p:grpSpPr>
        <p:sp>
          <p:nvSpPr>
            <p:cNvPr id="29" name="Rectangle 28"/>
            <p:cNvSpPr/>
            <p:nvPr/>
          </p:nvSpPr>
          <p:spPr>
            <a:xfrm>
              <a:off x="5066176" y="3876674"/>
              <a:ext cx="906018" cy="430970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p>
          </p:txBody>
        </p:sp>
        <p:sp>
          <p:nvSpPr>
            <p:cNvPr id="30" name="TextBox 29"/>
            <p:cNvSpPr txBox="1"/>
            <p:nvPr/>
          </p:nvSpPr>
          <p:spPr>
            <a:xfrm>
              <a:off x="5126389" y="6966210"/>
              <a:ext cx="794983" cy="1014048"/>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Strict Inequality</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32" name="Group 31"/>
          <p:cNvGrpSpPr/>
          <p:nvPr/>
        </p:nvGrpSpPr>
        <p:grpSpPr>
          <a:xfrm>
            <a:off x="627527" y="4467224"/>
            <a:ext cx="1944223" cy="1569660"/>
            <a:chOff x="589427" y="3362324"/>
            <a:chExt cx="2144248" cy="1569660"/>
          </a:xfrm>
        </p:grpSpPr>
        <p:sp>
          <p:nvSpPr>
            <p:cNvPr id="33" name="Rectangle 32"/>
            <p:cNvSpPr/>
            <p:nvPr/>
          </p:nvSpPr>
          <p:spPr>
            <a:xfrm>
              <a:off x="589427" y="3362324"/>
              <a:ext cx="214424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&gt;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endParaRPr>
            </a:p>
          </p:txBody>
        </p:sp>
        <p:sp>
          <p:nvSpPr>
            <p:cNvPr id="34" name="TextBox 33"/>
            <p:cNvSpPr txBox="1"/>
            <p:nvPr/>
          </p:nvSpPr>
          <p:spPr>
            <a:xfrm>
              <a:off x="828675" y="4457700"/>
              <a:ext cx="1726416" cy="369332"/>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Greater Than</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35" name="Group 34"/>
          <p:cNvGrpSpPr/>
          <p:nvPr/>
        </p:nvGrpSpPr>
        <p:grpSpPr>
          <a:xfrm>
            <a:off x="2570627" y="4476749"/>
            <a:ext cx="1944223" cy="1569660"/>
            <a:chOff x="589427" y="3362324"/>
            <a:chExt cx="2144248" cy="1569660"/>
          </a:xfrm>
        </p:grpSpPr>
        <p:sp>
          <p:nvSpPr>
            <p:cNvPr id="36" name="Rectangle 35"/>
            <p:cNvSpPr/>
            <p:nvPr/>
          </p:nvSpPr>
          <p:spPr>
            <a:xfrm>
              <a:off x="589427" y="3362324"/>
              <a:ext cx="214424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&lt;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endParaRPr>
            </a:p>
          </p:txBody>
        </p:sp>
        <p:sp>
          <p:nvSpPr>
            <p:cNvPr id="37" name="TextBox 36"/>
            <p:cNvSpPr txBox="1"/>
            <p:nvPr/>
          </p:nvSpPr>
          <p:spPr>
            <a:xfrm>
              <a:off x="828675" y="4457700"/>
              <a:ext cx="1726416" cy="369332"/>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Less Than</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38" name="Group 37"/>
          <p:cNvGrpSpPr/>
          <p:nvPr/>
        </p:nvGrpSpPr>
        <p:grpSpPr>
          <a:xfrm>
            <a:off x="4418477" y="4352924"/>
            <a:ext cx="1944223" cy="1741707"/>
            <a:chOff x="589427" y="3362324"/>
            <a:chExt cx="2144248" cy="1741707"/>
          </a:xfrm>
        </p:grpSpPr>
        <p:sp>
          <p:nvSpPr>
            <p:cNvPr id="39" name="Rectangle 38"/>
            <p:cNvSpPr/>
            <p:nvPr/>
          </p:nvSpPr>
          <p:spPr>
            <a:xfrm>
              <a:off x="589427" y="3362324"/>
              <a:ext cx="214424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&gt;=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endParaRPr>
            </a:p>
          </p:txBody>
        </p:sp>
        <p:sp>
          <p:nvSpPr>
            <p:cNvPr id="40" name="TextBox 39"/>
            <p:cNvSpPr txBox="1"/>
            <p:nvPr/>
          </p:nvSpPr>
          <p:spPr>
            <a:xfrm>
              <a:off x="828675" y="4457700"/>
              <a:ext cx="1726416" cy="646331"/>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Greater than or equal to</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41" name="Group 40"/>
          <p:cNvGrpSpPr/>
          <p:nvPr/>
        </p:nvGrpSpPr>
        <p:grpSpPr>
          <a:xfrm>
            <a:off x="6628277" y="4219574"/>
            <a:ext cx="1944223" cy="1741707"/>
            <a:chOff x="589427" y="3362324"/>
            <a:chExt cx="2144248" cy="1741707"/>
          </a:xfrm>
        </p:grpSpPr>
        <p:sp>
          <p:nvSpPr>
            <p:cNvPr id="42" name="Rectangle 41"/>
            <p:cNvSpPr/>
            <p:nvPr/>
          </p:nvSpPr>
          <p:spPr>
            <a:xfrm>
              <a:off x="589427" y="3362324"/>
              <a:ext cx="214424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&lt;=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endParaRPr>
            </a:p>
          </p:txBody>
        </p:sp>
        <p:sp>
          <p:nvSpPr>
            <p:cNvPr id="43" name="TextBox 42"/>
            <p:cNvSpPr txBox="1"/>
            <p:nvPr/>
          </p:nvSpPr>
          <p:spPr>
            <a:xfrm>
              <a:off x="828675" y="4457700"/>
              <a:ext cx="1726416" cy="646331"/>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Less than or equal to</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spTree>
    <p:extLst>
      <p:ext uri="{BB962C8B-B14F-4D97-AF65-F5344CB8AC3E}">
        <p14:creationId xmlns:p14="http://schemas.microsoft.com/office/powerpoint/2010/main" val="32871750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1F6B18-2E08-159B-B2BD-838CD01F3911}"/>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6FDA3F8F-6401-D129-8802-1CA0054BF1D9}"/>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73D66198-7871-1E91-30CE-CA1C0C46620A}"/>
              </a:ext>
            </a:extLst>
          </p:cNvPr>
          <p:cNvSpPr/>
          <p:nvPr/>
        </p:nvSpPr>
        <p:spPr>
          <a:xfrm>
            <a:off x="4336395" y="0"/>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3A2704A8-64FD-4153-162D-9599BCD33F05}"/>
              </a:ext>
            </a:extLst>
          </p:cNvPr>
          <p:cNvSpPr>
            <a:spLocks noGrp="1"/>
          </p:cNvSpPr>
          <p:nvPr>
            <p:ph type="title"/>
          </p:nvPr>
        </p:nvSpPr>
        <p:spPr>
          <a:xfrm>
            <a:off x="0" y="-134470"/>
            <a:ext cx="12192000" cy="3630705"/>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10</a:t>
            </a:r>
            <a:br>
              <a:rPr lang="en-US" sz="7200" b="1" dirty="0">
                <a:solidFill>
                  <a:schemeClr val="tx1"/>
                </a:solidFill>
                <a:latin typeface="Barlow Black" panose="00000A00000000000000" pitchFamily="2" charset="0"/>
              </a:rPr>
            </a:br>
            <a:r>
              <a:rPr lang="en-US" sz="4000" b="1" dirty="0">
                <a:solidFill>
                  <a:schemeClr val="accent2">
                    <a:lumMod val="60000"/>
                    <a:lumOff val="40000"/>
                  </a:schemeClr>
                </a:solidFill>
                <a:latin typeface="Bahnschrift Light Condensed" pitchFamily="34" charset="0"/>
              </a:rPr>
              <a:t>More knowledge on</a:t>
            </a:r>
            <a:endParaRPr lang="en-IN" sz="40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DE3D089B-3B3A-96FC-7E77-AC1B2FC23840}"/>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0E6F755F-A48A-FCE2-8BF7-28AF689AAF6A}"/>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36B0DE03-9A3A-F6F4-9BF6-287C8C54295E}"/>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5" name="TextBox 4">
            <a:extLst>
              <a:ext uri="{FF2B5EF4-FFF2-40B4-BE49-F238E27FC236}">
                <a16:creationId xmlns:a16="http://schemas.microsoft.com/office/drawing/2014/main" id="{0507437E-F292-DF08-7095-E08B0BF16E6C}"/>
              </a:ext>
            </a:extLst>
          </p:cNvPr>
          <p:cNvSpPr txBox="1"/>
          <p:nvPr/>
        </p:nvSpPr>
        <p:spPr>
          <a:xfrm>
            <a:off x="4146986" y="2848029"/>
            <a:ext cx="4047903" cy="1107996"/>
          </a:xfrm>
          <a:prstGeom prst="rect">
            <a:avLst/>
          </a:prstGeom>
          <a:noFill/>
        </p:spPr>
        <p:txBody>
          <a:bodyPr wrap="none" rtlCol="0">
            <a:spAutoFit/>
          </a:bodyPr>
          <a:lstStyle/>
          <a:p>
            <a:r>
              <a:rPr lang="en-US" sz="6600" dirty="0"/>
              <a:t>Operands?</a:t>
            </a:r>
            <a:endParaRPr lang="en-IN" sz="6600" dirty="0"/>
          </a:p>
        </p:txBody>
      </p:sp>
      <p:sp>
        <p:nvSpPr>
          <p:cNvPr id="6" name="TextBox 5">
            <a:extLst>
              <a:ext uri="{FF2B5EF4-FFF2-40B4-BE49-F238E27FC236}">
                <a16:creationId xmlns:a16="http://schemas.microsoft.com/office/drawing/2014/main" id="{05E90FA1-BE3E-15B3-60AD-5CDC67AD5798}"/>
              </a:ext>
            </a:extLst>
          </p:cNvPr>
          <p:cNvSpPr txBox="1"/>
          <p:nvPr/>
        </p:nvSpPr>
        <p:spPr>
          <a:xfrm>
            <a:off x="4005895" y="5200816"/>
            <a:ext cx="4104009" cy="1107996"/>
          </a:xfrm>
          <a:prstGeom prst="rect">
            <a:avLst/>
          </a:prstGeom>
          <a:noFill/>
        </p:spPr>
        <p:txBody>
          <a:bodyPr wrap="none" rtlCol="0">
            <a:spAutoFit/>
          </a:bodyPr>
          <a:lstStyle/>
          <a:p>
            <a:r>
              <a:rPr lang="en-US" sz="6600" dirty="0"/>
              <a:t>Notations?</a:t>
            </a:r>
            <a:endParaRPr lang="en-IN" sz="6600" dirty="0"/>
          </a:p>
        </p:txBody>
      </p:sp>
      <p:sp>
        <p:nvSpPr>
          <p:cNvPr id="14" name="TextBox 13">
            <a:extLst>
              <a:ext uri="{FF2B5EF4-FFF2-40B4-BE49-F238E27FC236}">
                <a16:creationId xmlns:a16="http://schemas.microsoft.com/office/drawing/2014/main" id="{FE048251-7B0D-1B50-1715-1F462E943F2E}"/>
              </a:ext>
            </a:extLst>
          </p:cNvPr>
          <p:cNvSpPr txBox="1"/>
          <p:nvPr/>
        </p:nvSpPr>
        <p:spPr>
          <a:xfrm>
            <a:off x="1007505" y="3951215"/>
            <a:ext cx="10326866" cy="1107996"/>
          </a:xfrm>
          <a:prstGeom prst="rect">
            <a:avLst/>
          </a:prstGeom>
          <a:noFill/>
        </p:spPr>
        <p:txBody>
          <a:bodyPr wrap="none" rtlCol="0">
            <a:spAutoFit/>
          </a:bodyPr>
          <a:lstStyle/>
          <a:p>
            <a:r>
              <a:rPr lang="en-US" sz="6600" dirty="0"/>
              <a:t>Unary vs Binary Operators?</a:t>
            </a:r>
            <a:endParaRPr lang="en-IN" sz="6600" dirty="0"/>
          </a:p>
        </p:txBody>
      </p:sp>
    </p:spTree>
    <p:extLst>
      <p:ext uri="{BB962C8B-B14F-4D97-AF65-F5344CB8AC3E}">
        <p14:creationId xmlns:p14="http://schemas.microsoft.com/office/powerpoint/2010/main" val="23701529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6C2CB0-FEDB-70BF-B17C-C8C93EC47427}"/>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454FA695-1482-74E2-50B7-085CB7CDB775}"/>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B396E8C5-2652-73C8-D105-25C6121BC196}"/>
              </a:ext>
            </a:extLst>
          </p:cNvPr>
          <p:cNvSpPr/>
          <p:nvPr/>
        </p:nvSpPr>
        <p:spPr>
          <a:xfrm>
            <a:off x="4336395" y="0"/>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B69430D4-1C7E-1F43-B490-4A3266256194}"/>
              </a:ext>
            </a:extLst>
          </p:cNvPr>
          <p:cNvSpPr>
            <a:spLocks noGrp="1"/>
          </p:cNvSpPr>
          <p:nvPr>
            <p:ph type="title"/>
          </p:nvPr>
        </p:nvSpPr>
        <p:spPr>
          <a:xfrm>
            <a:off x="0" y="-134470"/>
            <a:ext cx="12192000" cy="3630705"/>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10</a:t>
            </a:r>
            <a:br>
              <a:rPr lang="en-US" sz="7200" b="1" dirty="0">
                <a:solidFill>
                  <a:schemeClr val="tx1"/>
                </a:solidFill>
                <a:latin typeface="Barlow Black" panose="00000A00000000000000" pitchFamily="2" charset="0"/>
              </a:rPr>
            </a:br>
            <a:r>
              <a:rPr lang="en-US" sz="4000" b="1" dirty="0">
                <a:solidFill>
                  <a:schemeClr val="accent2">
                    <a:lumMod val="60000"/>
                    <a:lumOff val="40000"/>
                  </a:schemeClr>
                </a:solidFill>
                <a:latin typeface="Bahnschrift Light Condensed" pitchFamily="34" charset="0"/>
              </a:rPr>
              <a:t>More knowledge on</a:t>
            </a:r>
            <a:endParaRPr lang="en-IN" sz="40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DE145113-0E1F-FB58-6A68-B602766F960C}"/>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7051CD06-221B-3F44-C698-BCACB5C9C640}"/>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14AD9D14-299F-80F8-A8E0-9E216B9A8206}"/>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15" name="Picture 14">
            <a:extLst>
              <a:ext uri="{FF2B5EF4-FFF2-40B4-BE49-F238E27FC236}">
                <a16:creationId xmlns:a16="http://schemas.microsoft.com/office/drawing/2014/main" id="{B34D9934-25F2-C061-7F69-5BA3562B9634}"/>
              </a:ext>
            </a:extLst>
          </p:cNvPr>
          <p:cNvPicPr>
            <a:picLocks noChangeAspect="1"/>
          </p:cNvPicPr>
          <p:nvPr/>
        </p:nvPicPr>
        <p:blipFill>
          <a:blip r:embed="rId4"/>
          <a:stretch>
            <a:fillRect/>
          </a:stretch>
        </p:blipFill>
        <p:spPr>
          <a:xfrm>
            <a:off x="4025350" y="2828707"/>
            <a:ext cx="6134100" cy="3402958"/>
          </a:xfrm>
          <a:prstGeom prst="rect">
            <a:avLst/>
          </a:prstGeom>
        </p:spPr>
      </p:pic>
    </p:spTree>
    <p:extLst>
      <p:ext uri="{BB962C8B-B14F-4D97-AF65-F5344CB8AC3E}">
        <p14:creationId xmlns:p14="http://schemas.microsoft.com/office/powerpoint/2010/main" val="3352657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2C5380-B359-CFDE-C971-2AE7BB70A3C2}"/>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1A746478-98C1-48C3-7EBD-8DFE9A291783}"/>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27573E71-B9BD-3F57-C88B-19774814FA63}"/>
              </a:ext>
            </a:extLst>
          </p:cNvPr>
          <p:cNvSpPr/>
          <p:nvPr/>
        </p:nvSpPr>
        <p:spPr>
          <a:xfrm>
            <a:off x="370679" y="158991"/>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BFBC429C-E763-7619-4B23-C1C6489B2346}"/>
              </a:ext>
            </a:extLst>
          </p:cNvPr>
          <p:cNvSpPr>
            <a:spLocks noGrp="1"/>
          </p:cNvSpPr>
          <p:nvPr>
            <p:ph type="title"/>
          </p:nvPr>
        </p:nvSpPr>
        <p:spPr>
          <a:xfrm>
            <a:off x="241300" y="346235"/>
            <a:ext cx="5980596" cy="2682860"/>
          </a:xfrm>
          <a:noFill/>
        </p:spPr>
        <p:txBody>
          <a:bodyPr anchor="ctr">
            <a:normAutofit/>
          </a:bodyPr>
          <a:lstStyle/>
          <a:p>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10</a:t>
            </a:r>
            <a:br>
              <a:rPr lang="en-US" sz="7200" b="1" dirty="0">
                <a:solidFill>
                  <a:schemeClr val="tx1"/>
                </a:solidFill>
                <a:latin typeface="Barlow Black" panose="00000A00000000000000" pitchFamily="2" charset="0"/>
              </a:rPr>
            </a:br>
            <a:r>
              <a:rPr lang="en-US" sz="4000" b="1" dirty="0">
                <a:solidFill>
                  <a:schemeClr val="accent2">
                    <a:lumMod val="60000"/>
                    <a:lumOff val="40000"/>
                  </a:schemeClr>
                </a:solidFill>
                <a:latin typeface="Bahnschrift Light Condensed" pitchFamily="34" charset="0"/>
              </a:rPr>
              <a:t>More knowledge on</a:t>
            </a:r>
            <a:endParaRPr lang="en-IN" sz="40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5C58E063-3594-7B3A-C361-E0BA0DC2BA03}"/>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7FF6093E-700A-0B1F-141E-B39F461DA869}"/>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F5CD18CC-17AB-7197-6202-24B8A55FE759}"/>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5" name="Picture 4">
            <a:extLst>
              <a:ext uri="{FF2B5EF4-FFF2-40B4-BE49-F238E27FC236}">
                <a16:creationId xmlns:a16="http://schemas.microsoft.com/office/drawing/2014/main" id="{5138034C-0DAF-AF68-94BE-366679A0C9B6}"/>
              </a:ext>
            </a:extLst>
          </p:cNvPr>
          <p:cNvPicPr>
            <a:picLocks noChangeAspect="1"/>
          </p:cNvPicPr>
          <p:nvPr/>
        </p:nvPicPr>
        <p:blipFill>
          <a:blip r:embed="rId4"/>
          <a:stretch>
            <a:fillRect/>
          </a:stretch>
        </p:blipFill>
        <p:spPr>
          <a:xfrm>
            <a:off x="2051295" y="1215614"/>
            <a:ext cx="8246718" cy="4565514"/>
          </a:xfrm>
          <a:prstGeom prst="rect">
            <a:avLst/>
          </a:prstGeom>
        </p:spPr>
      </p:pic>
    </p:spTree>
    <p:extLst>
      <p:ext uri="{BB962C8B-B14F-4D97-AF65-F5344CB8AC3E}">
        <p14:creationId xmlns:p14="http://schemas.microsoft.com/office/powerpoint/2010/main" val="7123590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08E554-6DA0-E091-96FD-9702275771C1}"/>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740967D3-3067-6FA2-5E14-4E2B7892CFE1}"/>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06BF4581-B4A1-5840-681F-41FB20EBAC05}"/>
              </a:ext>
            </a:extLst>
          </p:cNvPr>
          <p:cNvSpPr/>
          <p:nvPr/>
        </p:nvSpPr>
        <p:spPr>
          <a:xfrm>
            <a:off x="370679" y="158991"/>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E84F2A29-20DE-0B01-07EA-BBC21D78EE3A}"/>
              </a:ext>
            </a:extLst>
          </p:cNvPr>
          <p:cNvSpPr>
            <a:spLocks noGrp="1"/>
          </p:cNvSpPr>
          <p:nvPr>
            <p:ph type="title"/>
          </p:nvPr>
        </p:nvSpPr>
        <p:spPr>
          <a:xfrm>
            <a:off x="241300" y="346235"/>
            <a:ext cx="5980596" cy="2682860"/>
          </a:xfrm>
          <a:noFill/>
        </p:spPr>
        <p:txBody>
          <a:bodyPr anchor="ctr">
            <a:normAutofit/>
          </a:bodyPr>
          <a:lstStyle/>
          <a:p>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10</a:t>
            </a:r>
            <a:br>
              <a:rPr lang="en-US" sz="7200" b="1" dirty="0">
                <a:solidFill>
                  <a:schemeClr val="tx1"/>
                </a:solidFill>
                <a:latin typeface="Barlow Black" panose="00000A00000000000000" pitchFamily="2" charset="0"/>
              </a:rPr>
            </a:br>
            <a:r>
              <a:rPr lang="en-US" sz="4000" b="1" dirty="0">
                <a:solidFill>
                  <a:schemeClr val="accent2">
                    <a:lumMod val="60000"/>
                    <a:lumOff val="40000"/>
                  </a:schemeClr>
                </a:solidFill>
                <a:latin typeface="Bahnschrift Light Condensed" pitchFamily="34" charset="0"/>
              </a:rPr>
              <a:t>More knowledge on</a:t>
            </a:r>
            <a:endParaRPr lang="en-IN" sz="40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CD1C206A-CFC6-4262-D795-E48C47818F47}"/>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89C525CD-C481-ED21-95CE-0C1F25AE3C22}"/>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38FFE583-4338-4163-5726-99ECB770A11A}"/>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16" name="Picture 15">
            <a:extLst>
              <a:ext uri="{FF2B5EF4-FFF2-40B4-BE49-F238E27FC236}">
                <a16:creationId xmlns:a16="http://schemas.microsoft.com/office/drawing/2014/main" id="{A0749411-1E94-387D-B66B-99962A45FDB7}"/>
              </a:ext>
            </a:extLst>
          </p:cNvPr>
          <p:cNvPicPr>
            <a:picLocks noChangeAspect="1"/>
          </p:cNvPicPr>
          <p:nvPr/>
        </p:nvPicPr>
        <p:blipFill>
          <a:blip r:embed="rId4"/>
          <a:stretch>
            <a:fillRect/>
          </a:stretch>
        </p:blipFill>
        <p:spPr>
          <a:xfrm>
            <a:off x="2169304" y="580732"/>
            <a:ext cx="7409174" cy="5429543"/>
          </a:xfrm>
          <a:prstGeom prst="rect">
            <a:avLst/>
          </a:prstGeom>
        </p:spPr>
      </p:pic>
    </p:spTree>
    <p:extLst>
      <p:ext uri="{BB962C8B-B14F-4D97-AF65-F5344CB8AC3E}">
        <p14:creationId xmlns:p14="http://schemas.microsoft.com/office/powerpoint/2010/main" val="14218225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3BAFE5-93B8-950C-392A-E9188A668FCE}"/>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DB467E5B-DA62-D7D5-66A5-E6DAE55810CB}"/>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2B1B696A-CE34-15AD-3A2D-85A7973C1075}"/>
              </a:ext>
            </a:extLst>
          </p:cNvPr>
          <p:cNvSpPr/>
          <p:nvPr/>
        </p:nvSpPr>
        <p:spPr>
          <a:xfrm>
            <a:off x="370679" y="158991"/>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48EB753D-E694-1EB2-4ED3-B878743810A6}"/>
              </a:ext>
            </a:extLst>
          </p:cNvPr>
          <p:cNvSpPr>
            <a:spLocks noGrp="1"/>
          </p:cNvSpPr>
          <p:nvPr>
            <p:ph type="title"/>
          </p:nvPr>
        </p:nvSpPr>
        <p:spPr>
          <a:xfrm>
            <a:off x="241300" y="346235"/>
            <a:ext cx="5980596" cy="2682860"/>
          </a:xfrm>
          <a:noFill/>
        </p:spPr>
        <p:txBody>
          <a:bodyPr anchor="ctr">
            <a:normAutofit/>
          </a:bodyPr>
          <a:lstStyle/>
          <a:p>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10</a:t>
            </a:r>
            <a:br>
              <a:rPr lang="en-US" sz="7200" b="1" dirty="0">
                <a:solidFill>
                  <a:schemeClr val="tx1"/>
                </a:solidFill>
                <a:latin typeface="Barlow Black" panose="00000A00000000000000" pitchFamily="2" charset="0"/>
              </a:rPr>
            </a:br>
            <a:r>
              <a:rPr lang="en-US" sz="4000" b="1" dirty="0">
                <a:solidFill>
                  <a:schemeClr val="accent2">
                    <a:lumMod val="60000"/>
                    <a:lumOff val="40000"/>
                  </a:schemeClr>
                </a:solidFill>
                <a:latin typeface="Bahnschrift Light Condensed" pitchFamily="34" charset="0"/>
              </a:rPr>
              <a:t>More knowledge on notations</a:t>
            </a:r>
            <a:endParaRPr lang="en-IN" sz="40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6907D3FE-2695-E043-D026-56D148764256}"/>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4AC58ED8-A45D-B56E-27EA-6C520CC111E7}"/>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F601F345-56D0-C76F-858C-3E3FB6D64DD7}"/>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4" name="Picture 3">
            <a:extLst>
              <a:ext uri="{FF2B5EF4-FFF2-40B4-BE49-F238E27FC236}">
                <a16:creationId xmlns:a16="http://schemas.microsoft.com/office/drawing/2014/main" id="{8708DC09-281D-1EF2-1800-9681CE52A97A}"/>
              </a:ext>
            </a:extLst>
          </p:cNvPr>
          <p:cNvPicPr>
            <a:picLocks noChangeAspect="1"/>
          </p:cNvPicPr>
          <p:nvPr/>
        </p:nvPicPr>
        <p:blipFill>
          <a:blip r:embed="rId4"/>
          <a:stretch>
            <a:fillRect/>
          </a:stretch>
        </p:blipFill>
        <p:spPr>
          <a:xfrm>
            <a:off x="2285360" y="1051914"/>
            <a:ext cx="6659460" cy="4884610"/>
          </a:xfrm>
          <a:prstGeom prst="rect">
            <a:avLst/>
          </a:prstGeom>
        </p:spPr>
      </p:pic>
    </p:spTree>
    <p:extLst>
      <p:ext uri="{BB962C8B-B14F-4D97-AF65-F5344CB8AC3E}">
        <p14:creationId xmlns:p14="http://schemas.microsoft.com/office/powerpoint/2010/main" val="30331008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1E9FE2-B2A1-A1BB-EBAB-3DCA8AEFFBA3}"/>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7819E805-C234-5A30-220C-0C701BAC5FCD}"/>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88707946-1E7C-7F9C-39D3-8818C6D0D31B}"/>
              </a:ext>
            </a:extLst>
          </p:cNvPr>
          <p:cNvSpPr/>
          <p:nvPr/>
        </p:nvSpPr>
        <p:spPr>
          <a:xfrm>
            <a:off x="370679" y="158991"/>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28FEC60A-E353-CA7D-75AE-DE224C2D9E18}"/>
              </a:ext>
            </a:extLst>
          </p:cNvPr>
          <p:cNvSpPr>
            <a:spLocks noGrp="1"/>
          </p:cNvSpPr>
          <p:nvPr>
            <p:ph type="title"/>
          </p:nvPr>
        </p:nvSpPr>
        <p:spPr>
          <a:xfrm>
            <a:off x="241300" y="346235"/>
            <a:ext cx="5980596" cy="2682860"/>
          </a:xfrm>
          <a:noFill/>
        </p:spPr>
        <p:txBody>
          <a:bodyPr anchor="ctr">
            <a:normAutofit/>
          </a:bodyPr>
          <a:lstStyle/>
          <a:p>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10</a:t>
            </a:r>
            <a:br>
              <a:rPr lang="en-US" sz="7200" b="1" dirty="0">
                <a:solidFill>
                  <a:schemeClr val="tx1"/>
                </a:solidFill>
                <a:latin typeface="Barlow Black" panose="00000A00000000000000" pitchFamily="2" charset="0"/>
              </a:rPr>
            </a:br>
            <a:r>
              <a:rPr lang="en-US" sz="4000" b="1" dirty="0">
                <a:solidFill>
                  <a:schemeClr val="accent2">
                    <a:lumMod val="60000"/>
                    <a:lumOff val="40000"/>
                  </a:schemeClr>
                </a:solidFill>
                <a:latin typeface="Bahnschrift Light Condensed" pitchFamily="34" charset="0"/>
              </a:rPr>
              <a:t>More knowledge on notations</a:t>
            </a:r>
            <a:endParaRPr lang="en-IN" sz="40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8420F241-A638-98C2-33C9-87F268C0B14F}"/>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BDBF07B9-7479-C358-4E9E-284D5DCBAC84}"/>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CDB855E4-7065-9324-7799-6313E503725F}"/>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5" name="Picture 4">
            <a:extLst>
              <a:ext uri="{FF2B5EF4-FFF2-40B4-BE49-F238E27FC236}">
                <a16:creationId xmlns:a16="http://schemas.microsoft.com/office/drawing/2014/main" id="{0DDEEF2C-14D6-36E9-EDB0-A15CB48B1585}"/>
              </a:ext>
            </a:extLst>
          </p:cNvPr>
          <p:cNvPicPr>
            <a:picLocks noChangeAspect="1"/>
          </p:cNvPicPr>
          <p:nvPr/>
        </p:nvPicPr>
        <p:blipFill>
          <a:blip r:embed="rId4"/>
          <a:stretch>
            <a:fillRect/>
          </a:stretch>
        </p:blipFill>
        <p:spPr>
          <a:xfrm>
            <a:off x="1580322" y="1189543"/>
            <a:ext cx="8607287" cy="4820732"/>
          </a:xfrm>
          <a:prstGeom prst="rect">
            <a:avLst/>
          </a:prstGeom>
        </p:spPr>
      </p:pic>
    </p:spTree>
    <p:extLst>
      <p:ext uri="{BB962C8B-B14F-4D97-AF65-F5344CB8AC3E}">
        <p14:creationId xmlns:p14="http://schemas.microsoft.com/office/powerpoint/2010/main" val="3865531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39B82A-D876-79BD-D559-707BFDC5D481}"/>
            </a:ext>
          </a:extLst>
        </p:cNvPr>
        <p:cNvGrpSpPr/>
        <p:nvPr/>
      </p:nvGrpSpPr>
      <p:grpSpPr>
        <a:xfrm>
          <a:off x="0" y="0"/>
          <a:ext cx="0" cy="0"/>
          <a:chOff x="0" y="0"/>
          <a:chExt cx="0" cy="0"/>
        </a:xfrm>
      </p:grpSpPr>
      <p:sp>
        <p:nvSpPr>
          <p:cNvPr id="8" name="Title 1">
            <a:extLst>
              <a:ext uri="{FF2B5EF4-FFF2-40B4-BE49-F238E27FC236}">
                <a16:creationId xmlns:a16="http://schemas.microsoft.com/office/drawing/2014/main" id="{4C8D5637-E45A-11BE-1BA4-F40373E8D014}"/>
              </a:ext>
            </a:extLst>
          </p:cNvPr>
          <p:cNvSpPr>
            <a:spLocks noGrp="1"/>
          </p:cNvSpPr>
          <p:nvPr>
            <p:ph type="title"/>
          </p:nvPr>
        </p:nvSpPr>
        <p:spPr>
          <a:xfrm>
            <a:off x="677334" y="1418467"/>
            <a:ext cx="8596668" cy="742122"/>
          </a:xfrm>
        </p:spPr>
        <p:txBody>
          <a:bodyPr/>
          <a:lstStyle/>
          <a:p>
            <a:r>
              <a:rPr lang="en-US" b="1" dirty="0">
                <a:solidFill>
                  <a:schemeClr val="tx1"/>
                </a:solidFill>
              </a:rPr>
              <a:t>History of JavaScript</a:t>
            </a:r>
          </a:p>
        </p:txBody>
      </p:sp>
      <p:sp>
        <p:nvSpPr>
          <p:cNvPr id="3" name="Content Placeholder 2">
            <a:extLst>
              <a:ext uri="{FF2B5EF4-FFF2-40B4-BE49-F238E27FC236}">
                <a16:creationId xmlns:a16="http://schemas.microsoft.com/office/drawing/2014/main" id="{86EB63D1-C74F-75B0-CE48-A95AEA2A21A1}"/>
              </a:ext>
            </a:extLst>
          </p:cNvPr>
          <p:cNvSpPr>
            <a:spLocks noGrp="1"/>
          </p:cNvSpPr>
          <p:nvPr>
            <p:ph idx="1"/>
          </p:nvPr>
        </p:nvSpPr>
        <p:spPr>
          <a:xfrm>
            <a:off x="677334" y="2160589"/>
            <a:ext cx="7502570" cy="3880773"/>
          </a:xfrm>
        </p:spPr>
        <p:txBody>
          <a:bodyPr>
            <a:normAutofit/>
          </a:bodyPr>
          <a:lstStyle/>
          <a:p>
            <a:r>
              <a:rPr lang="en-US" dirty="0"/>
              <a:t>Developed by Bredan Eich, scientist and programmer at Netscape Communications Corporation.</a:t>
            </a:r>
          </a:p>
          <a:p>
            <a:r>
              <a:rPr lang="en-US" dirty="0"/>
              <a:t>ECMA standardized JavaScript after its 3rd version.</a:t>
            </a:r>
          </a:p>
          <a:p>
            <a:r>
              <a:rPr lang="en-US" dirty="0"/>
              <a:t>NodeJS was introduced by ECMA, </a:t>
            </a:r>
            <a:r>
              <a:rPr lang="en-US" dirty="0" err="1"/>
              <a:t>i.e</a:t>
            </a:r>
            <a:r>
              <a:rPr lang="en-US" dirty="0"/>
              <a:t>, ES5 in 2009 for the server-side, and ES6 was introduced in 2015 with some advanced features.</a:t>
            </a:r>
          </a:p>
          <a:p>
            <a:r>
              <a:rPr lang="en-US" dirty="0"/>
              <a:t>Es14 is released in June 2023</a:t>
            </a:r>
          </a:p>
        </p:txBody>
      </p:sp>
      <p:sp>
        <p:nvSpPr>
          <p:cNvPr id="5" name="Ribbon: Curved and Tilted Down 4">
            <a:extLst>
              <a:ext uri="{FF2B5EF4-FFF2-40B4-BE49-F238E27FC236}">
                <a16:creationId xmlns:a16="http://schemas.microsoft.com/office/drawing/2014/main" id="{75419B56-A4AB-830D-A49F-7700EED8C0FA}"/>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10" name="Scroll: Vertical 9">
            <a:extLst>
              <a:ext uri="{FF2B5EF4-FFF2-40B4-BE49-F238E27FC236}">
                <a16:creationId xmlns:a16="http://schemas.microsoft.com/office/drawing/2014/main" id="{CD6C5744-A805-1655-2B2A-4D4D0DD0695E}"/>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6" name="TextBox 5"/>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31578572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09EA77-CB9D-5648-3096-9B59997382A8}"/>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7B07DC12-528A-382D-1B18-0F78220C8703}"/>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ABB3BA24-4E93-5815-0B06-6CE51006DBF4}"/>
              </a:ext>
            </a:extLst>
          </p:cNvPr>
          <p:cNvSpPr/>
          <p:nvPr/>
        </p:nvSpPr>
        <p:spPr>
          <a:xfrm>
            <a:off x="370679" y="158991"/>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C28AF869-77E7-A28D-9A08-1F703AFBC645}"/>
              </a:ext>
            </a:extLst>
          </p:cNvPr>
          <p:cNvSpPr>
            <a:spLocks noGrp="1"/>
          </p:cNvSpPr>
          <p:nvPr>
            <p:ph type="title"/>
          </p:nvPr>
        </p:nvSpPr>
        <p:spPr>
          <a:xfrm>
            <a:off x="241300" y="346235"/>
            <a:ext cx="5980596" cy="2682860"/>
          </a:xfrm>
          <a:noFill/>
        </p:spPr>
        <p:txBody>
          <a:bodyPr anchor="ctr">
            <a:normAutofit/>
          </a:bodyPr>
          <a:lstStyle/>
          <a:p>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10</a:t>
            </a:r>
            <a:br>
              <a:rPr lang="en-US" sz="7200" b="1" dirty="0">
                <a:solidFill>
                  <a:schemeClr val="tx1"/>
                </a:solidFill>
                <a:latin typeface="Barlow Black" panose="00000A00000000000000" pitchFamily="2" charset="0"/>
              </a:rPr>
            </a:br>
            <a:r>
              <a:rPr lang="en-US" sz="4000" b="1" dirty="0">
                <a:solidFill>
                  <a:schemeClr val="accent2">
                    <a:lumMod val="60000"/>
                    <a:lumOff val="40000"/>
                  </a:schemeClr>
                </a:solidFill>
                <a:latin typeface="Bahnschrift Light Condensed" pitchFamily="34" charset="0"/>
              </a:rPr>
              <a:t>More knowledge on notations</a:t>
            </a:r>
            <a:endParaRPr lang="en-IN" sz="40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272B0623-5D38-A3B8-69BA-534A3F69A886}"/>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0697214E-772E-99E8-B152-0D7CF0C01550}"/>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DDF8EBE0-5E1F-BDF1-B187-F73D2571227E}"/>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4" name="Picture 3">
            <a:extLst>
              <a:ext uri="{FF2B5EF4-FFF2-40B4-BE49-F238E27FC236}">
                <a16:creationId xmlns:a16="http://schemas.microsoft.com/office/drawing/2014/main" id="{8D806858-38E2-EF73-E484-C6773C7F7DDE}"/>
              </a:ext>
            </a:extLst>
          </p:cNvPr>
          <p:cNvPicPr>
            <a:picLocks noChangeAspect="1"/>
          </p:cNvPicPr>
          <p:nvPr/>
        </p:nvPicPr>
        <p:blipFill>
          <a:blip r:embed="rId4"/>
          <a:stretch>
            <a:fillRect/>
          </a:stretch>
        </p:blipFill>
        <p:spPr>
          <a:xfrm>
            <a:off x="1545535" y="2199090"/>
            <a:ext cx="9024730" cy="3045988"/>
          </a:xfrm>
          <a:prstGeom prst="rect">
            <a:avLst/>
          </a:prstGeom>
        </p:spPr>
      </p:pic>
    </p:spTree>
    <p:extLst>
      <p:ext uri="{BB962C8B-B14F-4D97-AF65-F5344CB8AC3E}">
        <p14:creationId xmlns:p14="http://schemas.microsoft.com/office/powerpoint/2010/main" val="2610334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2D0621-23FA-2263-9726-F5EA03C7EF38}"/>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CBF37252-32C1-AB9F-E0FE-576D888183D4}"/>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C2882BEC-2C03-ABFB-A8FE-C3B5AF1B7C8C}"/>
              </a:ext>
            </a:extLst>
          </p:cNvPr>
          <p:cNvSpPr/>
          <p:nvPr/>
        </p:nvSpPr>
        <p:spPr>
          <a:xfrm>
            <a:off x="370679" y="158991"/>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82251731-8DBD-5ABD-5C7C-295EF507476F}"/>
              </a:ext>
            </a:extLst>
          </p:cNvPr>
          <p:cNvSpPr>
            <a:spLocks noGrp="1"/>
          </p:cNvSpPr>
          <p:nvPr>
            <p:ph type="title"/>
          </p:nvPr>
        </p:nvSpPr>
        <p:spPr>
          <a:xfrm>
            <a:off x="241300" y="346235"/>
            <a:ext cx="5980596" cy="2682860"/>
          </a:xfrm>
          <a:noFill/>
        </p:spPr>
        <p:txBody>
          <a:bodyPr anchor="ctr">
            <a:normAutofit/>
          </a:bodyPr>
          <a:lstStyle/>
          <a:p>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10</a:t>
            </a:r>
            <a:endParaRPr lang="en-IN" sz="40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BE464931-9BF6-C1D4-6BC4-425456D87F78}"/>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97EBEC67-75A6-A573-0698-7A274BC44F38}"/>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E731C0E1-CB4C-33D0-FF04-07BB3998C6BD}"/>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5" name="Picture 4">
            <a:extLst>
              <a:ext uri="{FF2B5EF4-FFF2-40B4-BE49-F238E27FC236}">
                <a16:creationId xmlns:a16="http://schemas.microsoft.com/office/drawing/2014/main" id="{DEB17B01-417F-BD32-6F26-B17F8D99CB31}"/>
              </a:ext>
            </a:extLst>
          </p:cNvPr>
          <p:cNvPicPr>
            <a:picLocks noChangeAspect="1"/>
          </p:cNvPicPr>
          <p:nvPr/>
        </p:nvPicPr>
        <p:blipFill>
          <a:blip r:embed="rId4"/>
          <a:stretch>
            <a:fillRect/>
          </a:stretch>
        </p:blipFill>
        <p:spPr>
          <a:xfrm>
            <a:off x="835985" y="2317805"/>
            <a:ext cx="9711365" cy="3415722"/>
          </a:xfrm>
          <a:prstGeom prst="rect">
            <a:avLst/>
          </a:prstGeom>
        </p:spPr>
      </p:pic>
    </p:spTree>
    <p:extLst>
      <p:ext uri="{BB962C8B-B14F-4D97-AF65-F5344CB8AC3E}">
        <p14:creationId xmlns:p14="http://schemas.microsoft.com/office/powerpoint/2010/main" val="5201331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0A2CD68B-7A56-F86D-8B6F-4A8BF99B4C9E}"/>
              </a:ext>
            </a:extLst>
          </p:cNvPr>
          <p:cNvSpPr/>
          <p:nvPr/>
        </p:nvSpPr>
        <p:spPr>
          <a:xfrm>
            <a:off x="4336395" y="0"/>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0" y="-134470"/>
            <a:ext cx="12192000" cy="3630705"/>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11</a:t>
            </a:r>
            <a:br>
              <a:rPr lang="en-US" sz="7200" b="1" dirty="0">
                <a:solidFill>
                  <a:schemeClr val="tx1"/>
                </a:solidFill>
                <a:latin typeface="Barlow Black" panose="00000A00000000000000" pitchFamily="2" charset="0"/>
              </a:rPr>
            </a:br>
            <a:r>
              <a:rPr lang="en-US" sz="6600" b="1" dirty="0">
                <a:solidFill>
                  <a:schemeClr val="accent2">
                    <a:lumMod val="60000"/>
                    <a:lumOff val="40000"/>
                  </a:schemeClr>
                </a:solidFill>
                <a:latin typeface="Bahnschrift Light Condensed" pitchFamily="34" charset="0"/>
              </a:rPr>
              <a:t>(</a:t>
            </a:r>
            <a:r>
              <a:rPr lang="en-US" sz="8800" b="1" dirty="0">
                <a:solidFill>
                  <a:schemeClr val="accent2">
                    <a:lumMod val="60000"/>
                    <a:lumOff val="40000"/>
                  </a:schemeClr>
                </a:solidFill>
                <a:latin typeface="Bahnschrift Light Condensed" pitchFamily="34" charset="0"/>
              </a:rPr>
              <a:t>Logical Operators</a:t>
            </a:r>
            <a:r>
              <a:rPr lang="en-US" sz="6600" b="1" dirty="0">
                <a:solidFill>
                  <a:schemeClr val="accent2">
                    <a:lumMod val="60000"/>
                    <a:lumOff val="40000"/>
                  </a:schemeClr>
                </a:solidFill>
                <a:latin typeface="Bahnschrift Light Condensed" pitchFamily="34" charset="0"/>
              </a:rPr>
              <a:t>)</a:t>
            </a:r>
            <a:endParaRPr lang="en-IN" sz="66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6E6F1672-8C91-3FA6-CB80-58FD68172333}"/>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grpSp>
        <p:nvGrpSpPr>
          <p:cNvPr id="3" name="Group 30"/>
          <p:cNvGrpSpPr/>
          <p:nvPr/>
        </p:nvGrpSpPr>
        <p:grpSpPr>
          <a:xfrm>
            <a:off x="2208677" y="3505199"/>
            <a:ext cx="2144248" cy="1636158"/>
            <a:chOff x="589427" y="3362324"/>
            <a:chExt cx="2144248" cy="1636158"/>
          </a:xfrm>
        </p:grpSpPr>
        <p:sp>
          <p:nvSpPr>
            <p:cNvPr id="11" name="Rectangle 10"/>
            <p:cNvSpPr/>
            <p:nvPr/>
          </p:nvSpPr>
          <p:spPr>
            <a:xfrm>
              <a:off x="589427" y="3362324"/>
              <a:ext cx="214424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cs typeface="Arial" pitchFamily="34" charset="0"/>
                </a:rPr>
                <a:t>&amp;&amp;</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19" name="TextBox 18"/>
            <p:cNvSpPr txBox="1"/>
            <p:nvPr/>
          </p:nvSpPr>
          <p:spPr>
            <a:xfrm>
              <a:off x="971549" y="4629150"/>
              <a:ext cx="1457325" cy="369332"/>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Logical AND</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32" name="Group 30"/>
          <p:cNvGrpSpPr/>
          <p:nvPr/>
        </p:nvGrpSpPr>
        <p:grpSpPr>
          <a:xfrm>
            <a:off x="5237627" y="3571873"/>
            <a:ext cx="2144248" cy="1962152"/>
            <a:chOff x="589427" y="3362324"/>
            <a:chExt cx="2144248" cy="1636158"/>
          </a:xfrm>
        </p:grpSpPr>
        <p:sp>
          <p:nvSpPr>
            <p:cNvPr id="35" name="Rectangle 34"/>
            <p:cNvSpPr/>
            <p:nvPr/>
          </p:nvSpPr>
          <p:spPr>
            <a:xfrm>
              <a:off x="589427" y="3362324"/>
              <a:ext cx="214424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cs typeface="Arial" pitchFamily="34" charset="0"/>
                </a:rPr>
                <a: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38" name="TextBox 37"/>
            <p:cNvSpPr txBox="1"/>
            <p:nvPr/>
          </p:nvSpPr>
          <p:spPr>
            <a:xfrm>
              <a:off x="971549" y="4629150"/>
              <a:ext cx="1457325" cy="369332"/>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Logical OR</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41" name="Group 30"/>
          <p:cNvGrpSpPr/>
          <p:nvPr/>
        </p:nvGrpSpPr>
        <p:grpSpPr>
          <a:xfrm>
            <a:off x="8028452" y="3533773"/>
            <a:ext cx="2144248" cy="1888565"/>
            <a:chOff x="589427" y="3362324"/>
            <a:chExt cx="2144248" cy="1574797"/>
          </a:xfrm>
        </p:grpSpPr>
        <p:sp>
          <p:nvSpPr>
            <p:cNvPr id="44" name="Rectangle 43"/>
            <p:cNvSpPr/>
            <p:nvPr/>
          </p:nvSpPr>
          <p:spPr>
            <a:xfrm>
              <a:off x="589427" y="3362324"/>
              <a:ext cx="2144248" cy="1308875"/>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cs typeface="Arial" pitchFamily="34" charset="0"/>
                </a:rPr>
                <a: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45" name="TextBox 44"/>
            <p:cNvSpPr txBox="1"/>
            <p:nvPr/>
          </p:nvSpPr>
          <p:spPr>
            <a:xfrm>
              <a:off x="971549" y="4629150"/>
              <a:ext cx="1457325" cy="307971"/>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Logical NOT</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spTree>
    <p:extLst>
      <p:ext uri="{BB962C8B-B14F-4D97-AF65-F5344CB8AC3E}">
        <p14:creationId xmlns:p14="http://schemas.microsoft.com/office/powerpoint/2010/main" val="32871750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0A2CD68B-7A56-F86D-8B6F-4A8BF99B4C9E}"/>
              </a:ext>
            </a:extLst>
          </p:cNvPr>
          <p:cNvSpPr/>
          <p:nvPr/>
        </p:nvSpPr>
        <p:spPr>
          <a:xfrm>
            <a:off x="4336395" y="0"/>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0" y="-134470"/>
            <a:ext cx="12192000" cy="3725396"/>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12</a:t>
            </a:r>
            <a:br>
              <a:rPr lang="en-US" sz="7200" b="1" dirty="0">
                <a:solidFill>
                  <a:schemeClr val="tx1"/>
                </a:solidFill>
                <a:latin typeface="Barlow Black" panose="00000A00000000000000" pitchFamily="2" charset="0"/>
              </a:rPr>
            </a:br>
            <a:r>
              <a:rPr lang="en-US" sz="4800" dirty="0">
                <a:solidFill>
                  <a:schemeClr val="accent2">
                    <a:lumMod val="60000"/>
                    <a:lumOff val="40000"/>
                  </a:schemeClr>
                </a:solidFill>
                <a:latin typeface="Bahnschrift Light Condensed" pitchFamily="34" charset="0"/>
              </a:rPr>
              <a:t>(Conditional/Ternary Operator)</a:t>
            </a:r>
            <a:endParaRPr lang="en-IN" sz="4800"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6E6F1672-8C91-3FA6-CB80-58FD68172333}"/>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32" name="TextBox 31"/>
          <p:cNvSpPr txBox="1"/>
          <p:nvPr/>
        </p:nvSpPr>
        <p:spPr>
          <a:xfrm>
            <a:off x="1" y="2847975"/>
            <a:ext cx="12191999" cy="646331"/>
          </a:xfrm>
          <a:prstGeom prst="rect">
            <a:avLst/>
          </a:prstGeom>
          <a:solidFill>
            <a:schemeClr val="bg1">
              <a:lumMod val="85000"/>
              <a:lumOff val="15000"/>
            </a:schemeClr>
          </a:solidFill>
        </p:spPr>
        <p:txBody>
          <a:bodyPr wrap="square" rtlCol="0">
            <a:spAutoFit/>
          </a:bodyPr>
          <a:lstStyle/>
          <a:p>
            <a:pPr algn="ctr"/>
            <a:r>
              <a:rPr lang="en-IN" sz="3600" dirty="0"/>
              <a:t>let </a:t>
            </a:r>
            <a:r>
              <a:rPr lang="en-IN" sz="3600" dirty="0">
                <a:solidFill>
                  <a:srgbClr val="0070C0"/>
                </a:solidFill>
              </a:rPr>
              <a:t>variable</a:t>
            </a:r>
            <a:r>
              <a:rPr lang="en-IN" sz="3600" dirty="0"/>
              <a:t> = </a:t>
            </a:r>
            <a:r>
              <a:rPr lang="en-IN" sz="3600" dirty="0">
                <a:solidFill>
                  <a:schemeClr val="bg2">
                    <a:lumMod val="60000"/>
                    <a:lumOff val="40000"/>
                  </a:schemeClr>
                </a:solidFill>
              </a:rPr>
              <a:t>condition</a:t>
            </a:r>
            <a:r>
              <a:rPr lang="en-IN" sz="3600" dirty="0"/>
              <a:t> ? </a:t>
            </a:r>
            <a:r>
              <a:rPr lang="en-IN" sz="3600" dirty="0">
                <a:solidFill>
                  <a:schemeClr val="bg2">
                    <a:lumMod val="60000"/>
                    <a:lumOff val="40000"/>
                  </a:schemeClr>
                </a:solidFill>
              </a:rPr>
              <a:t>expression</a:t>
            </a:r>
            <a:r>
              <a:rPr lang="en-IN" sz="3600" dirty="0"/>
              <a:t> : </a:t>
            </a:r>
            <a:r>
              <a:rPr lang="en-IN" sz="3600" dirty="0">
                <a:solidFill>
                  <a:schemeClr val="bg2">
                    <a:lumMod val="60000"/>
                    <a:lumOff val="40000"/>
                  </a:schemeClr>
                </a:solidFill>
              </a:rPr>
              <a:t>expression </a:t>
            </a:r>
            <a:endParaRPr lang="en-US" sz="3600" dirty="0">
              <a:solidFill>
                <a:schemeClr val="bg2">
                  <a:lumMod val="60000"/>
                  <a:lumOff val="40000"/>
                </a:schemeClr>
              </a:solidFill>
            </a:endParaRPr>
          </a:p>
        </p:txBody>
      </p:sp>
      <p:sp>
        <p:nvSpPr>
          <p:cNvPr id="35" name="TextBox 34"/>
          <p:cNvSpPr txBox="1"/>
          <p:nvPr/>
        </p:nvSpPr>
        <p:spPr>
          <a:xfrm>
            <a:off x="0" y="3781425"/>
            <a:ext cx="12192000" cy="830997"/>
          </a:xfrm>
          <a:prstGeom prst="rect">
            <a:avLst/>
          </a:prstGeom>
          <a:noFill/>
        </p:spPr>
        <p:txBody>
          <a:bodyPr wrap="square" rtlCol="0">
            <a:spAutoFit/>
          </a:bodyPr>
          <a:lstStyle/>
          <a:p>
            <a:pPr algn="ctr"/>
            <a:r>
              <a:rPr lang="en-US" sz="4800" dirty="0">
                <a:solidFill>
                  <a:schemeClr val="accent2">
                    <a:lumMod val="60000"/>
                    <a:lumOff val="40000"/>
                  </a:schemeClr>
                </a:solidFill>
                <a:latin typeface="Bahnschrift Light Condensed" pitchFamily="34" charset="0"/>
              </a:rPr>
              <a:t>(</a:t>
            </a:r>
            <a:r>
              <a:rPr lang="en-US" sz="4800" dirty="0" err="1">
                <a:solidFill>
                  <a:schemeClr val="accent2">
                    <a:lumMod val="60000"/>
                    <a:lumOff val="40000"/>
                  </a:schemeClr>
                </a:solidFill>
                <a:latin typeface="Bahnschrift Light Condensed" pitchFamily="34" charset="0"/>
              </a:rPr>
              <a:t>Nullish</a:t>
            </a:r>
            <a:r>
              <a:rPr lang="en-US" sz="4800" dirty="0">
                <a:solidFill>
                  <a:schemeClr val="accent2">
                    <a:lumMod val="60000"/>
                    <a:lumOff val="40000"/>
                  </a:schemeClr>
                </a:solidFill>
                <a:latin typeface="Bahnschrift Light Condensed" pitchFamily="34" charset="0"/>
              </a:rPr>
              <a:t> Coalescing Operator)</a:t>
            </a:r>
            <a:endParaRPr lang="en-US" sz="4800" dirty="0"/>
          </a:p>
        </p:txBody>
      </p:sp>
      <p:sp>
        <p:nvSpPr>
          <p:cNvPr id="38" name="TextBox 37"/>
          <p:cNvSpPr txBox="1"/>
          <p:nvPr/>
        </p:nvSpPr>
        <p:spPr>
          <a:xfrm>
            <a:off x="1" y="4686300"/>
            <a:ext cx="12191999" cy="646331"/>
          </a:xfrm>
          <a:prstGeom prst="rect">
            <a:avLst/>
          </a:prstGeom>
          <a:solidFill>
            <a:schemeClr val="bg1">
              <a:lumMod val="85000"/>
              <a:lumOff val="15000"/>
            </a:schemeClr>
          </a:solidFill>
        </p:spPr>
        <p:txBody>
          <a:bodyPr wrap="square" rtlCol="0">
            <a:spAutoFit/>
          </a:bodyPr>
          <a:lstStyle/>
          <a:p>
            <a:pPr algn="ctr"/>
            <a:r>
              <a:rPr lang="en-IN" sz="3600" dirty="0"/>
              <a:t>let </a:t>
            </a:r>
            <a:r>
              <a:rPr lang="en-IN" sz="3600" dirty="0">
                <a:solidFill>
                  <a:srgbClr val="0070C0"/>
                </a:solidFill>
              </a:rPr>
              <a:t>variable</a:t>
            </a:r>
            <a:r>
              <a:rPr lang="en-IN" sz="3600" dirty="0"/>
              <a:t> = </a:t>
            </a:r>
            <a:r>
              <a:rPr lang="en-IN" sz="3600" dirty="0">
                <a:solidFill>
                  <a:schemeClr val="bg2">
                    <a:lumMod val="60000"/>
                    <a:lumOff val="40000"/>
                  </a:schemeClr>
                </a:solidFill>
              </a:rPr>
              <a:t>condition</a:t>
            </a:r>
            <a:r>
              <a:rPr lang="en-IN" sz="3600" dirty="0"/>
              <a:t> ?? </a:t>
            </a:r>
            <a:r>
              <a:rPr lang="en-IN" sz="3600" dirty="0">
                <a:solidFill>
                  <a:schemeClr val="bg2">
                    <a:lumMod val="60000"/>
                    <a:lumOff val="40000"/>
                  </a:schemeClr>
                </a:solidFill>
              </a:rPr>
              <a:t>expression </a:t>
            </a:r>
            <a:endParaRPr lang="en-US" sz="3600" dirty="0">
              <a:solidFill>
                <a:schemeClr val="bg2">
                  <a:lumMod val="60000"/>
                  <a:lumOff val="40000"/>
                </a:schemeClr>
              </a:solidFill>
            </a:endParaRPr>
          </a:p>
        </p:txBody>
      </p:sp>
      <p:grpSp>
        <p:nvGrpSpPr>
          <p:cNvPr id="3" name="Group 30">
            <a:extLst>
              <a:ext uri="{FF2B5EF4-FFF2-40B4-BE49-F238E27FC236}">
                <a16:creationId xmlns:a16="http://schemas.microsoft.com/office/drawing/2014/main" id="{E2089919-C4EC-FB8C-A3AA-E347808CE00C}"/>
              </a:ext>
            </a:extLst>
          </p:cNvPr>
          <p:cNvGrpSpPr/>
          <p:nvPr/>
        </p:nvGrpSpPr>
        <p:grpSpPr>
          <a:xfrm>
            <a:off x="477079" y="887116"/>
            <a:ext cx="2325756" cy="1636158"/>
            <a:chOff x="487846" y="3362324"/>
            <a:chExt cx="2325756" cy="1636158"/>
          </a:xfrm>
        </p:grpSpPr>
        <p:sp>
          <p:nvSpPr>
            <p:cNvPr id="4" name="Rectangle 3">
              <a:extLst>
                <a:ext uri="{FF2B5EF4-FFF2-40B4-BE49-F238E27FC236}">
                  <a16:creationId xmlns:a16="http://schemas.microsoft.com/office/drawing/2014/main" id="{9BBA336F-8DF0-23D8-64F2-3A6EEFF50F6D}"/>
                </a:ext>
              </a:extLst>
            </p:cNvPr>
            <p:cNvSpPr/>
            <p:nvPr/>
          </p:nvSpPr>
          <p:spPr>
            <a:xfrm>
              <a:off x="589427" y="3362324"/>
              <a:ext cx="214424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cs typeface="Arial" pitchFamily="34" charset="0"/>
                </a:rPr>
                <a: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5" name="TextBox 4">
              <a:extLst>
                <a:ext uri="{FF2B5EF4-FFF2-40B4-BE49-F238E27FC236}">
                  <a16:creationId xmlns:a16="http://schemas.microsoft.com/office/drawing/2014/main" id="{B8A8D8FB-EFBE-CB3B-7D5C-45B70C8FA4B2}"/>
                </a:ext>
              </a:extLst>
            </p:cNvPr>
            <p:cNvSpPr txBox="1"/>
            <p:nvPr/>
          </p:nvSpPr>
          <p:spPr>
            <a:xfrm>
              <a:off x="487846" y="4629150"/>
              <a:ext cx="2325756" cy="369332"/>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Conditional/Ternary</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6" name="Group 30">
            <a:extLst>
              <a:ext uri="{FF2B5EF4-FFF2-40B4-BE49-F238E27FC236}">
                <a16:creationId xmlns:a16="http://schemas.microsoft.com/office/drawing/2014/main" id="{3BFDCEFE-2911-D9DC-277F-7348D29CFECA}"/>
              </a:ext>
            </a:extLst>
          </p:cNvPr>
          <p:cNvGrpSpPr/>
          <p:nvPr/>
        </p:nvGrpSpPr>
        <p:grpSpPr>
          <a:xfrm>
            <a:off x="9782372" y="659655"/>
            <a:ext cx="2144248" cy="1913157"/>
            <a:chOff x="589427" y="3362324"/>
            <a:chExt cx="2144248" cy="1913157"/>
          </a:xfrm>
        </p:grpSpPr>
        <p:sp>
          <p:nvSpPr>
            <p:cNvPr id="11" name="Rectangle 10">
              <a:extLst>
                <a:ext uri="{FF2B5EF4-FFF2-40B4-BE49-F238E27FC236}">
                  <a16:creationId xmlns:a16="http://schemas.microsoft.com/office/drawing/2014/main" id="{5D297C90-5F9B-0663-CAD6-E35290601960}"/>
                </a:ext>
              </a:extLst>
            </p:cNvPr>
            <p:cNvSpPr/>
            <p:nvPr/>
          </p:nvSpPr>
          <p:spPr>
            <a:xfrm>
              <a:off x="589427" y="3362324"/>
              <a:ext cx="214424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cs typeface="Arial" pitchFamily="34" charset="0"/>
                </a:rPr>
                <a: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12" name="TextBox 11">
              <a:extLst>
                <a:ext uri="{FF2B5EF4-FFF2-40B4-BE49-F238E27FC236}">
                  <a16:creationId xmlns:a16="http://schemas.microsoft.com/office/drawing/2014/main" id="{2AFD57DA-78FB-887A-9DFC-0F9A22CAD25A}"/>
                </a:ext>
              </a:extLst>
            </p:cNvPr>
            <p:cNvSpPr txBox="1"/>
            <p:nvPr/>
          </p:nvSpPr>
          <p:spPr>
            <a:xfrm>
              <a:off x="971549" y="4629150"/>
              <a:ext cx="1457325" cy="646331"/>
            </a:xfrm>
            <a:prstGeom prst="rect">
              <a:avLst/>
            </a:prstGeom>
            <a:noFill/>
          </p:spPr>
          <p:txBody>
            <a:bodyPr wrap="square" rtlCol="0">
              <a:spAutoFit/>
            </a:bodyPr>
            <a:lstStyle/>
            <a:p>
              <a:pPr algn="ctr"/>
              <a:r>
                <a:rPr lang="en-IN" dirty="0" err="1">
                  <a:ln w="12700">
                    <a:solidFill>
                      <a:schemeClr val="tx2">
                        <a:satMod val="155000"/>
                      </a:schemeClr>
                    </a:solidFill>
                    <a:prstDash val="solid"/>
                  </a:ln>
                  <a:solidFill>
                    <a:schemeClr val="accent1">
                      <a:lumMod val="40000"/>
                      <a:lumOff val="60000"/>
                    </a:schemeClr>
                  </a:solidFill>
                  <a:latin typeface="Bahnschrift Light" pitchFamily="34" charset="0"/>
                </a:rPr>
                <a:t>Nullish</a:t>
              </a: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 Operator</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spTree>
    <p:extLst>
      <p:ext uri="{BB962C8B-B14F-4D97-AF65-F5344CB8AC3E}">
        <p14:creationId xmlns:p14="http://schemas.microsoft.com/office/powerpoint/2010/main" val="32871750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AC190F-78F5-516A-D15D-D00C150D240D}"/>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98A0C316-A1EB-5436-BD7B-6432E4348AE8}"/>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6510C8B3-7AAF-187C-794A-340DBC141494}"/>
              </a:ext>
            </a:extLst>
          </p:cNvPr>
          <p:cNvSpPr/>
          <p:nvPr/>
        </p:nvSpPr>
        <p:spPr>
          <a:xfrm>
            <a:off x="4336395" y="0"/>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C94BAEC9-4810-3554-B028-DA508B602B6F}"/>
              </a:ext>
            </a:extLst>
          </p:cNvPr>
          <p:cNvSpPr>
            <a:spLocks noGrp="1"/>
          </p:cNvSpPr>
          <p:nvPr>
            <p:ph type="title"/>
          </p:nvPr>
        </p:nvSpPr>
        <p:spPr>
          <a:xfrm>
            <a:off x="0" y="-134470"/>
            <a:ext cx="12192000" cy="3725396"/>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13</a:t>
            </a:r>
            <a:br>
              <a:rPr lang="en-US" sz="7200" b="1" dirty="0">
                <a:solidFill>
                  <a:schemeClr val="tx1"/>
                </a:solidFill>
                <a:latin typeface="Barlow Black" panose="00000A00000000000000" pitchFamily="2" charset="0"/>
              </a:rPr>
            </a:br>
            <a:r>
              <a:rPr lang="en-US" sz="4800" dirty="0">
                <a:solidFill>
                  <a:schemeClr val="accent2">
                    <a:lumMod val="60000"/>
                    <a:lumOff val="40000"/>
                  </a:schemeClr>
                </a:solidFill>
                <a:latin typeface="Bahnschrift Light Condensed" pitchFamily="34" charset="0"/>
              </a:rPr>
              <a:t>(More on </a:t>
            </a:r>
            <a:r>
              <a:rPr lang="en-US" sz="4800" dirty="0" err="1">
                <a:solidFill>
                  <a:schemeClr val="accent2">
                    <a:lumMod val="60000"/>
                    <a:lumOff val="40000"/>
                  </a:schemeClr>
                </a:solidFill>
                <a:latin typeface="Bahnschrift Light Condensed" pitchFamily="34" charset="0"/>
              </a:rPr>
              <a:t>Nullish</a:t>
            </a:r>
            <a:r>
              <a:rPr lang="en-US" sz="4800" dirty="0">
                <a:solidFill>
                  <a:schemeClr val="accent2">
                    <a:lumMod val="60000"/>
                    <a:lumOff val="40000"/>
                  </a:schemeClr>
                </a:solidFill>
                <a:latin typeface="Bahnschrift Light Condensed" pitchFamily="34" charset="0"/>
              </a:rPr>
              <a:t> Coalescing Operator)</a:t>
            </a: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83115FE1-DE2E-E38E-5107-6A35961EE971}"/>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2B92A286-3B45-6C9E-4731-78503F1246A1}"/>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79547C80-23B8-28ED-215F-7543DC92154C}"/>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32" name="TextBox 31">
            <a:extLst>
              <a:ext uri="{FF2B5EF4-FFF2-40B4-BE49-F238E27FC236}">
                <a16:creationId xmlns:a16="http://schemas.microsoft.com/office/drawing/2014/main" id="{ADA30B64-EB13-F4D8-3DB9-57BB6A29677B}"/>
              </a:ext>
            </a:extLst>
          </p:cNvPr>
          <p:cNvSpPr txBox="1"/>
          <p:nvPr/>
        </p:nvSpPr>
        <p:spPr>
          <a:xfrm>
            <a:off x="74938" y="3346943"/>
            <a:ext cx="12191999" cy="2400657"/>
          </a:xfrm>
          <a:prstGeom prst="rect">
            <a:avLst/>
          </a:prstGeom>
          <a:noFill/>
        </p:spPr>
        <p:txBody>
          <a:bodyPr wrap="square" rtlCol="0">
            <a:spAutoFit/>
          </a:bodyPr>
          <a:lstStyle/>
          <a:p>
            <a:pPr algn="ctr"/>
            <a:r>
              <a:rPr lang="en-IN" sz="15000" dirty="0">
                <a:latin typeface="Arial Black" panose="020B0A04020102020204" pitchFamily="34" charset="0"/>
              </a:rPr>
              <a:t>??=</a:t>
            </a:r>
            <a:endParaRPr lang="en-US" sz="15000" dirty="0">
              <a:solidFill>
                <a:schemeClr val="bg2">
                  <a:lumMod val="60000"/>
                  <a:lumOff val="40000"/>
                </a:schemeClr>
              </a:solidFill>
              <a:latin typeface="Arial Black" panose="020B0A04020102020204" pitchFamily="34" charset="0"/>
            </a:endParaRPr>
          </a:p>
        </p:txBody>
      </p:sp>
    </p:spTree>
    <p:extLst>
      <p:ext uri="{BB962C8B-B14F-4D97-AF65-F5344CB8AC3E}">
        <p14:creationId xmlns:p14="http://schemas.microsoft.com/office/powerpoint/2010/main" val="12405499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9E25A9-BD55-7B4C-7673-8D3BA004282B}"/>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C22915B0-01E8-48DC-AA22-65CD0A63F70B}"/>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30292A10-9779-2CF8-3EA9-AD12D4DFA726}"/>
              </a:ext>
            </a:extLst>
          </p:cNvPr>
          <p:cNvSpPr/>
          <p:nvPr/>
        </p:nvSpPr>
        <p:spPr>
          <a:xfrm>
            <a:off x="4336395" y="0"/>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1DCC0952-1087-8609-4963-FC63619A9EA3}"/>
              </a:ext>
            </a:extLst>
          </p:cNvPr>
          <p:cNvSpPr>
            <a:spLocks noGrp="1"/>
          </p:cNvSpPr>
          <p:nvPr>
            <p:ph type="title"/>
          </p:nvPr>
        </p:nvSpPr>
        <p:spPr>
          <a:xfrm>
            <a:off x="0" y="-134470"/>
            <a:ext cx="12192000" cy="3725396"/>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14</a:t>
            </a:r>
            <a:br>
              <a:rPr lang="en-US" sz="7200" b="1" dirty="0">
                <a:solidFill>
                  <a:schemeClr val="tx1"/>
                </a:solidFill>
                <a:latin typeface="Barlow Black" panose="00000A00000000000000" pitchFamily="2" charset="0"/>
              </a:rPr>
            </a:br>
            <a:r>
              <a:rPr lang="en-US" sz="4800" dirty="0">
                <a:solidFill>
                  <a:schemeClr val="accent2">
                    <a:lumMod val="60000"/>
                    <a:lumOff val="40000"/>
                  </a:schemeClr>
                </a:solidFill>
                <a:latin typeface="Bahnschrift Light Condensed" pitchFamily="34" charset="0"/>
              </a:rPr>
              <a:t>(Exponential Operator)</a:t>
            </a: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24EA6CC0-7091-371D-B7E5-DF0D7585636D}"/>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A2D7518C-2ADD-95A8-ED69-512121D47060}"/>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C3962D3C-E935-F4F9-DA5B-95CE428A28BE}"/>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4" name="Picture 3">
            <a:extLst>
              <a:ext uri="{FF2B5EF4-FFF2-40B4-BE49-F238E27FC236}">
                <a16:creationId xmlns:a16="http://schemas.microsoft.com/office/drawing/2014/main" id="{5EFA941C-F360-7430-20CD-DC0ECAA69C15}"/>
              </a:ext>
            </a:extLst>
          </p:cNvPr>
          <p:cNvPicPr>
            <a:picLocks noChangeAspect="1"/>
          </p:cNvPicPr>
          <p:nvPr/>
        </p:nvPicPr>
        <p:blipFill>
          <a:blip r:embed="rId4"/>
          <a:stretch>
            <a:fillRect/>
          </a:stretch>
        </p:blipFill>
        <p:spPr>
          <a:xfrm>
            <a:off x="1910726" y="2946972"/>
            <a:ext cx="8294348" cy="3294605"/>
          </a:xfrm>
          <a:prstGeom prst="rect">
            <a:avLst/>
          </a:prstGeom>
        </p:spPr>
      </p:pic>
    </p:spTree>
    <p:extLst>
      <p:ext uri="{BB962C8B-B14F-4D97-AF65-F5344CB8AC3E}">
        <p14:creationId xmlns:p14="http://schemas.microsoft.com/office/powerpoint/2010/main" val="42071756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F64C8A-8907-5B8C-763D-3A8C34DAC8B2}"/>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C3FA0728-39E6-7D13-6673-3AE8EF83A215}"/>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F7794F66-AFB9-71C8-6603-241AC83F4218}"/>
              </a:ext>
            </a:extLst>
          </p:cNvPr>
          <p:cNvSpPr/>
          <p:nvPr/>
        </p:nvSpPr>
        <p:spPr>
          <a:xfrm>
            <a:off x="4835197" y="-238940"/>
            <a:ext cx="2521605" cy="2610306"/>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385E8F14-185F-F907-33C0-877F15834E91}"/>
              </a:ext>
            </a:extLst>
          </p:cNvPr>
          <p:cNvSpPr>
            <a:spLocks noGrp="1"/>
          </p:cNvSpPr>
          <p:nvPr>
            <p:ph type="title"/>
          </p:nvPr>
        </p:nvSpPr>
        <p:spPr>
          <a:xfrm>
            <a:off x="0" y="-134470"/>
            <a:ext cx="12192000" cy="2744776"/>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15</a:t>
            </a: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A5262737-D31C-231A-4492-6BDBFF14E132}"/>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sp>
        <p:nvSpPr>
          <p:cNvPr id="7" name="TextBox 6">
            <a:extLst>
              <a:ext uri="{FF2B5EF4-FFF2-40B4-BE49-F238E27FC236}">
                <a16:creationId xmlns:a16="http://schemas.microsoft.com/office/drawing/2014/main" id="{03C5492B-7A9A-3712-3492-AC0B40CD607B}"/>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32E0FD75-B560-CF70-ABC7-840F938548EC}"/>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pic>
        <p:nvPicPr>
          <p:cNvPr id="12" name="Picture 11">
            <a:extLst>
              <a:ext uri="{FF2B5EF4-FFF2-40B4-BE49-F238E27FC236}">
                <a16:creationId xmlns:a16="http://schemas.microsoft.com/office/drawing/2014/main" id="{E65BBA98-8A03-A7AA-1B80-4ED71114962E}"/>
              </a:ext>
            </a:extLst>
          </p:cNvPr>
          <p:cNvPicPr>
            <a:picLocks noChangeAspect="1"/>
          </p:cNvPicPr>
          <p:nvPr/>
        </p:nvPicPr>
        <p:blipFill>
          <a:blip r:embed="rId4"/>
          <a:stretch>
            <a:fillRect/>
          </a:stretch>
        </p:blipFill>
        <p:spPr>
          <a:xfrm>
            <a:off x="858071" y="1926894"/>
            <a:ext cx="10475858" cy="4641602"/>
          </a:xfrm>
          <a:prstGeom prst="rect">
            <a:avLst/>
          </a:prstGeom>
        </p:spPr>
      </p:pic>
    </p:spTree>
    <p:extLst>
      <p:ext uri="{BB962C8B-B14F-4D97-AF65-F5344CB8AC3E}">
        <p14:creationId xmlns:p14="http://schemas.microsoft.com/office/powerpoint/2010/main" val="3801892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DAF3FE-A05B-30AB-0204-29693E911E9D}"/>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2BE26D25-FDA5-5956-068A-9BBA0900E524}"/>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A00858B9-2FA5-D70D-78F6-65BE05D3842D}"/>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2A76F0B8-6110-A6B9-A6A4-882BA9571BCD}"/>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16</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049F8ADA-F28D-9C30-7B72-113663BB5A0A}"/>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46EE57A9-DC54-6F02-CE31-4D932CAC7055}"/>
              </a:ext>
            </a:extLst>
          </p:cNvPr>
          <p:cNvSpPr txBox="1"/>
          <p:nvPr/>
        </p:nvSpPr>
        <p:spPr>
          <a:xfrm>
            <a:off x="241300" y="228600"/>
            <a:ext cx="1601721" cy="584775"/>
          </a:xfrm>
          <a:prstGeom prst="rect">
            <a:avLst/>
          </a:prstGeom>
          <a:noFill/>
        </p:spPr>
        <p:txBody>
          <a:bodyPr wrap="none" rtlCol="0">
            <a:spAutoFit/>
          </a:bodyPr>
          <a:lstStyle/>
          <a:p>
            <a:r>
              <a:rPr lang="en-US" sz="3200" b="1" dirty="0">
                <a:latin typeface="Barlow Condensed ExtraLight" panose="00000306000000000000" pitchFamily="2" charset="0"/>
              </a:rPr>
              <a:t>JavaScript</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446514F3-2698-522D-BBB4-DD678AA18C3B}"/>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15" name="Picture 14">
            <a:extLst>
              <a:ext uri="{FF2B5EF4-FFF2-40B4-BE49-F238E27FC236}">
                <a16:creationId xmlns:a16="http://schemas.microsoft.com/office/drawing/2014/main" id="{C89C3E04-F44E-D945-F710-07733906067E}"/>
              </a:ext>
            </a:extLst>
          </p:cNvPr>
          <p:cNvPicPr>
            <a:picLocks noChangeAspect="1"/>
          </p:cNvPicPr>
          <p:nvPr/>
        </p:nvPicPr>
        <p:blipFill>
          <a:blip r:embed="rId4"/>
          <a:stretch>
            <a:fillRect/>
          </a:stretch>
        </p:blipFill>
        <p:spPr>
          <a:xfrm>
            <a:off x="1042160" y="1888435"/>
            <a:ext cx="10764148" cy="3942496"/>
          </a:xfrm>
          <a:prstGeom prst="rect">
            <a:avLst/>
          </a:prstGeom>
        </p:spPr>
      </p:pic>
      <p:sp>
        <p:nvSpPr>
          <p:cNvPr id="3" name="TextBox 2">
            <a:extLst>
              <a:ext uri="{FF2B5EF4-FFF2-40B4-BE49-F238E27FC236}">
                <a16:creationId xmlns:a16="http://schemas.microsoft.com/office/drawing/2014/main" id="{2483A44E-0204-3FED-4231-1596F24768A9}"/>
              </a:ext>
            </a:extLst>
          </p:cNvPr>
          <p:cNvSpPr txBox="1"/>
          <p:nvPr/>
        </p:nvSpPr>
        <p:spPr>
          <a:xfrm>
            <a:off x="5222344" y="5667291"/>
            <a:ext cx="1011815" cy="923330"/>
          </a:xfrm>
          <a:prstGeom prst="rect">
            <a:avLst/>
          </a:prstGeom>
          <a:noFill/>
        </p:spPr>
        <p:txBody>
          <a:bodyPr wrap="none" rtlCol="0">
            <a:spAutoFit/>
          </a:bodyPr>
          <a:lstStyle/>
          <a:p>
            <a:r>
              <a:rPr lang="en-US" sz="5400" b="1" dirty="0">
                <a:solidFill>
                  <a:srgbClr val="FFFF00"/>
                </a:solidFill>
                <a:latin typeface="Bahnschrift SemiBold Condensed" panose="020B0502040204020203" pitchFamily="34" charset="0"/>
                <a:ea typeface="ADLaM Display" panose="02010000000000000000" pitchFamily="2" charset="0"/>
                <a:cs typeface="ADLaM Display" panose="02010000000000000000" pitchFamily="2" charset="0"/>
              </a:rPr>
              <a:t>ES6</a:t>
            </a:r>
            <a:endParaRPr lang="en-IN" sz="5400" b="1" dirty="0">
              <a:solidFill>
                <a:srgbClr val="FFFF00"/>
              </a:solidFill>
              <a:latin typeface="Bahnschrift SemiBold Condensed" panose="020B0502040204020203" pitchFamily="34"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5542066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6EA25E-B7B6-AFE4-9CB2-B523965008FB}"/>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9A2E596B-B685-B4DD-A28D-3D66208836C7}"/>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D4212688-E0F9-96D2-1559-6079A3420258}"/>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9EB53FF3-0528-E0F0-B9E2-A97A8FCDDF06}"/>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17</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82D7B218-8639-D994-E795-932DBB28C51A}"/>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4C26228F-9626-435D-1055-F46809E39D1A}"/>
              </a:ext>
            </a:extLst>
          </p:cNvPr>
          <p:cNvSpPr txBox="1"/>
          <p:nvPr/>
        </p:nvSpPr>
        <p:spPr>
          <a:xfrm>
            <a:off x="241300" y="228600"/>
            <a:ext cx="1601721" cy="584775"/>
          </a:xfrm>
          <a:prstGeom prst="rect">
            <a:avLst/>
          </a:prstGeom>
          <a:noFill/>
        </p:spPr>
        <p:txBody>
          <a:bodyPr wrap="none" rtlCol="0">
            <a:spAutoFit/>
          </a:bodyPr>
          <a:lstStyle/>
          <a:p>
            <a:r>
              <a:rPr lang="en-US" sz="3200" b="1" dirty="0">
                <a:latin typeface="Barlow Condensed ExtraLight" panose="00000306000000000000" pitchFamily="2" charset="0"/>
              </a:rPr>
              <a:t>JavaScript</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C2F8F36E-4274-8697-0F7B-F5EE2554021A}"/>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6" name="Picture 5">
            <a:extLst>
              <a:ext uri="{FF2B5EF4-FFF2-40B4-BE49-F238E27FC236}">
                <a16:creationId xmlns:a16="http://schemas.microsoft.com/office/drawing/2014/main" id="{D55B4B4C-9E67-F138-377F-364CDE0E4958}"/>
              </a:ext>
            </a:extLst>
          </p:cNvPr>
          <p:cNvPicPr>
            <a:picLocks noChangeAspect="1"/>
          </p:cNvPicPr>
          <p:nvPr/>
        </p:nvPicPr>
        <p:blipFill>
          <a:blip r:embed="rId4"/>
          <a:stretch>
            <a:fillRect/>
          </a:stretch>
        </p:blipFill>
        <p:spPr>
          <a:xfrm>
            <a:off x="1113182" y="1590718"/>
            <a:ext cx="9230139" cy="4355635"/>
          </a:xfrm>
          <a:prstGeom prst="rect">
            <a:avLst/>
          </a:prstGeom>
        </p:spPr>
      </p:pic>
    </p:spTree>
    <p:extLst>
      <p:ext uri="{BB962C8B-B14F-4D97-AF65-F5344CB8AC3E}">
        <p14:creationId xmlns:p14="http://schemas.microsoft.com/office/powerpoint/2010/main" val="10122580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28BFAF-A52D-CE46-EEF9-A903E5FADC52}"/>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82158F0C-63A6-E70A-981F-5C68B78EFAFB}"/>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C527108C-0F61-4259-670D-B0D7532B288F}"/>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320B5E2E-3CA6-AB6A-6A50-4D5816209CA5}"/>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17</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3CF261FB-4469-08DE-6392-6EF352CAF502}"/>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41BA2436-7935-4B34-3DE5-30594AFD848C}"/>
              </a:ext>
            </a:extLst>
          </p:cNvPr>
          <p:cNvSpPr txBox="1"/>
          <p:nvPr/>
        </p:nvSpPr>
        <p:spPr>
          <a:xfrm>
            <a:off x="241300" y="228600"/>
            <a:ext cx="2997937"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rlow Condensed ExtraLight" panose="00000306000000000000" pitchFamily="2" charset="0"/>
              </a:rPr>
              <a:t>- function</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3A54E69B-B3B6-227C-8BDD-51DE3C8F31FE}"/>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3" name="TextBox 2">
            <a:extLst>
              <a:ext uri="{FF2B5EF4-FFF2-40B4-BE49-F238E27FC236}">
                <a16:creationId xmlns:a16="http://schemas.microsoft.com/office/drawing/2014/main" id="{387501A4-08EA-4D10-2943-123CA8D7DE58}"/>
              </a:ext>
            </a:extLst>
          </p:cNvPr>
          <p:cNvSpPr txBox="1"/>
          <p:nvPr/>
        </p:nvSpPr>
        <p:spPr>
          <a:xfrm>
            <a:off x="241300" y="1704778"/>
            <a:ext cx="8254183" cy="1107996"/>
          </a:xfrm>
          <a:prstGeom prst="rect">
            <a:avLst/>
          </a:prstGeom>
          <a:noFill/>
        </p:spPr>
        <p:txBody>
          <a:bodyPr wrap="none" rtlCol="0">
            <a:spAutoFit/>
          </a:bodyPr>
          <a:lstStyle/>
          <a:p>
            <a:r>
              <a:rPr lang="en-US" sz="6600" dirty="0">
                <a:solidFill>
                  <a:srgbClr val="FFFF00"/>
                </a:solidFill>
              </a:rPr>
              <a:t>What is function(){…}</a:t>
            </a:r>
            <a:endParaRPr lang="en-IN" sz="6600" dirty="0">
              <a:solidFill>
                <a:srgbClr val="FFFF00"/>
              </a:solidFill>
            </a:endParaRPr>
          </a:p>
        </p:txBody>
      </p:sp>
      <p:sp>
        <p:nvSpPr>
          <p:cNvPr id="4" name="TextBox 3">
            <a:extLst>
              <a:ext uri="{FF2B5EF4-FFF2-40B4-BE49-F238E27FC236}">
                <a16:creationId xmlns:a16="http://schemas.microsoft.com/office/drawing/2014/main" id="{BBF3E70B-FC2E-8528-13AB-BFD6055F8B0B}"/>
              </a:ext>
            </a:extLst>
          </p:cNvPr>
          <p:cNvSpPr txBox="1"/>
          <p:nvPr/>
        </p:nvSpPr>
        <p:spPr>
          <a:xfrm>
            <a:off x="412474" y="2726921"/>
            <a:ext cx="11290852" cy="390247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t>Functions are "Code on Demand“</a:t>
            </a:r>
          </a:p>
          <a:p>
            <a:pPr marL="285750" indent="-285750">
              <a:lnSpc>
                <a:spcPct val="150000"/>
              </a:lnSpc>
              <a:buFont typeface="Arial" panose="020B0604020202020204" pitchFamily="34" charset="0"/>
              <a:buChar char="•"/>
            </a:pPr>
            <a:r>
              <a:rPr lang="en-US" sz="2400" dirty="0"/>
              <a:t>Variables and constants created in functions "belong" to that function</a:t>
            </a:r>
          </a:p>
          <a:p>
            <a:pPr marL="285750" indent="-285750">
              <a:lnSpc>
                <a:spcPct val="150000"/>
              </a:lnSpc>
              <a:buFont typeface="Arial" panose="020B0604020202020204" pitchFamily="34" charset="0"/>
              <a:buChar char="•"/>
            </a:pPr>
            <a:r>
              <a:rPr lang="en-US" sz="2400" dirty="0"/>
              <a:t>Functions CAN take parameters (arguments) and CAN return a value</a:t>
            </a:r>
          </a:p>
          <a:p>
            <a:pPr marL="285750" indent="-285750">
              <a:lnSpc>
                <a:spcPct val="150000"/>
              </a:lnSpc>
              <a:buFont typeface="Arial" panose="020B0604020202020204" pitchFamily="34" charset="0"/>
              <a:buChar char="•"/>
            </a:pPr>
            <a:r>
              <a:rPr lang="en-US" sz="2400" dirty="0"/>
              <a:t>Functions can be called multiple times (with different arguments)</a:t>
            </a:r>
          </a:p>
          <a:p>
            <a:pPr marL="285750" indent="-285750">
              <a:lnSpc>
                <a:spcPct val="150000"/>
              </a:lnSpc>
              <a:buFont typeface="Arial" panose="020B0604020202020204" pitchFamily="34" charset="0"/>
              <a:buChar char="•"/>
            </a:pPr>
            <a:r>
              <a:rPr lang="en-US" sz="2400" dirty="0"/>
              <a:t>Functions can be called "directly" and "indirectly“</a:t>
            </a:r>
          </a:p>
          <a:p>
            <a:pPr marL="285750" indent="-285750">
              <a:lnSpc>
                <a:spcPct val="150000"/>
              </a:lnSpc>
              <a:buFont typeface="Arial" panose="020B0604020202020204" pitchFamily="34" charset="0"/>
              <a:buChar char="•"/>
            </a:pPr>
            <a:r>
              <a:rPr lang="en-US" sz="2400" dirty="0"/>
              <a:t>Function can be stored in a variable.</a:t>
            </a:r>
          </a:p>
          <a:p>
            <a:pPr marL="285750" indent="-285750">
              <a:lnSpc>
                <a:spcPct val="150000"/>
              </a:lnSpc>
              <a:buFont typeface="Arial" panose="020B0604020202020204" pitchFamily="34" charset="0"/>
              <a:buChar char="•"/>
            </a:pPr>
            <a:r>
              <a:rPr lang="en-US" sz="2400" dirty="0"/>
              <a:t>Functions are objects.</a:t>
            </a:r>
            <a:endParaRPr lang="en-IN" sz="2400" dirty="0"/>
          </a:p>
        </p:txBody>
      </p:sp>
    </p:spTree>
    <p:extLst>
      <p:ext uri="{BB962C8B-B14F-4D97-AF65-F5344CB8AC3E}">
        <p14:creationId xmlns:p14="http://schemas.microsoft.com/office/powerpoint/2010/main" val="392360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D929B9-0FF5-B5F7-0DB4-914C4F4A1BB2}"/>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2D810556-B3F2-D67B-C5C6-43963FC8DAE7}"/>
              </a:ext>
            </a:extLst>
          </p:cNvPr>
          <p:cNvSpPr>
            <a:spLocks noGrp="1"/>
          </p:cNvSpPr>
          <p:nvPr>
            <p:ph type="title"/>
          </p:nvPr>
        </p:nvSpPr>
        <p:spPr>
          <a:xfrm>
            <a:off x="677334" y="1418467"/>
            <a:ext cx="8596668" cy="742122"/>
          </a:xfrm>
        </p:spPr>
        <p:txBody>
          <a:bodyPr/>
          <a:lstStyle/>
          <a:p>
            <a:r>
              <a:rPr lang="en-US" b="1" dirty="0">
                <a:solidFill>
                  <a:schemeClr val="tx1"/>
                </a:solidFill>
              </a:rPr>
              <a:t>What is client-side</a:t>
            </a:r>
          </a:p>
        </p:txBody>
      </p:sp>
      <p:sp>
        <p:nvSpPr>
          <p:cNvPr id="3" name="Content Placeholder 2">
            <a:extLst>
              <a:ext uri="{FF2B5EF4-FFF2-40B4-BE49-F238E27FC236}">
                <a16:creationId xmlns:a16="http://schemas.microsoft.com/office/drawing/2014/main" id="{8F0952B2-F12D-991D-3EC9-9526D8EDED87}"/>
              </a:ext>
            </a:extLst>
          </p:cNvPr>
          <p:cNvSpPr>
            <a:spLocks noGrp="1"/>
          </p:cNvSpPr>
          <p:nvPr>
            <p:ph idx="1"/>
          </p:nvPr>
        </p:nvSpPr>
        <p:spPr>
          <a:xfrm>
            <a:off x="677334" y="2160589"/>
            <a:ext cx="7502570" cy="3880773"/>
          </a:xfrm>
        </p:spPr>
        <p:txBody>
          <a:bodyPr>
            <a:normAutofit/>
          </a:bodyPr>
          <a:lstStyle/>
          <a:p>
            <a:r>
              <a:rPr lang="en-US" dirty="0"/>
              <a:t>Code that runs on a browser. The browser can interpret that.</a:t>
            </a:r>
          </a:p>
          <a:p>
            <a:r>
              <a:rPr lang="en-US" dirty="0"/>
              <a:t>Means now the webpage is not static HTML, it can interact with the user. </a:t>
            </a:r>
          </a:p>
          <a:p>
            <a:r>
              <a:rPr lang="en-US" dirty="0"/>
              <a:t>Such as form submission and its validation.</a:t>
            </a:r>
          </a:p>
          <a:p>
            <a:r>
              <a:rPr lang="en-US" dirty="0"/>
              <a:t>Button click, link navigation, display tooltip, and other info in a pop-up, etc.</a:t>
            </a:r>
          </a:p>
          <a:p>
            <a:r>
              <a:rPr lang="en-US" dirty="0"/>
              <a:t>Popular client-side libraries are ReactJS, Angular, </a:t>
            </a:r>
            <a:r>
              <a:rPr lang="en-US" dirty="0" err="1"/>
              <a:t>NextJS</a:t>
            </a:r>
            <a:r>
              <a:rPr lang="en-US" dirty="0"/>
              <a:t>, and </a:t>
            </a:r>
            <a:r>
              <a:rPr lang="en-US" dirty="0" err="1"/>
              <a:t>VueJS</a:t>
            </a:r>
            <a:r>
              <a:rPr lang="en-US" dirty="0"/>
              <a:t>.</a:t>
            </a:r>
          </a:p>
        </p:txBody>
      </p:sp>
      <p:sp>
        <p:nvSpPr>
          <p:cNvPr id="8" name="Ribbon: Curved and Tilted Down 7">
            <a:extLst>
              <a:ext uri="{FF2B5EF4-FFF2-40B4-BE49-F238E27FC236}">
                <a16:creationId xmlns:a16="http://schemas.microsoft.com/office/drawing/2014/main" id="{C9C1F804-0CF6-A2DC-646C-9B9441D8EBB0}"/>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9" name="Scroll: Vertical 8">
            <a:extLst>
              <a:ext uri="{FF2B5EF4-FFF2-40B4-BE49-F238E27FC236}">
                <a16:creationId xmlns:a16="http://schemas.microsoft.com/office/drawing/2014/main" id="{94613FC4-1176-9125-467B-B6CE33BB59CD}"/>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6" name="TextBox 5"/>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23020258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267039-263A-25D5-3CBF-FE7D142EF1E1}"/>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B25602BF-6193-FFEA-C7A7-7474D61B5BE2}"/>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C8F457C3-D3AD-DAED-032E-2AA4418319D5}"/>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310BD50A-BDD8-166F-7AD7-F8533BCB7CC3}"/>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17</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8B463B6F-B290-023C-7FFB-DBF0AEA03579}"/>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020C4A86-F5A1-A7C1-641A-F38C0EA8B3A5}"/>
              </a:ext>
            </a:extLst>
          </p:cNvPr>
          <p:cNvSpPr txBox="1"/>
          <p:nvPr/>
        </p:nvSpPr>
        <p:spPr>
          <a:xfrm>
            <a:off x="241300" y="228600"/>
            <a:ext cx="2997937"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rlow Condensed ExtraLight" panose="00000306000000000000" pitchFamily="2" charset="0"/>
              </a:rPr>
              <a:t>- function</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6C9D0136-09CA-0C9B-4E72-9E0BBF50F9BE}"/>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3" name="TextBox 2">
            <a:extLst>
              <a:ext uri="{FF2B5EF4-FFF2-40B4-BE49-F238E27FC236}">
                <a16:creationId xmlns:a16="http://schemas.microsoft.com/office/drawing/2014/main" id="{E2158F6D-FB8A-A449-3195-88B342ECA0B3}"/>
              </a:ext>
            </a:extLst>
          </p:cNvPr>
          <p:cNvSpPr txBox="1"/>
          <p:nvPr/>
        </p:nvSpPr>
        <p:spPr>
          <a:xfrm>
            <a:off x="0" y="1704778"/>
            <a:ext cx="12192000" cy="2123658"/>
          </a:xfrm>
          <a:prstGeom prst="rect">
            <a:avLst/>
          </a:prstGeom>
          <a:noFill/>
        </p:spPr>
        <p:txBody>
          <a:bodyPr wrap="square" rtlCol="0">
            <a:spAutoFit/>
          </a:bodyPr>
          <a:lstStyle/>
          <a:p>
            <a:pPr algn="ctr"/>
            <a:r>
              <a:rPr lang="en-US" sz="6600" dirty="0">
                <a:solidFill>
                  <a:srgbClr val="FFFF00"/>
                </a:solidFill>
              </a:rPr>
              <a:t>Difference between function() and method(){…}</a:t>
            </a:r>
            <a:endParaRPr lang="en-IN" sz="6600" dirty="0">
              <a:solidFill>
                <a:srgbClr val="FFFF00"/>
              </a:solidFill>
            </a:endParaRPr>
          </a:p>
        </p:txBody>
      </p:sp>
      <p:sp>
        <p:nvSpPr>
          <p:cNvPr id="4" name="TextBox 3">
            <a:extLst>
              <a:ext uri="{FF2B5EF4-FFF2-40B4-BE49-F238E27FC236}">
                <a16:creationId xmlns:a16="http://schemas.microsoft.com/office/drawing/2014/main" id="{6BA2EE27-3904-F297-D9F8-ED79F5060400}"/>
              </a:ext>
            </a:extLst>
          </p:cNvPr>
          <p:cNvSpPr txBox="1"/>
          <p:nvPr/>
        </p:nvSpPr>
        <p:spPr>
          <a:xfrm>
            <a:off x="450574" y="4040704"/>
            <a:ext cx="11290852" cy="1132490"/>
          </a:xfrm>
          <a:prstGeom prst="rect">
            <a:avLst/>
          </a:prstGeom>
          <a:noFill/>
        </p:spPr>
        <p:txBody>
          <a:bodyPr wrap="square" rtlCol="0">
            <a:spAutoFit/>
          </a:bodyPr>
          <a:lstStyle/>
          <a:p>
            <a:pPr marL="285750" indent="-285750" algn="ctr">
              <a:lnSpc>
                <a:spcPct val="150000"/>
              </a:lnSpc>
              <a:buFont typeface="Arial" panose="020B0604020202020204" pitchFamily="34" charset="0"/>
              <a:buChar char="•"/>
            </a:pPr>
            <a:r>
              <a:rPr lang="en-IN" sz="2400" dirty="0"/>
              <a:t>Function declaration and expression.</a:t>
            </a:r>
          </a:p>
          <a:p>
            <a:pPr marL="285750" indent="-285750" algn="ctr">
              <a:lnSpc>
                <a:spcPct val="150000"/>
              </a:lnSpc>
              <a:buFont typeface="Arial" panose="020B0604020202020204" pitchFamily="34" charset="0"/>
              <a:buChar char="•"/>
            </a:pPr>
            <a:r>
              <a:rPr lang="en-US" sz="2400" dirty="0"/>
              <a:t>Difference between function and method?</a:t>
            </a:r>
          </a:p>
        </p:txBody>
      </p:sp>
    </p:spTree>
    <p:extLst>
      <p:ext uri="{BB962C8B-B14F-4D97-AF65-F5344CB8AC3E}">
        <p14:creationId xmlns:p14="http://schemas.microsoft.com/office/powerpoint/2010/main" val="15671784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E4A50A-E1F2-EFA5-C030-EC0822286816}"/>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E02A31E8-D70C-EBE4-A477-1089BBD047D1}"/>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5178E737-6A2A-1890-30EA-F610A90A36B4}"/>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FABBA93C-C1E0-1039-B7A8-F9454C5BF5C6}"/>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17</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F42B2A64-AB77-434F-A05A-C26AB05945A0}"/>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FE879F04-6A52-F41E-4EFB-9A831B979DAD}"/>
              </a:ext>
            </a:extLst>
          </p:cNvPr>
          <p:cNvSpPr txBox="1"/>
          <p:nvPr/>
        </p:nvSpPr>
        <p:spPr>
          <a:xfrm>
            <a:off x="241300" y="228600"/>
            <a:ext cx="2997937"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rlow Condensed ExtraLight" panose="00000306000000000000" pitchFamily="2" charset="0"/>
              </a:rPr>
              <a:t>- function</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16913594-4174-B416-E391-9DAC6C922B7B}"/>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3" name="TextBox 2">
            <a:extLst>
              <a:ext uri="{FF2B5EF4-FFF2-40B4-BE49-F238E27FC236}">
                <a16:creationId xmlns:a16="http://schemas.microsoft.com/office/drawing/2014/main" id="{3AE1A68E-785A-7E90-246B-080A14AEE640}"/>
              </a:ext>
            </a:extLst>
          </p:cNvPr>
          <p:cNvSpPr txBox="1"/>
          <p:nvPr/>
        </p:nvSpPr>
        <p:spPr>
          <a:xfrm>
            <a:off x="0" y="2088504"/>
            <a:ext cx="12192000" cy="1323439"/>
          </a:xfrm>
          <a:prstGeom prst="rect">
            <a:avLst/>
          </a:prstGeom>
          <a:noFill/>
        </p:spPr>
        <p:txBody>
          <a:bodyPr wrap="square" rtlCol="0">
            <a:spAutoFit/>
          </a:bodyPr>
          <a:lstStyle/>
          <a:p>
            <a:pPr algn="ctr"/>
            <a:r>
              <a:rPr lang="en-US" sz="8000" b="1" dirty="0">
                <a:solidFill>
                  <a:srgbClr val="FFFF00"/>
                </a:solidFill>
              </a:rPr>
              <a:t>Named function</a:t>
            </a:r>
            <a:endParaRPr lang="en-IN" sz="8000" b="1" dirty="0">
              <a:solidFill>
                <a:srgbClr val="FFFF00"/>
              </a:solidFill>
            </a:endParaRPr>
          </a:p>
        </p:txBody>
      </p:sp>
      <p:sp>
        <p:nvSpPr>
          <p:cNvPr id="5" name="TextBox 4">
            <a:extLst>
              <a:ext uri="{FF2B5EF4-FFF2-40B4-BE49-F238E27FC236}">
                <a16:creationId xmlns:a16="http://schemas.microsoft.com/office/drawing/2014/main" id="{07958D47-8611-AAD2-94A2-3C87A9022EBA}"/>
              </a:ext>
            </a:extLst>
          </p:cNvPr>
          <p:cNvSpPr txBox="1"/>
          <p:nvPr/>
        </p:nvSpPr>
        <p:spPr>
          <a:xfrm>
            <a:off x="0" y="3082243"/>
            <a:ext cx="12192000" cy="1429302"/>
          </a:xfrm>
          <a:prstGeom prst="rect">
            <a:avLst/>
          </a:prstGeom>
          <a:noFill/>
        </p:spPr>
        <p:txBody>
          <a:bodyPr wrap="square" rtlCol="0">
            <a:spAutoFit/>
          </a:bodyPr>
          <a:lstStyle/>
          <a:p>
            <a:pPr algn="ctr">
              <a:lnSpc>
                <a:spcPct val="150000"/>
              </a:lnSpc>
            </a:pPr>
            <a:r>
              <a:rPr lang="en-US" sz="6600" dirty="0">
                <a:solidFill>
                  <a:srgbClr val="0070C0"/>
                </a:solidFill>
              </a:rPr>
              <a:t>function</a:t>
            </a:r>
            <a:r>
              <a:rPr lang="en-US" sz="6600" dirty="0"/>
              <a:t> </a:t>
            </a:r>
            <a:r>
              <a:rPr lang="en-US" sz="6600" dirty="0" err="1"/>
              <a:t>myFunc</a:t>
            </a:r>
            <a:r>
              <a:rPr lang="en-US" sz="6600" dirty="0"/>
              <a:t>() {}</a:t>
            </a:r>
          </a:p>
        </p:txBody>
      </p:sp>
    </p:spTree>
    <p:extLst>
      <p:ext uri="{BB962C8B-B14F-4D97-AF65-F5344CB8AC3E}">
        <p14:creationId xmlns:p14="http://schemas.microsoft.com/office/powerpoint/2010/main" val="26725030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150D20-D229-4306-1666-A595408EED99}"/>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F6FB6C3D-0A52-3A25-98CD-B26B03344C79}"/>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EBD98722-DA29-3422-C534-006BB4E385C0}"/>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1884B8D2-35C1-058B-EC6B-9C5684AD3D81}"/>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17</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8DB81B70-31F1-CBEC-0FE9-A8470E9A83E5}"/>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AC94C160-5235-1F03-1C3C-28773A8722D9}"/>
              </a:ext>
            </a:extLst>
          </p:cNvPr>
          <p:cNvSpPr txBox="1"/>
          <p:nvPr/>
        </p:nvSpPr>
        <p:spPr>
          <a:xfrm>
            <a:off x="241300" y="228600"/>
            <a:ext cx="2997937"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rlow Condensed ExtraLight" panose="00000306000000000000" pitchFamily="2" charset="0"/>
              </a:rPr>
              <a:t>- function</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28C94074-AF56-81E3-242A-966D62D735A7}"/>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3" name="TextBox 2">
            <a:extLst>
              <a:ext uri="{FF2B5EF4-FFF2-40B4-BE49-F238E27FC236}">
                <a16:creationId xmlns:a16="http://schemas.microsoft.com/office/drawing/2014/main" id="{DB633D0E-31DA-9370-C7E8-70EC90FF6F6C}"/>
              </a:ext>
            </a:extLst>
          </p:cNvPr>
          <p:cNvSpPr txBox="1"/>
          <p:nvPr/>
        </p:nvSpPr>
        <p:spPr>
          <a:xfrm>
            <a:off x="0" y="2088504"/>
            <a:ext cx="12192000" cy="1323439"/>
          </a:xfrm>
          <a:prstGeom prst="rect">
            <a:avLst/>
          </a:prstGeom>
          <a:noFill/>
        </p:spPr>
        <p:txBody>
          <a:bodyPr wrap="square" rtlCol="0">
            <a:spAutoFit/>
          </a:bodyPr>
          <a:lstStyle/>
          <a:p>
            <a:pPr algn="ctr"/>
            <a:r>
              <a:rPr lang="en-US" sz="8000" b="1" dirty="0">
                <a:solidFill>
                  <a:srgbClr val="FFFF00"/>
                </a:solidFill>
              </a:rPr>
              <a:t>Anonymous function</a:t>
            </a:r>
            <a:endParaRPr lang="en-IN" sz="8000" b="1" dirty="0">
              <a:solidFill>
                <a:srgbClr val="FFFF00"/>
              </a:solidFill>
            </a:endParaRPr>
          </a:p>
        </p:txBody>
      </p:sp>
      <p:sp>
        <p:nvSpPr>
          <p:cNvPr id="5" name="TextBox 4">
            <a:extLst>
              <a:ext uri="{FF2B5EF4-FFF2-40B4-BE49-F238E27FC236}">
                <a16:creationId xmlns:a16="http://schemas.microsoft.com/office/drawing/2014/main" id="{DE7D6D28-51D0-7AC9-25A6-283406157765}"/>
              </a:ext>
            </a:extLst>
          </p:cNvPr>
          <p:cNvSpPr txBox="1"/>
          <p:nvPr/>
        </p:nvSpPr>
        <p:spPr>
          <a:xfrm>
            <a:off x="0" y="3082243"/>
            <a:ext cx="12192000" cy="1429302"/>
          </a:xfrm>
          <a:prstGeom prst="rect">
            <a:avLst/>
          </a:prstGeom>
          <a:noFill/>
        </p:spPr>
        <p:txBody>
          <a:bodyPr wrap="square" rtlCol="0">
            <a:spAutoFit/>
          </a:bodyPr>
          <a:lstStyle/>
          <a:p>
            <a:pPr algn="ctr">
              <a:lnSpc>
                <a:spcPct val="150000"/>
              </a:lnSpc>
            </a:pPr>
            <a:r>
              <a:rPr lang="en-US" sz="6600" dirty="0"/>
              <a:t>let </a:t>
            </a:r>
            <a:r>
              <a:rPr lang="en-US" sz="6600" dirty="0" err="1"/>
              <a:t>myFunc</a:t>
            </a:r>
            <a:r>
              <a:rPr lang="en-US" sz="6600" dirty="0"/>
              <a:t> = </a:t>
            </a:r>
            <a:r>
              <a:rPr lang="en-US" sz="6600" dirty="0">
                <a:solidFill>
                  <a:srgbClr val="0070C0"/>
                </a:solidFill>
              </a:rPr>
              <a:t>function</a:t>
            </a:r>
            <a:r>
              <a:rPr lang="en-US" sz="6600" dirty="0"/>
              <a:t> () {}</a:t>
            </a:r>
          </a:p>
        </p:txBody>
      </p:sp>
    </p:spTree>
    <p:extLst>
      <p:ext uri="{BB962C8B-B14F-4D97-AF65-F5344CB8AC3E}">
        <p14:creationId xmlns:p14="http://schemas.microsoft.com/office/powerpoint/2010/main" val="18216243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A955F4-73B5-A520-06F5-D4AF56789CDB}"/>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35019A3D-65BE-0A7F-B3FF-1751DFF54A61}"/>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E84641DE-CC11-54BA-B259-A2CD4B1A67A2}"/>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B41A6DA8-6C5D-7CE3-BEF2-5A082B4EB219}"/>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17</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F1B4620C-95A8-35F1-4A7B-8B9B7F4B379B}"/>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7E6B397D-33C1-3068-AAA2-D6FA71E61802}"/>
              </a:ext>
            </a:extLst>
          </p:cNvPr>
          <p:cNvSpPr txBox="1"/>
          <p:nvPr/>
        </p:nvSpPr>
        <p:spPr>
          <a:xfrm>
            <a:off x="241300" y="228600"/>
            <a:ext cx="2997937"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rlow Condensed ExtraLight" panose="00000306000000000000" pitchFamily="2" charset="0"/>
              </a:rPr>
              <a:t>- function</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BF58DB4B-1733-3905-202B-C2588FF692C1}"/>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3" name="TextBox 2">
            <a:extLst>
              <a:ext uri="{FF2B5EF4-FFF2-40B4-BE49-F238E27FC236}">
                <a16:creationId xmlns:a16="http://schemas.microsoft.com/office/drawing/2014/main" id="{4AB67F1E-3444-86EE-8BBD-B6973C325FB0}"/>
              </a:ext>
            </a:extLst>
          </p:cNvPr>
          <p:cNvSpPr txBox="1"/>
          <p:nvPr/>
        </p:nvSpPr>
        <p:spPr>
          <a:xfrm>
            <a:off x="0" y="2088504"/>
            <a:ext cx="12192000" cy="1200329"/>
          </a:xfrm>
          <a:prstGeom prst="rect">
            <a:avLst/>
          </a:prstGeom>
          <a:noFill/>
        </p:spPr>
        <p:txBody>
          <a:bodyPr wrap="square" rtlCol="0">
            <a:spAutoFit/>
          </a:bodyPr>
          <a:lstStyle/>
          <a:p>
            <a:pPr algn="ctr"/>
            <a:r>
              <a:rPr lang="en-US" sz="7200" b="1" dirty="0">
                <a:solidFill>
                  <a:srgbClr val="FFFF00"/>
                </a:solidFill>
              </a:rPr>
              <a:t>Parameterized function</a:t>
            </a:r>
            <a:endParaRPr lang="en-IN" sz="7200" b="1" dirty="0">
              <a:solidFill>
                <a:srgbClr val="FFFF00"/>
              </a:solidFill>
            </a:endParaRPr>
          </a:p>
        </p:txBody>
      </p:sp>
      <p:sp>
        <p:nvSpPr>
          <p:cNvPr id="5" name="TextBox 4">
            <a:extLst>
              <a:ext uri="{FF2B5EF4-FFF2-40B4-BE49-F238E27FC236}">
                <a16:creationId xmlns:a16="http://schemas.microsoft.com/office/drawing/2014/main" id="{34E691F5-7DA7-161C-A2DA-00BA673ABE82}"/>
              </a:ext>
            </a:extLst>
          </p:cNvPr>
          <p:cNvSpPr txBox="1"/>
          <p:nvPr/>
        </p:nvSpPr>
        <p:spPr>
          <a:xfrm>
            <a:off x="0" y="3082243"/>
            <a:ext cx="12192000" cy="2123658"/>
          </a:xfrm>
          <a:prstGeom prst="rect">
            <a:avLst/>
          </a:prstGeom>
          <a:noFill/>
        </p:spPr>
        <p:txBody>
          <a:bodyPr wrap="square" rtlCol="0">
            <a:spAutoFit/>
          </a:bodyPr>
          <a:lstStyle/>
          <a:p>
            <a:pPr algn="ctr"/>
            <a:r>
              <a:rPr lang="en-US" sz="6600" dirty="0">
                <a:solidFill>
                  <a:srgbClr val="0070C0"/>
                </a:solidFill>
              </a:rPr>
              <a:t>function </a:t>
            </a:r>
            <a:r>
              <a:rPr lang="en-US" sz="6600" dirty="0" err="1"/>
              <a:t>myFunc</a:t>
            </a:r>
            <a:r>
              <a:rPr lang="en-US" sz="6600" dirty="0">
                <a:solidFill>
                  <a:srgbClr val="00B0F0"/>
                </a:solidFill>
              </a:rPr>
              <a:t>(</a:t>
            </a:r>
            <a:r>
              <a:rPr lang="en-US" sz="6600" dirty="0" err="1">
                <a:solidFill>
                  <a:srgbClr val="00B0F0"/>
                </a:solidFill>
              </a:rPr>
              <a:t>a,b,c</a:t>
            </a:r>
            <a:r>
              <a:rPr lang="en-US" sz="6600" dirty="0">
                <a:solidFill>
                  <a:srgbClr val="00B0F0"/>
                </a:solidFill>
              </a:rPr>
              <a:t>) </a:t>
            </a:r>
            <a:r>
              <a:rPr lang="en-US" sz="6600" dirty="0"/>
              <a:t>{}</a:t>
            </a:r>
          </a:p>
          <a:p>
            <a:pPr algn="ctr"/>
            <a:r>
              <a:rPr lang="en-US" sz="6600" dirty="0">
                <a:solidFill>
                  <a:srgbClr val="92D050"/>
                </a:solidFill>
              </a:rPr>
              <a:t>let</a:t>
            </a:r>
            <a:r>
              <a:rPr lang="en-US" sz="6600" dirty="0"/>
              <a:t> </a:t>
            </a:r>
            <a:r>
              <a:rPr lang="en-US" sz="6600" dirty="0" err="1"/>
              <a:t>myFunc</a:t>
            </a:r>
            <a:r>
              <a:rPr lang="en-US" sz="6600" dirty="0"/>
              <a:t> = </a:t>
            </a:r>
            <a:r>
              <a:rPr lang="en-US" sz="6600" dirty="0">
                <a:solidFill>
                  <a:srgbClr val="0070C0"/>
                </a:solidFill>
              </a:rPr>
              <a:t>(a, b) </a:t>
            </a:r>
            <a:r>
              <a:rPr lang="en-US" sz="6600" dirty="0"/>
              <a:t>=&gt; {}</a:t>
            </a:r>
          </a:p>
        </p:txBody>
      </p:sp>
    </p:spTree>
    <p:extLst>
      <p:ext uri="{BB962C8B-B14F-4D97-AF65-F5344CB8AC3E}">
        <p14:creationId xmlns:p14="http://schemas.microsoft.com/office/powerpoint/2010/main" val="5143484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613DCC-7D8F-A95E-E2DD-51A9CB9E03B6}"/>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33308D64-FB5C-F4A4-8AC5-9B6D9502BD3A}"/>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954274F5-8316-C249-24A1-F90184BB6EBF}"/>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27C87F1D-F3A5-8153-6C0A-978421B3DB16}"/>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17</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C1217419-CD77-7F39-B7F6-0EA36C626BD4}"/>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E2CC1E18-1975-8D9F-4E0E-CF8E36235696}"/>
              </a:ext>
            </a:extLst>
          </p:cNvPr>
          <p:cNvSpPr txBox="1"/>
          <p:nvPr/>
        </p:nvSpPr>
        <p:spPr>
          <a:xfrm>
            <a:off x="241300" y="228600"/>
            <a:ext cx="2997937"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rlow Condensed ExtraLight" panose="00000306000000000000" pitchFamily="2" charset="0"/>
              </a:rPr>
              <a:t>- function</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88986160-79A0-3141-DF4F-43D534FA0C8E}"/>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3" name="TextBox 2">
            <a:extLst>
              <a:ext uri="{FF2B5EF4-FFF2-40B4-BE49-F238E27FC236}">
                <a16:creationId xmlns:a16="http://schemas.microsoft.com/office/drawing/2014/main" id="{2C5347F5-C340-3574-2622-316B4F64795A}"/>
              </a:ext>
            </a:extLst>
          </p:cNvPr>
          <p:cNvSpPr txBox="1"/>
          <p:nvPr/>
        </p:nvSpPr>
        <p:spPr>
          <a:xfrm>
            <a:off x="0" y="2088504"/>
            <a:ext cx="12192000" cy="1015663"/>
          </a:xfrm>
          <a:prstGeom prst="rect">
            <a:avLst/>
          </a:prstGeom>
          <a:noFill/>
        </p:spPr>
        <p:txBody>
          <a:bodyPr wrap="square" rtlCol="0">
            <a:spAutoFit/>
          </a:bodyPr>
          <a:lstStyle/>
          <a:p>
            <a:pPr algn="ctr"/>
            <a:r>
              <a:rPr lang="en-US" sz="6000" b="1" dirty="0">
                <a:solidFill>
                  <a:srgbClr val="FFFF00"/>
                </a:solidFill>
              </a:rPr>
              <a:t>Immediately invoked function</a:t>
            </a:r>
            <a:endParaRPr lang="en-IN" sz="6000" b="1" dirty="0">
              <a:solidFill>
                <a:srgbClr val="FFFF00"/>
              </a:solidFill>
            </a:endParaRPr>
          </a:p>
        </p:txBody>
      </p:sp>
      <p:sp>
        <p:nvSpPr>
          <p:cNvPr id="5" name="TextBox 4">
            <a:extLst>
              <a:ext uri="{FF2B5EF4-FFF2-40B4-BE49-F238E27FC236}">
                <a16:creationId xmlns:a16="http://schemas.microsoft.com/office/drawing/2014/main" id="{501FF3DD-92A6-9733-04A8-4697F28076E3}"/>
              </a:ext>
            </a:extLst>
          </p:cNvPr>
          <p:cNvSpPr txBox="1"/>
          <p:nvPr/>
        </p:nvSpPr>
        <p:spPr>
          <a:xfrm>
            <a:off x="3067050" y="3061641"/>
            <a:ext cx="6057900" cy="3139321"/>
          </a:xfrm>
          <a:prstGeom prst="rect">
            <a:avLst/>
          </a:prstGeom>
          <a:noFill/>
        </p:spPr>
        <p:txBody>
          <a:bodyPr wrap="square" rtlCol="0">
            <a:spAutoFit/>
          </a:bodyPr>
          <a:lstStyle/>
          <a:p>
            <a:r>
              <a:rPr lang="en-US" sz="6600" dirty="0">
                <a:solidFill>
                  <a:srgbClr val="FFFF00"/>
                </a:solidFill>
              </a:rPr>
              <a:t>(</a:t>
            </a:r>
            <a:r>
              <a:rPr lang="en-US" sz="6600" dirty="0">
                <a:solidFill>
                  <a:srgbClr val="0070C0"/>
                </a:solidFill>
              </a:rPr>
              <a:t>function</a:t>
            </a:r>
            <a:r>
              <a:rPr lang="en-US" sz="6600" dirty="0"/>
              <a:t>() {</a:t>
            </a:r>
            <a:br>
              <a:rPr lang="en-US" sz="6600" dirty="0"/>
            </a:br>
            <a:r>
              <a:rPr lang="en-US" sz="6600" dirty="0"/>
              <a:t>		….</a:t>
            </a:r>
            <a:br>
              <a:rPr lang="en-US" sz="6600" dirty="0"/>
            </a:br>
            <a:r>
              <a:rPr lang="en-US" sz="6600" dirty="0"/>
              <a:t>}</a:t>
            </a:r>
            <a:r>
              <a:rPr lang="en-US" sz="6600" dirty="0">
                <a:solidFill>
                  <a:srgbClr val="FFFF00"/>
                </a:solidFill>
              </a:rPr>
              <a:t>)()</a:t>
            </a:r>
          </a:p>
        </p:txBody>
      </p:sp>
    </p:spTree>
    <p:extLst>
      <p:ext uri="{BB962C8B-B14F-4D97-AF65-F5344CB8AC3E}">
        <p14:creationId xmlns:p14="http://schemas.microsoft.com/office/powerpoint/2010/main" val="37728332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5FA4A0-6746-7F21-1583-63C5085410A1}"/>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5BE774FC-A2BA-06AA-00E2-F7F9483E7AC0}"/>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3A8650A6-96C5-F455-7575-0C81A789F45E}"/>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54D3009E-BB83-D92D-3098-A4C44733EB4C}"/>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17</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595AE5FD-D078-5DCF-CFE3-1BE299896E5C}"/>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34166054-0830-DE33-CCE5-3DEAAE240C74}"/>
              </a:ext>
            </a:extLst>
          </p:cNvPr>
          <p:cNvSpPr txBox="1"/>
          <p:nvPr/>
        </p:nvSpPr>
        <p:spPr>
          <a:xfrm>
            <a:off x="241300" y="228600"/>
            <a:ext cx="2997937"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rlow Condensed ExtraLight" panose="00000306000000000000" pitchFamily="2" charset="0"/>
              </a:rPr>
              <a:t>- function</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BEADED27-6DFF-2E0F-D994-D94C7A2FE703}"/>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3" name="TextBox 2">
            <a:extLst>
              <a:ext uri="{FF2B5EF4-FFF2-40B4-BE49-F238E27FC236}">
                <a16:creationId xmlns:a16="http://schemas.microsoft.com/office/drawing/2014/main" id="{183C6B57-F0AF-F2D0-A924-3A1357634864}"/>
              </a:ext>
            </a:extLst>
          </p:cNvPr>
          <p:cNvSpPr txBox="1"/>
          <p:nvPr/>
        </p:nvSpPr>
        <p:spPr>
          <a:xfrm>
            <a:off x="0" y="2088504"/>
            <a:ext cx="12192000" cy="1015663"/>
          </a:xfrm>
          <a:prstGeom prst="rect">
            <a:avLst/>
          </a:prstGeom>
          <a:noFill/>
        </p:spPr>
        <p:txBody>
          <a:bodyPr wrap="square" rtlCol="0">
            <a:spAutoFit/>
          </a:bodyPr>
          <a:lstStyle/>
          <a:p>
            <a:pPr algn="ctr"/>
            <a:r>
              <a:rPr lang="en-US" sz="6000" b="1" dirty="0">
                <a:solidFill>
                  <a:srgbClr val="FFFF00"/>
                </a:solidFill>
              </a:rPr>
              <a:t>Generator and Async function</a:t>
            </a:r>
            <a:endParaRPr lang="en-IN" sz="6000" b="1" dirty="0">
              <a:solidFill>
                <a:srgbClr val="FFFF00"/>
              </a:solidFill>
            </a:endParaRPr>
          </a:p>
        </p:txBody>
      </p:sp>
      <p:sp>
        <p:nvSpPr>
          <p:cNvPr id="5" name="TextBox 4">
            <a:extLst>
              <a:ext uri="{FF2B5EF4-FFF2-40B4-BE49-F238E27FC236}">
                <a16:creationId xmlns:a16="http://schemas.microsoft.com/office/drawing/2014/main" id="{B271A0AF-7966-EA7A-0051-CF174E18EC16}"/>
              </a:ext>
            </a:extLst>
          </p:cNvPr>
          <p:cNvSpPr txBox="1"/>
          <p:nvPr/>
        </p:nvSpPr>
        <p:spPr>
          <a:xfrm>
            <a:off x="771110" y="3552327"/>
            <a:ext cx="6057900" cy="1938992"/>
          </a:xfrm>
          <a:prstGeom prst="rect">
            <a:avLst/>
          </a:prstGeom>
          <a:noFill/>
        </p:spPr>
        <p:txBody>
          <a:bodyPr wrap="square" rtlCol="0">
            <a:spAutoFit/>
          </a:bodyPr>
          <a:lstStyle/>
          <a:p>
            <a:r>
              <a:rPr lang="en-US" sz="4000" dirty="0">
                <a:solidFill>
                  <a:srgbClr val="0070C0"/>
                </a:solidFill>
              </a:rPr>
              <a:t>function</a:t>
            </a:r>
            <a:r>
              <a:rPr lang="en-US" sz="4000" dirty="0">
                <a:solidFill>
                  <a:srgbClr val="FFFF00"/>
                </a:solidFill>
              </a:rPr>
              <a:t>* </a:t>
            </a:r>
            <a:r>
              <a:rPr lang="en-IN" sz="4000" dirty="0" err="1"/>
              <a:t>myFunc</a:t>
            </a:r>
            <a:r>
              <a:rPr lang="en-US" sz="4000" dirty="0"/>
              <a:t>() {</a:t>
            </a:r>
            <a:br>
              <a:rPr lang="en-US" sz="4000" dirty="0"/>
            </a:br>
            <a:r>
              <a:rPr lang="en-US" sz="4000" dirty="0"/>
              <a:t>		</a:t>
            </a:r>
            <a:r>
              <a:rPr lang="en-IN" sz="4000" dirty="0">
                <a:solidFill>
                  <a:srgbClr val="00B0F0"/>
                </a:solidFill>
              </a:rPr>
              <a:t>yield</a:t>
            </a:r>
            <a:r>
              <a:rPr lang="en-IN" sz="4000" dirty="0"/>
              <a:t> 1;</a:t>
            </a:r>
            <a:br>
              <a:rPr lang="en-US" sz="4000" dirty="0"/>
            </a:br>
            <a:r>
              <a:rPr lang="en-US" sz="4000" dirty="0"/>
              <a:t>}</a:t>
            </a:r>
            <a:endParaRPr lang="en-US" sz="4000" dirty="0">
              <a:solidFill>
                <a:srgbClr val="FFFF00"/>
              </a:solidFill>
            </a:endParaRPr>
          </a:p>
        </p:txBody>
      </p:sp>
      <p:sp>
        <p:nvSpPr>
          <p:cNvPr id="4" name="TextBox 3">
            <a:extLst>
              <a:ext uri="{FF2B5EF4-FFF2-40B4-BE49-F238E27FC236}">
                <a16:creationId xmlns:a16="http://schemas.microsoft.com/office/drawing/2014/main" id="{FDD2EE76-1D4B-795E-DB0C-85515DF20712}"/>
              </a:ext>
            </a:extLst>
          </p:cNvPr>
          <p:cNvSpPr txBox="1"/>
          <p:nvPr/>
        </p:nvSpPr>
        <p:spPr>
          <a:xfrm>
            <a:off x="6134100" y="3384371"/>
            <a:ext cx="6057900" cy="2308324"/>
          </a:xfrm>
          <a:prstGeom prst="rect">
            <a:avLst/>
          </a:prstGeom>
          <a:noFill/>
        </p:spPr>
        <p:txBody>
          <a:bodyPr wrap="square" rtlCol="0">
            <a:spAutoFit/>
          </a:bodyPr>
          <a:lstStyle/>
          <a:p>
            <a:r>
              <a:rPr lang="en-US" sz="4800" dirty="0"/>
              <a:t>async</a:t>
            </a:r>
            <a:r>
              <a:rPr lang="en-US" sz="4800" dirty="0">
                <a:solidFill>
                  <a:srgbClr val="0070C0"/>
                </a:solidFill>
              </a:rPr>
              <a:t> function</a:t>
            </a:r>
            <a:r>
              <a:rPr lang="en-US" sz="4800" dirty="0"/>
              <a:t>() {</a:t>
            </a:r>
            <a:br>
              <a:rPr lang="en-US" sz="4800" dirty="0"/>
            </a:br>
            <a:r>
              <a:rPr lang="en-US" sz="4800" dirty="0"/>
              <a:t>		</a:t>
            </a:r>
            <a:r>
              <a:rPr lang="en-US" sz="4800" dirty="0">
                <a:solidFill>
                  <a:srgbClr val="00B0F0"/>
                </a:solidFill>
              </a:rPr>
              <a:t>return</a:t>
            </a:r>
            <a:r>
              <a:rPr lang="en-US" sz="4800" dirty="0"/>
              <a:t> true;</a:t>
            </a:r>
            <a:br>
              <a:rPr lang="en-US" sz="4800" dirty="0"/>
            </a:br>
            <a:r>
              <a:rPr lang="en-US" sz="4800" dirty="0"/>
              <a:t>}</a:t>
            </a:r>
            <a:endParaRPr lang="en-US" sz="4800" dirty="0">
              <a:solidFill>
                <a:srgbClr val="FFFF00"/>
              </a:solidFill>
            </a:endParaRPr>
          </a:p>
        </p:txBody>
      </p:sp>
    </p:spTree>
    <p:extLst>
      <p:ext uri="{BB962C8B-B14F-4D97-AF65-F5344CB8AC3E}">
        <p14:creationId xmlns:p14="http://schemas.microsoft.com/office/powerpoint/2010/main" val="474558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29704D-2606-6B60-393A-6C3FFBFDC0F1}"/>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64150AEA-0269-B1B8-4957-0043A3555635}"/>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46788B22-57DB-F12D-C0F3-D0F1DAD86B36}"/>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B56DEE90-81D3-B00E-5131-7923A4293C41}"/>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17</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C1693801-53A8-41C6-2AAA-51C12D307306}"/>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6D4A9A64-1207-D439-13D0-A2811A6EFF94}"/>
              </a:ext>
            </a:extLst>
          </p:cNvPr>
          <p:cNvSpPr txBox="1"/>
          <p:nvPr/>
        </p:nvSpPr>
        <p:spPr>
          <a:xfrm>
            <a:off x="241300" y="228600"/>
            <a:ext cx="2997937"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rlow Condensed ExtraLight" panose="00000306000000000000" pitchFamily="2" charset="0"/>
              </a:rPr>
              <a:t>- function</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2C3EF31D-CF5F-F299-35FB-F6E50076E0C3}"/>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3" name="TextBox 2">
            <a:extLst>
              <a:ext uri="{FF2B5EF4-FFF2-40B4-BE49-F238E27FC236}">
                <a16:creationId xmlns:a16="http://schemas.microsoft.com/office/drawing/2014/main" id="{A7F25564-2ABC-99DA-B23E-734FE3439282}"/>
              </a:ext>
            </a:extLst>
          </p:cNvPr>
          <p:cNvSpPr txBox="1"/>
          <p:nvPr/>
        </p:nvSpPr>
        <p:spPr>
          <a:xfrm>
            <a:off x="38100" y="1787045"/>
            <a:ext cx="12192000" cy="2062103"/>
          </a:xfrm>
          <a:prstGeom prst="rect">
            <a:avLst/>
          </a:prstGeom>
          <a:noFill/>
        </p:spPr>
        <p:txBody>
          <a:bodyPr wrap="square" rtlCol="0">
            <a:spAutoFit/>
          </a:bodyPr>
          <a:lstStyle/>
          <a:p>
            <a:pPr algn="ctr"/>
            <a:r>
              <a:rPr lang="en-US" sz="4000" b="1" dirty="0">
                <a:solidFill>
                  <a:schemeClr val="tx1">
                    <a:lumMod val="65000"/>
                  </a:schemeClr>
                </a:solidFill>
              </a:rPr>
              <a:t>ES6(ECMAScript 2025)</a:t>
            </a:r>
            <a:br>
              <a:rPr lang="en-US" sz="4000" b="1" dirty="0">
                <a:solidFill>
                  <a:srgbClr val="FFFF00"/>
                </a:solidFill>
              </a:rPr>
            </a:br>
            <a:r>
              <a:rPr lang="en-US" sz="8800" b="1" dirty="0">
                <a:solidFill>
                  <a:srgbClr val="FFFF00"/>
                </a:solidFill>
              </a:rPr>
              <a:t>Arrow function</a:t>
            </a:r>
            <a:endParaRPr lang="en-IN" sz="8800" b="1" dirty="0">
              <a:solidFill>
                <a:srgbClr val="FFFF00"/>
              </a:solidFill>
            </a:endParaRPr>
          </a:p>
        </p:txBody>
      </p:sp>
      <p:sp>
        <p:nvSpPr>
          <p:cNvPr id="5" name="TextBox 4">
            <a:extLst>
              <a:ext uri="{FF2B5EF4-FFF2-40B4-BE49-F238E27FC236}">
                <a16:creationId xmlns:a16="http://schemas.microsoft.com/office/drawing/2014/main" id="{D2AD1667-DC51-F4C2-CB00-069CA97F1083}"/>
              </a:ext>
            </a:extLst>
          </p:cNvPr>
          <p:cNvSpPr txBox="1"/>
          <p:nvPr/>
        </p:nvSpPr>
        <p:spPr>
          <a:xfrm>
            <a:off x="0" y="3686978"/>
            <a:ext cx="12192000" cy="1429302"/>
          </a:xfrm>
          <a:prstGeom prst="rect">
            <a:avLst/>
          </a:prstGeom>
          <a:noFill/>
        </p:spPr>
        <p:txBody>
          <a:bodyPr wrap="square" rtlCol="0">
            <a:spAutoFit/>
          </a:bodyPr>
          <a:lstStyle/>
          <a:p>
            <a:pPr algn="ctr">
              <a:lnSpc>
                <a:spcPct val="150000"/>
              </a:lnSpc>
            </a:pPr>
            <a:r>
              <a:rPr lang="en-US" sz="6600" dirty="0"/>
              <a:t>let </a:t>
            </a:r>
            <a:r>
              <a:rPr lang="en-US" sz="6600" dirty="0" err="1"/>
              <a:t>myFunc</a:t>
            </a:r>
            <a:r>
              <a:rPr lang="en-US" sz="6600" dirty="0"/>
              <a:t> = </a:t>
            </a:r>
            <a:r>
              <a:rPr lang="en-US" sz="6600" dirty="0">
                <a:solidFill>
                  <a:srgbClr val="0070C0"/>
                </a:solidFill>
              </a:rPr>
              <a:t>()</a:t>
            </a:r>
            <a:r>
              <a:rPr lang="en-US" sz="6600" dirty="0"/>
              <a:t> =&gt; {}</a:t>
            </a:r>
          </a:p>
        </p:txBody>
      </p:sp>
    </p:spTree>
    <p:extLst>
      <p:ext uri="{BB962C8B-B14F-4D97-AF65-F5344CB8AC3E}">
        <p14:creationId xmlns:p14="http://schemas.microsoft.com/office/powerpoint/2010/main" val="388434884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6FB9B3-DA31-4DBD-BB87-1B71D1A07B39}"/>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4A828EC8-DB54-19CA-ED47-BA2DC44DF0D9}"/>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9467CE05-F1DB-3300-FE98-7C788ED3DA36}"/>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9FBEB048-96EB-5DF4-33DE-CC5D82D39552}"/>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17</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CDE03EF7-E440-902A-B9CA-913D66C6DD70}"/>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752A2FAB-A1F0-DCAC-BDFC-611EC8B73750}"/>
              </a:ext>
            </a:extLst>
          </p:cNvPr>
          <p:cNvSpPr txBox="1"/>
          <p:nvPr/>
        </p:nvSpPr>
        <p:spPr>
          <a:xfrm>
            <a:off x="241300" y="228600"/>
            <a:ext cx="1601721" cy="584775"/>
          </a:xfrm>
          <a:prstGeom prst="rect">
            <a:avLst/>
          </a:prstGeom>
          <a:noFill/>
        </p:spPr>
        <p:txBody>
          <a:bodyPr wrap="none" rtlCol="0">
            <a:spAutoFit/>
          </a:bodyPr>
          <a:lstStyle/>
          <a:p>
            <a:r>
              <a:rPr lang="en-US" sz="3200" b="1" dirty="0">
                <a:latin typeface="Barlow Condensed ExtraLight" panose="00000306000000000000" pitchFamily="2" charset="0"/>
              </a:rPr>
              <a:t>JavaScript</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844BF534-B412-5F90-8E04-3CF8AAC2502C}"/>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3" name="TextBox 2">
            <a:extLst>
              <a:ext uri="{FF2B5EF4-FFF2-40B4-BE49-F238E27FC236}">
                <a16:creationId xmlns:a16="http://schemas.microsoft.com/office/drawing/2014/main" id="{0FAFBCF0-497D-CD72-636F-66F6474B6EB4}"/>
              </a:ext>
            </a:extLst>
          </p:cNvPr>
          <p:cNvSpPr txBox="1"/>
          <p:nvPr/>
        </p:nvSpPr>
        <p:spPr>
          <a:xfrm>
            <a:off x="-38100" y="1494657"/>
            <a:ext cx="12192000" cy="1323439"/>
          </a:xfrm>
          <a:prstGeom prst="rect">
            <a:avLst/>
          </a:prstGeom>
          <a:noFill/>
        </p:spPr>
        <p:txBody>
          <a:bodyPr wrap="square" rtlCol="0">
            <a:spAutoFit/>
          </a:bodyPr>
          <a:lstStyle/>
          <a:p>
            <a:pPr algn="ctr"/>
            <a:r>
              <a:rPr lang="en-US" sz="8000" b="1" dirty="0">
                <a:solidFill>
                  <a:srgbClr val="FFFF00"/>
                </a:solidFill>
              </a:rPr>
              <a:t>Function argument</a:t>
            </a:r>
            <a:endParaRPr lang="en-IN" sz="8000" b="1" dirty="0">
              <a:solidFill>
                <a:srgbClr val="FFFF00"/>
              </a:solidFill>
            </a:endParaRPr>
          </a:p>
        </p:txBody>
      </p:sp>
      <p:sp>
        <p:nvSpPr>
          <p:cNvPr id="5" name="TextBox 4">
            <a:extLst>
              <a:ext uri="{FF2B5EF4-FFF2-40B4-BE49-F238E27FC236}">
                <a16:creationId xmlns:a16="http://schemas.microsoft.com/office/drawing/2014/main" id="{995ECEF1-7E50-B4D9-8045-21A7806738D2}"/>
              </a:ext>
            </a:extLst>
          </p:cNvPr>
          <p:cNvSpPr txBox="1"/>
          <p:nvPr/>
        </p:nvSpPr>
        <p:spPr>
          <a:xfrm>
            <a:off x="2320338" y="2763702"/>
            <a:ext cx="7475123" cy="2800767"/>
          </a:xfrm>
          <a:prstGeom prst="rect">
            <a:avLst/>
          </a:prstGeom>
          <a:noFill/>
        </p:spPr>
        <p:txBody>
          <a:bodyPr wrap="none" rtlCol="0">
            <a:spAutoFit/>
          </a:bodyPr>
          <a:lstStyle/>
          <a:p>
            <a:r>
              <a:rPr lang="en-US" sz="4400" dirty="0">
                <a:solidFill>
                  <a:srgbClr val="0070C0"/>
                </a:solidFill>
              </a:rPr>
              <a:t>function</a:t>
            </a:r>
            <a:r>
              <a:rPr lang="en-US" sz="4400" dirty="0"/>
              <a:t> sum(</a:t>
            </a:r>
            <a:r>
              <a:rPr lang="en-US" sz="4400" dirty="0">
                <a:solidFill>
                  <a:srgbClr val="FFFF00"/>
                </a:solidFill>
              </a:rPr>
              <a:t>...</a:t>
            </a:r>
            <a:r>
              <a:rPr lang="en-US" sz="4400" dirty="0" err="1">
                <a:solidFill>
                  <a:srgbClr val="FFFF00"/>
                </a:solidFill>
              </a:rPr>
              <a:t>args</a:t>
            </a:r>
            <a:r>
              <a:rPr lang="en-US" sz="4400" dirty="0"/>
              <a:t>) {</a:t>
            </a:r>
            <a:br>
              <a:rPr lang="en-US" sz="4400" dirty="0"/>
            </a:br>
            <a:r>
              <a:rPr lang="en-US" sz="4400" dirty="0"/>
              <a:t>  return </a:t>
            </a:r>
            <a:r>
              <a:rPr lang="en-US" sz="4400" dirty="0">
                <a:solidFill>
                  <a:srgbClr val="FFFF00"/>
                </a:solidFill>
              </a:rPr>
              <a:t> </a:t>
            </a:r>
            <a:r>
              <a:rPr lang="en-US" sz="4400" dirty="0" err="1">
                <a:solidFill>
                  <a:srgbClr val="FFFF00"/>
                </a:solidFill>
              </a:rPr>
              <a:t>args</a:t>
            </a:r>
            <a:r>
              <a:rPr lang="en-US" sz="4400" dirty="0"/>
              <a:t>;</a:t>
            </a:r>
            <a:br>
              <a:rPr lang="en-US" sz="4400" dirty="0"/>
            </a:br>
            <a:r>
              <a:rPr lang="en-US" sz="4400" dirty="0"/>
              <a:t>}</a:t>
            </a:r>
            <a:br>
              <a:rPr lang="en-US" sz="4400" dirty="0"/>
            </a:br>
            <a:r>
              <a:rPr lang="en-US" sz="4400" dirty="0"/>
              <a:t>let x = sum(4, 9, 16, 25, 29);</a:t>
            </a:r>
            <a:endParaRPr lang="en-IN" sz="4400" dirty="0"/>
          </a:p>
        </p:txBody>
      </p:sp>
    </p:spTree>
    <p:extLst>
      <p:ext uri="{BB962C8B-B14F-4D97-AF65-F5344CB8AC3E}">
        <p14:creationId xmlns:p14="http://schemas.microsoft.com/office/powerpoint/2010/main" val="56280206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F16C9D-4BE8-BE1D-4457-AF77BC59F108}"/>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49CCD31C-4E10-ADDB-9F54-6C6BE2422F88}"/>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B01A1988-E2B2-BC44-4C10-975B5A1AE35D}"/>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8C00363E-73A8-6B0E-E0ED-740D8A98F55C}"/>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17</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03EE1217-C057-25C5-6526-D02BC6C2B247}"/>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1C13E8E4-1AF6-D344-1A6E-2EE10D21E4EF}"/>
              </a:ext>
            </a:extLst>
          </p:cNvPr>
          <p:cNvSpPr txBox="1"/>
          <p:nvPr/>
        </p:nvSpPr>
        <p:spPr>
          <a:xfrm>
            <a:off x="241300" y="228600"/>
            <a:ext cx="1601721" cy="584775"/>
          </a:xfrm>
          <a:prstGeom prst="rect">
            <a:avLst/>
          </a:prstGeom>
          <a:noFill/>
        </p:spPr>
        <p:txBody>
          <a:bodyPr wrap="none" rtlCol="0">
            <a:spAutoFit/>
          </a:bodyPr>
          <a:lstStyle/>
          <a:p>
            <a:r>
              <a:rPr lang="en-US" sz="3200" b="1" dirty="0">
                <a:latin typeface="Barlow Condensed ExtraLight" panose="00000306000000000000" pitchFamily="2" charset="0"/>
              </a:rPr>
              <a:t>JavaScript</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3AF065EC-3729-BE67-B3F0-C03395FD045A}"/>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4" name="Picture 3">
            <a:extLst>
              <a:ext uri="{FF2B5EF4-FFF2-40B4-BE49-F238E27FC236}">
                <a16:creationId xmlns:a16="http://schemas.microsoft.com/office/drawing/2014/main" id="{CE11F2F2-0144-D7F2-9651-03A4585C5BEE}"/>
              </a:ext>
            </a:extLst>
          </p:cNvPr>
          <p:cNvPicPr>
            <a:picLocks noChangeAspect="1"/>
          </p:cNvPicPr>
          <p:nvPr/>
        </p:nvPicPr>
        <p:blipFill>
          <a:blip r:embed="rId4"/>
          <a:stretch>
            <a:fillRect/>
          </a:stretch>
        </p:blipFill>
        <p:spPr>
          <a:xfrm>
            <a:off x="1428534" y="1477296"/>
            <a:ext cx="8855152" cy="4191835"/>
          </a:xfrm>
          <a:prstGeom prst="rect">
            <a:avLst/>
          </a:prstGeom>
        </p:spPr>
      </p:pic>
    </p:spTree>
    <p:extLst>
      <p:ext uri="{BB962C8B-B14F-4D97-AF65-F5344CB8AC3E}">
        <p14:creationId xmlns:p14="http://schemas.microsoft.com/office/powerpoint/2010/main" val="95333199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2F9400-AEE7-45E4-3329-0BB05C231C56}"/>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CA44D2FB-93B2-A1F7-9C37-636F6B99D341}"/>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B6BBA247-00C4-94ED-2DBB-50D0F85A7DE8}"/>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3EA01910-7F86-2A7E-EBAA-16C2E90F1CF3}"/>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18</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3FB77414-E3E8-3D7F-07B9-DD20A7519542}"/>
              </a:ext>
            </a:extLst>
          </p:cNvPr>
          <p:cNvSpPr txBox="1"/>
          <p:nvPr/>
        </p:nvSpPr>
        <p:spPr>
          <a:xfrm>
            <a:off x="241300" y="228600"/>
            <a:ext cx="1601721" cy="584775"/>
          </a:xfrm>
          <a:prstGeom prst="rect">
            <a:avLst/>
          </a:prstGeom>
          <a:noFill/>
        </p:spPr>
        <p:txBody>
          <a:bodyPr wrap="none" rtlCol="0">
            <a:spAutoFit/>
          </a:bodyPr>
          <a:lstStyle/>
          <a:p>
            <a:r>
              <a:rPr lang="en-US" sz="3200" b="1" dirty="0">
                <a:latin typeface="Barlow Condensed ExtraLight" panose="00000306000000000000" pitchFamily="2" charset="0"/>
              </a:rPr>
              <a:t>JavaScript</a:t>
            </a:r>
            <a:endParaRPr lang="en-US" sz="3200" dirty="0">
              <a:solidFill>
                <a:srgbClr val="FFFF00"/>
              </a:solidFill>
            </a:endParaRPr>
          </a:p>
        </p:txBody>
      </p:sp>
      <p:sp>
        <p:nvSpPr>
          <p:cNvPr id="6" name="TextBox 5">
            <a:extLst>
              <a:ext uri="{FF2B5EF4-FFF2-40B4-BE49-F238E27FC236}">
                <a16:creationId xmlns:a16="http://schemas.microsoft.com/office/drawing/2014/main" id="{0B76A80A-27CA-DD1C-08C8-EDFADE710869}"/>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A4F556BA-E38C-9A88-246F-384AC4C7A452}"/>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pic>
        <p:nvPicPr>
          <p:cNvPr id="13" name="Picture 12">
            <a:extLst>
              <a:ext uri="{FF2B5EF4-FFF2-40B4-BE49-F238E27FC236}">
                <a16:creationId xmlns:a16="http://schemas.microsoft.com/office/drawing/2014/main" id="{B0D1D50A-A130-B206-CA44-F72DDAFE4EF4}"/>
              </a:ext>
            </a:extLst>
          </p:cNvPr>
          <p:cNvPicPr>
            <a:picLocks noChangeAspect="1"/>
          </p:cNvPicPr>
          <p:nvPr/>
        </p:nvPicPr>
        <p:blipFill>
          <a:blip r:embed="rId4"/>
          <a:stretch>
            <a:fillRect/>
          </a:stretch>
        </p:blipFill>
        <p:spPr>
          <a:xfrm>
            <a:off x="1742661" y="1859659"/>
            <a:ext cx="8706678" cy="4519534"/>
          </a:xfrm>
          <a:prstGeom prst="rect">
            <a:avLst/>
          </a:prstGeom>
        </p:spPr>
      </p:pic>
    </p:spTree>
    <p:extLst>
      <p:ext uri="{BB962C8B-B14F-4D97-AF65-F5344CB8AC3E}">
        <p14:creationId xmlns:p14="http://schemas.microsoft.com/office/powerpoint/2010/main" val="3118980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4B94CD-0809-14B6-E79F-D0C06F89CA15}"/>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F3A13225-B875-57E9-5CCB-88427D8711E0}"/>
              </a:ext>
            </a:extLst>
          </p:cNvPr>
          <p:cNvSpPr>
            <a:spLocks noGrp="1"/>
          </p:cNvSpPr>
          <p:nvPr>
            <p:ph type="title"/>
          </p:nvPr>
        </p:nvSpPr>
        <p:spPr>
          <a:xfrm>
            <a:off x="677334" y="1418467"/>
            <a:ext cx="8596668" cy="612913"/>
          </a:xfrm>
        </p:spPr>
        <p:txBody>
          <a:bodyPr>
            <a:normAutofit fontScale="90000"/>
          </a:bodyPr>
          <a:lstStyle/>
          <a:p>
            <a:r>
              <a:rPr lang="en-US" b="1" dirty="0">
                <a:solidFill>
                  <a:schemeClr val="tx1"/>
                </a:solidFill>
              </a:rPr>
              <a:t>What is server-side</a:t>
            </a:r>
            <a:endParaRPr lang="en-IN" dirty="0"/>
          </a:p>
        </p:txBody>
      </p:sp>
      <p:sp>
        <p:nvSpPr>
          <p:cNvPr id="3" name="Content Placeholder 2">
            <a:extLst>
              <a:ext uri="{FF2B5EF4-FFF2-40B4-BE49-F238E27FC236}">
                <a16:creationId xmlns:a16="http://schemas.microsoft.com/office/drawing/2014/main" id="{29D21329-5AAF-6358-9761-2C4901A09C8C}"/>
              </a:ext>
            </a:extLst>
          </p:cNvPr>
          <p:cNvSpPr>
            <a:spLocks noGrp="1"/>
          </p:cNvSpPr>
          <p:nvPr>
            <p:ph idx="1"/>
          </p:nvPr>
        </p:nvSpPr>
        <p:spPr>
          <a:xfrm>
            <a:off x="677334" y="2160589"/>
            <a:ext cx="7661596" cy="3880773"/>
          </a:xfrm>
        </p:spPr>
        <p:txBody>
          <a:bodyPr>
            <a:normAutofit/>
          </a:bodyPr>
          <a:lstStyle/>
          <a:p>
            <a:r>
              <a:rPr lang="en-US" dirty="0"/>
              <a:t>Earlier, JavaScript was introduced only for client-side and added behavior to HTML.</a:t>
            </a:r>
          </a:p>
          <a:p>
            <a:r>
              <a:rPr lang="en-US" dirty="0"/>
              <a:t>From 2009, we started using JavaScript as a server-side language for creating dynamic websites.</a:t>
            </a:r>
          </a:p>
          <a:p>
            <a:r>
              <a:rPr lang="en-US" dirty="0"/>
              <a:t>Best example is NodeJS. We can execute JavaScript outside the browser. Which is faster than any other programming language, such as PHP, Java, .NET, etc.</a:t>
            </a:r>
          </a:p>
        </p:txBody>
      </p:sp>
      <p:sp>
        <p:nvSpPr>
          <p:cNvPr id="5" name="Title 1">
            <a:extLst>
              <a:ext uri="{FF2B5EF4-FFF2-40B4-BE49-F238E27FC236}">
                <a16:creationId xmlns:a16="http://schemas.microsoft.com/office/drawing/2014/main" id="{23B0E81A-A704-BABA-7779-F926A6BFCB35}"/>
              </a:ext>
            </a:extLst>
          </p:cNvPr>
          <p:cNvSpPr txBox="1">
            <a:spLocks/>
          </p:cNvSpPr>
          <p:nvPr/>
        </p:nvSpPr>
        <p:spPr>
          <a:xfrm>
            <a:off x="677334" y="1418467"/>
            <a:ext cx="8596668" cy="74212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b="1" dirty="0">
              <a:solidFill>
                <a:schemeClr val="tx1"/>
              </a:solidFill>
            </a:endParaRPr>
          </a:p>
        </p:txBody>
      </p:sp>
      <p:sp>
        <p:nvSpPr>
          <p:cNvPr id="10" name="Ribbon: Curved and Tilted Down 9">
            <a:extLst>
              <a:ext uri="{FF2B5EF4-FFF2-40B4-BE49-F238E27FC236}">
                <a16:creationId xmlns:a16="http://schemas.microsoft.com/office/drawing/2014/main" id="{3DBA1B1D-2AF2-C619-7353-1037498CD788}"/>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11" name="Scroll: Vertical 10">
            <a:extLst>
              <a:ext uri="{FF2B5EF4-FFF2-40B4-BE49-F238E27FC236}">
                <a16:creationId xmlns:a16="http://schemas.microsoft.com/office/drawing/2014/main" id="{BE18EA22-49FD-59C7-DB0C-3006A91F02E6}"/>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7" name="TextBox 6"/>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109018854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149861-C4EC-B659-D47F-34A85C28B676}"/>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B6D5B339-0BDC-37C2-C569-2EACB2CAF799}"/>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153C3260-CCD6-ECA8-2881-24DC7B5B146F}"/>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9AFA93F1-57FC-938C-3C8E-F3B40D6F649B}"/>
              </a:ext>
            </a:extLst>
          </p:cNvPr>
          <p:cNvSpPr>
            <a:spLocks noGrp="1"/>
          </p:cNvSpPr>
          <p:nvPr>
            <p:ph type="title"/>
          </p:nvPr>
        </p:nvSpPr>
        <p:spPr>
          <a:xfrm>
            <a:off x="0" y="404897"/>
            <a:ext cx="12192000" cy="2947244"/>
          </a:xfrm>
          <a:noFill/>
        </p:spPr>
        <p:txBody>
          <a:bodyPr anchor="ctr">
            <a:normAutofit fontScale="90000"/>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18</a:t>
            </a:r>
            <a:br>
              <a:rPr lang="en-US" sz="7200" dirty="0">
                <a:solidFill>
                  <a:schemeClr val="tx1"/>
                </a:solidFill>
                <a:latin typeface="Bahnschrift SemiLight" pitchFamily="34" charset="0"/>
              </a:rPr>
            </a:br>
            <a:r>
              <a:rPr lang="en-US" sz="7200" dirty="0">
                <a:solidFill>
                  <a:schemeClr val="tx1"/>
                </a:solidFill>
                <a:latin typeface="Bahnschrift SemiLight" pitchFamily="34" charset="0"/>
              </a:rPr>
              <a:t>Part -1</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189C8F6B-5B31-4ED8-3898-4D1282BFC400}"/>
              </a:ext>
            </a:extLst>
          </p:cNvPr>
          <p:cNvSpPr txBox="1"/>
          <p:nvPr/>
        </p:nvSpPr>
        <p:spPr>
          <a:xfrm>
            <a:off x="241300" y="228600"/>
            <a:ext cx="3498073"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HTML DOM</a:t>
            </a:r>
          </a:p>
        </p:txBody>
      </p:sp>
      <p:sp>
        <p:nvSpPr>
          <p:cNvPr id="6" name="TextBox 5">
            <a:extLst>
              <a:ext uri="{FF2B5EF4-FFF2-40B4-BE49-F238E27FC236}">
                <a16:creationId xmlns:a16="http://schemas.microsoft.com/office/drawing/2014/main" id="{AB1608DB-E7C4-E657-82B2-94FBDECEFA0F}"/>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E957E275-BDBA-D534-6E50-E4209F8745FA}"/>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17653419-EF4E-732A-95D4-65E38DD79E68}"/>
              </a:ext>
            </a:extLst>
          </p:cNvPr>
          <p:cNvSpPr txBox="1"/>
          <p:nvPr/>
        </p:nvSpPr>
        <p:spPr>
          <a:xfrm>
            <a:off x="0" y="2884474"/>
            <a:ext cx="12191999" cy="1446550"/>
          </a:xfrm>
          <a:prstGeom prst="rect">
            <a:avLst/>
          </a:prstGeom>
          <a:noFill/>
        </p:spPr>
        <p:txBody>
          <a:bodyPr wrap="square" rtlCol="0">
            <a:spAutoFit/>
          </a:bodyPr>
          <a:lstStyle/>
          <a:p>
            <a:pPr algn="ctr"/>
            <a:r>
              <a:rPr lang="en-US" sz="8800" dirty="0" err="1">
                <a:solidFill>
                  <a:srgbClr val="FFFF00"/>
                </a:solidFill>
              </a:rPr>
              <a:t>getElementById</a:t>
            </a:r>
            <a:r>
              <a:rPr lang="en-US" sz="8800" dirty="0">
                <a:solidFill>
                  <a:srgbClr val="FFFF00"/>
                </a:solidFill>
              </a:rPr>
              <a:t>()</a:t>
            </a:r>
            <a:endParaRPr lang="en-IN" sz="8800" dirty="0"/>
          </a:p>
        </p:txBody>
      </p:sp>
      <p:sp>
        <p:nvSpPr>
          <p:cNvPr id="4" name="TextBox 3">
            <a:extLst>
              <a:ext uri="{FF2B5EF4-FFF2-40B4-BE49-F238E27FC236}">
                <a16:creationId xmlns:a16="http://schemas.microsoft.com/office/drawing/2014/main" id="{C01B8647-9525-6348-3211-19272DA4AC40}"/>
              </a:ext>
            </a:extLst>
          </p:cNvPr>
          <p:cNvSpPr txBox="1"/>
          <p:nvPr/>
        </p:nvSpPr>
        <p:spPr>
          <a:xfrm>
            <a:off x="1036858" y="4625015"/>
            <a:ext cx="10118283" cy="646331"/>
          </a:xfrm>
          <a:prstGeom prst="rect">
            <a:avLst/>
          </a:prstGeom>
          <a:noFill/>
        </p:spPr>
        <p:txBody>
          <a:bodyPr wrap="none" rtlCol="0">
            <a:spAutoFit/>
          </a:bodyPr>
          <a:lstStyle/>
          <a:p>
            <a:r>
              <a:rPr lang="en-US" sz="3600" dirty="0"/>
              <a:t>&lt;div </a:t>
            </a:r>
            <a:r>
              <a:rPr lang="en-US" sz="3600" dirty="0">
                <a:solidFill>
                  <a:srgbClr val="00B050"/>
                </a:solidFill>
              </a:rPr>
              <a:t>id</a:t>
            </a:r>
            <a:r>
              <a:rPr lang="en-US" sz="3600" dirty="0"/>
              <a:t>=‘</a:t>
            </a:r>
            <a:r>
              <a:rPr lang="en-US" sz="3600" dirty="0">
                <a:solidFill>
                  <a:srgbClr val="FFFF00"/>
                </a:solidFill>
              </a:rPr>
              <a:t>container</a:t>
            </a:r>
            <a:r>
              <a:rPr lang="en-US" sz="3600" dirty="0"/>
              <a:t>’&gt;</a:t>
            </a:r>
            <a:r>
              <a:rPr lang="en-US" sz="3600" dirty="0">
                <a:solidFill>
                  <a:schemeClr val="tx1">
                    <a:lumMod val="75000"/>
                  </a:schemeClr>
                </a:solidFill>
              </a:rPr>
              <a:t>Welcome to UIDHTML</a:t>
            </a:r>
            <a:r>
              <a:rPr lang="en-US" sz="3600" dirty="0"/>
              <a:t>&lt;/div&gt;</a:t>
            </a:r>
            <a:endParaRPr lang="en-IN" sz="3600" dirty="0"/>
          </a:p>
        </p:txBody>
      </p:sp>
    </p:spTree>
    <p:extLst>
      <p:ext uri="{BB962C8B-B14F-4D97-AF65-F5344CB8AC3E}">
        <p14:creationId xmlns:p14="http://schemas.microsoft.com/office/powerpoint/2010/main" val="16009055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EF5113-1FFD-3BBC-4D15-5B5933D752C0}"/>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FBB02234-97C6-2A36-53E1-CBB0ADC69B49}"/>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40C51B33-F8E9-635D-5333-913D6A1AF1E2}"/>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2B4AE06E-BE0B-39A5-FBEC-41DFE775A674}"/>
              </a:ext>
            </a:extLst>
          </p:cNvPr>
          <p:cNvSpPr>
            <a:spLocks noGrp="1"/>
          </p:cNvSpPr>
          <p:nvPr>
            <p:ph type="title"/>
          </p:nvPr>
        </p:nvSpPr>
        <p:spPr>
          <a:xfrm>
            <a:off x="0" y="404897"/>
            <a:ext cx="12192000" cy="2947244"/>
          </a:xfrm>
          <a:noFill/>
        </p:spPr>
        <p:txBody>
          <a:bodyPr anchor="ctr">
            <a:normAutofit fontScale="90000"/>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18</a:t>
            </a:r>
            <a:br>
              <a:rPr lang="en-US" sz="7200" dirty="0">
                <a:solidFill>
                  <a:schemeClr val="tx1"/>
                </a:solidFill>
                <a:latin typeface="Bahnschrift SemiLight" pitchFamily="34" charset="0"/>
              </a:rPr>
            </a:br>
            <a:r>
              <a:rPr lang="en-US" sz="7200" dirty="0">
                <a:solidFill>
                  <a:schemeClr val="tx1"/>
                </a:solidFill>
                <a:latin typeface="Bahnschrift SemiLight" pitchFamily="34" charset="0"/>
              </a:rPr>
              <a:t>Part -2</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86784506-3FDE-871B-4B81-1E73616DB492}"/>
              </a:ext>
            </a:extLst>
          </p:cNvPr>
          <p:cNvSpPr txBox="1"/>
          <p:nvPr/>
        </p:nvSpPr>
        <p:spPr>
          <a:xfrm>
            <a:off x="241300" y="228600"/>
            <a:ext cx="3498073"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HTML DOM</a:t>
            </a:r>
          </a:p>
        </p:txBody>
      </p:sp>
      <p:sp>
        <p:nvSpPr>
          <p:cNvPr id="6" name="TextBox 5">
            <a:extLst>
              <a:ext uri="{FF2B5EF4-FFF2-40B4-BE49-F238E27FC236}">
                <a16:creationId xmlns:a16="http://schemas.microsoft.com/office/drawing/2014/main" id="{792AA292-E37A-C259-94BB-4D582F061438}"/>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1E58C98C-63AE-B675-EF51-8990A7A00AA6}"/>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A1A221E3-E38E-AB80-A418-6316CDD94F74}"/>
              </a:ext>
            </a:extLst>
          </p:cNvPr>
          <p:cNvSpPr txBox="1"/>
          <p:nvPr/>
        </p:nvSpPr>
        <p:spPr>
          <a:xfrm>
            <a:off x="435636" y="3048140"/>
            <a:ext cx="11511199" cy="1107996"/>
          </a:xfrm>
          <a:prstGeom prst="rect">
            <a:avLst/>
          </a:prstGeom>
          <a:noFill/>
        </p:spPr>
        <p:txBody>
          <a:bodyPr wrap="square" rtlCol="0">
            <a:spAutoFit/>
          </a:bodyPr>
          <a:lstStyle/>
          <a:p>
            <a:pPr algn="ctr"/>
            <a:r>
              <a:rPr lang="en-US" sz="6600" dirty="0" err="1">
                <a:solidFill>
                  <a:srgbClr val="FFFF00"/>
                </a:solidFill>
              </a:rPr>
              <a:t>getElementsByClassName</a:t>
            </a:r>
            <a:r>
              <a:rPr lang="en-US" sz="6600" dirty="0"/>
              <a:t>()</a:t>
            </a:r>
            <a:endParaRPr lang="en-IN" sz="6600" dirty="0"/>
          </a:p>
        </p:txBody>
      </p:sp>
      <p:sp>
        <p:nvSpPr>
          <p:cNvPr id="4" name="TextBox 3">
            <a:extLst>
              <a:ext uri="{FF2B5EF4-FFF2-40B4-BE49-F238E27FC236}">
                <a16:creationId xmlns:a16="http://schemas.microsoft.com/office/drawing/2014/main" id="{53322DD1-D3F5-6971-09B0-AE23A4BD4CC3}"/>
              </a:ext>
            </a:extLst>
          </p:cNvPr>
          <p:cNvSpPr txBox="1"/>
          <p:nvPr/>
        </p:nvSpPr>
        <p:spPr>
          <a:xfrm>
            <a:off x="1244076" y="4759786"/>
            <a:ext cx="10453311" cy="1200329"/>
          </a:xfrm>
          <a:prstGeom prst="rect">
            <a:avLst/>
          </a:prstGeom>
          <a:noFill/>
        </p:spPr>
        <p:txBody>
          <a:bodyPr wrap="none" rtlCol="0">
            <a:spAutoFit/>
          </a:bodyPr>
          <a:lstStyle/>
          <a:p>
            <a:r>
              <a:rPr lang="en-US" sz="3600" dirty="0"/>
              <a:t>&lt;div </a:t>
            </a:r>
            <a:r>
              <a:rPr lang="en-US" sz="3600" dirty="0">
                <a:solidFill>
                  <a:srgbClr val="00B050"/>
                </a:solidFill>
              </a:rPr>
              <a:t>class</a:t>
            </a:r>
            <a:r>
              <a:rPr lang="en-US" sz="3600" dirty="0"/>
              <a:t>=‘</a:t>
            </a:r>
            <a:r>
              <a:rPr lang="en-US" sz="3600" dirty="0">
                <a:solidFill>
                  <a:srgbClr val="FFFF00"/>
                </a:solidFill>
              </a:rPr>
              <a:t>wrapper</a:t>
            </a:r>
            <a:r>
              <a:rPr lang="en-US" sz="3600" dirty="0"/>
              <a:t>’&gt;</a:t>
            </a:r>
            <a:r>
              <a:rPr lang="en-US" sz="3600" dirty="0">
                <a:solidFill>
                  <a:schemeClr val="tx1">
                    <a:lumMod val="75000"/>
                  </a:schemeClr>
                </a:solidFill>
              </a:rPr>
              <a:t>Welcome to UIDHTML</a:t>
            </a:r>
            <a:r>
              <a:rPr lang="en-US" sz="3600" dirty="0"/>
              <a:t>&lt;/div&gt;</a:t>
            </a:r>
            <a:br>
              <a:rPr lang="en-US" sz="3600" dirty="0"/>
            </a:br>
            <a:r>
              <a:rPr lang="en-US" sz="3600" dirty="0"/>
              <a:t>&lt;div </a:t>
            </a:r>
            <a:r>
              <a:rPr lang="en-US" sz="3600" dirty="0">
                <a:solidFill>
                  <a:srgbClr val="00B050"/>
                </a:solidFill>
              </a:rPr>
              <a:t>class</a:t>
            </a:r>
            <a:r>
              <a:rPr lang="en-US" sz="3600" dirty="0"/>
              <a:t>=‘</a:t>
            </a:r>
            <a:r>
              <a:rPr lang="en-US" sz="3600" dirty="0">
                <a:solidFill>
                  <a:srgbClr val="FFFF00"/>
                </a:solidFill>
              </a:rPr>
              <a:t>wrapper</a:t>
            </a:r>
            <a:r>
              <a:rPr lang="en-US" sz="3600" dirty="0"/>
              <a:t>’&gt;- Gautam Kumar&lt;/div&gt;</a:t>
            </a:r>
            <a:endParaRPr lang="en-IN" sz="3600" dirty="0"/>
          </a:p>
        </p:txBody>
      </p:sp>
    </p:spTree>
    <p:extLst>
      <p:ext uri="{BB962C8B-B14F-4D97-AF65-F5344CB8AC3E}">
        <p14:creationId xmlns:p14="http://schemas.microsoft.com/office/powerpoint/2010/main" val="29901683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0CC94C-A313-5153-6F15-EFBE6F23B42C}"/>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590698EB-DA8B-86C3-06F8-04A192B5A78A}"/>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B42C172B-B314-C974-E4B5-69C19EC5FD35}"/>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2764856D-157E-A38B-5DD6-7EC16D37A484}"/>
              </a:ext>
            </a:extLst>
          </p:cNvPr>
          <p:cNvSpPr>
            <a:spLocks noGrp="1"/>
          </p:cNvSpPr>
          <p:nvPr>
            <p:ph type="title"/>
          </p:nvPr>
        </p:nvSpPr>
        <p:spPr>
          <a:xfrm>
            <a:off x="0" y="404897"/>
            <a:ext cx="12192000" cy="2947244"/>
          </a:xfrm>
          <a:noFill/>
        </p:spPr>
        <p:txBody>
          <a:bodyPr anchor="ctr">
            <a:normAutofit fontScale="90000"/>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18</a:t>
            </a:r>
            <a:br>
              <a:rPr lang="en-US" sz="7200" dirty="0">
                <a:solidFill>
                  <a:schemeClr val="tx1"/>
                </a:solidFill>
                <a:latin typeface="Bahnschrift SemiLight" pitchFamily="34" charset="0"/>
              </a:rPr>
            </a:br>
            <a:r>
              <a:rPr lang="en-US" sz="7200" dirty="0">
                <a:solidFill>
                  <a:schemeClr val="tx1"/>
                </a:solidFill>
                <a:latin typeface="Bahnschrift SemiLight" pitchFamily="34" charset="0"/>
              </a:rPr>
              <a:t>Part -3</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42ED7224-6F2B-95EC-7236-066A63AF9D64}"/>
              </a:ext>
            </a:extLst>
          </p:cNvPr>
          <p:cNvSpPr txBox="1"/>
          <p:nvPr/>
        </p:nvSpPr>
        <p:spPr>
          <a:xfrm>
            <a:off x="241300" y="228600"/>
            <a:ext cx="3498073"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HTML DOM</a:t>
            </a:r>
          </a:p>
        </p:txBody>
      </p:sp>
      <p:sp>
        <p:nvSpPr>
          <p:cNvPr id="6" name="TextBox 5">
            <a:extLst>
              <a:ext uri="{FF2B5EF4-FFF2-40B4-BE49-F238E27FC236}">
                <a16:creationId xmlns:a16="http://schemas.microsoft.com/office/drawing/2014/main" id="{5117A14A-DC95-89D4-9EEB-917D8FD91803}"/>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D1C80C53-8AAC-1E9D-F153-36DD9D745F0E}"/>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482FBBB0-5552-6D3D-B6A3-607A5CFD02F0}"/>
              </a:ext>
            </a:extLst>
          </p:cNvPr>
          <p:cNvSpPr txBox="1"/>
          <p:nvPr/>
        </p:nvSpPr>
        <p:spPr>
          <a:xfrm>
            <a:off x="435636" y="3048140"/>
            <a:ext cx="11511199" cy="1107996"/>
          </a:xfrm>
          <a:prstGeom prst="rect">
            <a:avLst/>
          </a:prstGeom>
          <a:noFill/>
        </p:spPr>
        <p:txBody>
          <a:bodyPr wrap="square" rtlCol="0">
            <a:spAutoFit/>
          </a:bodyPr>
          <a:lstStyle/>
          <a:p>
            <a:pPr algn="ctr"/>
            <a:r>
              <a:rPr lang="en-US" sz="6600" dirty="0" err="1">
                <a:solidFill>
                  <a:srgbClr val="FFFF00"/>
                </a:solidFill>
              </a:rPr>
              <a:t>getElementsByTagName</a:t>
            </a:r>
            <a:r>
              <a:rPr lang="en-US" sz="6600" dirty="0"/>
              <a:t>()</a:t>
            </a:r>
            <a:endParaRPr lang="en-IN" sz="6600" dirty="0"/>
          </a:p>
        </p:txBody>
      </p:sp>
      <p:sp>
        <p:nvSpPr>
          <p:cNvPr id="5" name="TextBox 4">
            <a:extLst>
              <a:ext uri="{FF2B5EF4-FFF2-40B4-BE49-F238E27FC236}">
                <a16:creationId xmlns:a16="http://schemas.microsoft.com/office/drawing/2014/main" id="{DAB64F0B-157A-4222-BFA1-7DA0650E6A6E}"/>
              </a:ext>
            </a:extLst>
          </p:cNvPr>
          <p:cNvSpPr txBox="1"/>
          <p:nvPr/>
        </p:nvSpPr>
        <p:spPr>
          <a:xfrm>
            <a:off x="435635" y="3997074"/>
            <a:ext cx="11511199" cy="1107996"/>
          </a:xfrm>
          <a:prstGeom prst="rect">
            <a:avLst/>
          </a:prstGeom>
          <a:noFill/>
        </p:spPr>
        <p:txBody>
          <a:bodyPr wrap="square" rtlCol="0">
            <a:spAutoFit/>
          </a:bodyPr>
          <a:lstStyle/>
          <a:p>
            <a:pPr algn="ctr"/>
            <a:r>
              <a:rPr lang="en-US" sz="6600" dirty="0" err="1">
                <a:solidFill>
                  <a:srgbClr val="FFFF00"/>
                </a:solidFill>
              </a:rPr>
              <a:t>querySelector</a:t>
            </a:r>
            <a:r>
              <a:rPr lang="en-US" sz="6600" dirty="0"/>
              <a:t>()</a:t>
            </a:r>
            <a:endParaRPr lang="en-IN" sz="6600" dirty="0"/>
          </a:p>
        </p:txBody>
      </p:sp>
      <p:sp>
        <p:nvSpPr>
          <p:cNvPr id="8" name="TextBox 7">
            <a:extLst>
              <a:ext uri="{FF2B5EF4-FFF2-40B4-BE49-F238E27FC236}">
                <a16:creationId xmlns:a16="http://schemas.microsoft.com/office/drawing/2014/main" id="{C8AEA252-73AE-7346-1D24-156F438DFED9}"/>
              </a:ext>
            </a:extLst>
          </p:cNvPr>
          <p:cNvSpPr txBox="1"/>
          <p:nvPr/>
        </p:nvSpPr>
        <p:spPr>
          <a:xfrm>
            <a:off x="340400" y="4953070"/>
            <a:ext cx="11511199" cy="1107996"/>
          </a:xfrm>
          <a:prstGeom prst="rect">
            <a:avLst/>
          </a:prstGeom>
          <a:noFill/>
        </p:spPr>
        <p:txBody>
          <a:bodyPr wrap="square" rtlCol="0">
            <a:spAutoFit/>
          </a:bodyPr>
          <a:lstStyle/>
          <a:p>
            <a:pPr algn="ctr"/>
            <a:r>
              <a:rPr lang="en-US" sz="6600" dirty="0" err="1">
                <a:solidFill>
                  <a:srgbClr val="FFFF00"/>
                </a:solidFill>
              </a:rPr>
              <a:t>querySelectorAll</a:t>
            </a:r>
            <a:r>
              <a:rPr lang="en-US" sz="6600" dirty="0"/>
              <a:t>()</a:t>
            </a:r>
            <a:endParaRPr lang="en-IN" sz="6600" dirty="0"/>
          </a:p>
        </p:txBody>
      </p:sp>
    </p:spTree>
    <p:extLst>
      <p:ext uri="{BB962C8B-B14F-4D97-AF65-F5344CB8AC3E}">
        <p14:creationId xmlns:p14="http://schemas.microsoft.com/office/powerpoint/2010/main" val="113138598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B691E4-00F5-4BCC-11F5-8D034457C618}"/>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A8C31463-F3C6-B5A0-BBD2-576E2EB351DA}"/>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F9F05F4B-30BE-F3E4-6B8E-5FBE95B0E43B}"/>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B974362-FE2A-DAA8-D036-368B6E03D00E}"/>
              </a:ext>
            </a:extLst>
          </p:cNvPr>
          <p:cNvSpPr>
            <a:spLocks noGrp="1"/>
          </p:cNvSpPr>
          <p:nvPr>
            <p:ph type="title"/>
          </p:nvPr>
        </p:nvSpPr>
        <p:spPr>
          <a:xfrm>
            <a:off x="0" y="404897"/>
            <a:ext cx="12192000" cy="2947244"/>
          </a:xfrm>
          <a:noFill/>
        </p:spPr>
        <p:txBody>
          <a:bodyPr anchor="ctr">
            <a:normAutofit fontScale="90000"/>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18</a:t>
            </a:r>
            <a:br>
              <a:rPr lang="en-US" sz="7200" dirty="0">
                <a:solidFill>
                  <a:schemeClr val="tx1"/>
                </a:solidFill>
                <a:latin typeface="Bahnschrift SemiLight" pitchFamily="34" charset="0"/>
              </a:rPr>
            </a:br>
            <a:r>
              <a:rPr lang="en-US" sz="7200" dirty="0">
                <a:solidFill>
                  <a:schemeClr val="tx1"/>
                </a:solidFill>
                <a:latin typeface="Bahnschrift SemiLight" pitchFamily="34" charset="0"/>
              </a:rPr>
              <a:t>Part -4</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A34DA906-8159-6B87-08BE-F8488C689028}"/>
              </a:ext>
            </a:extLst>
          </p:cNvPr>
          <p:cNvSpPr txBox="1"/>
          <p:nvPr/>
        </p:nvSpPr>
        <p:spPr>
          <a:xfrm>
            <a:off x="241300" y="228600"/>
            <a:ext cx="3498073"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HTML DOM</a:t>
            </a:r>
          </a:p>
        </p:txBody>
      </p:sp>
      <p:sp>
        <p:nvSpPr>
          <p:cNvPr id="6" name="TextBox 5">
            <a:extLst>
              <a:ext uri="{FF2B5EF4-FFF2-40B4-BE49-F238E27FC236}">
                <a16:creationId xmlns:a16="http://schemas.microsoft.com/office/drawing/2014/main" id="{624EB897-2281-FAB8-B628-CD112E00AC33}"/>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F73326B2-394D-A6E0-D321-B6FB8CF0B313}"/>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71095B67-58AC-507B-B982-1B24E3E93799}"/>
              </a:ext>
            </a:extLst>
          </p:cNvPr>
          <p:cNvSpPr txBox="1"/>
          <p:nvPr/>
        </p:nvSpPr>
        <p:spPr>
          <a:xfrm>
            <a:off x="435636" y="3048140"/>
            <a:ext cx="11511199" cy="1107996"/>
          </a:xfrm>
          <a:prstGeom prst="rect">
            <a:avLst/>
          </a:prstGeom>
          <a:noFill/>
        </p:spPr>
        <p:txBody>
          <a:bodyPr wrap="square" rtlCol="0">
            <a:spAutoFit/>
          </a:bodyPr>
          <a:lstStyle/>
          <a:p>
            <a:pPr algn="ctr"/>
            <a:r>
              <a:rPr lang="en-US" sz="6600" dirty="0" err="1">
                <a:solidFill>
                  <a:srgbClr val="FFFF00"/>
                </a:solidFill>
              </a:rPr>
              <a:t>getElementsByName</a:t>
            </a:r>
            <a:r>
              <a:rPr lang="en-US" sz="6600" dirty="0"/>
              <a:t>()</a:t>
            </a:r>
            <a:endParaRPr lang="en-IN" sz="6600" dirty="0"/>
          </a:p>
        </p:txBody>
      </p:sp>
      <p:sp>
        <p:nvSpPr>
          <p:cNvPr id="4" name="TextBox 3">
            <a:extLst>
              <a:ext uri="{FF2B5EF4-FFF2-40B4-BE49-F238E27FC236}">
                <a16:creationId xmlns:a16="http://schemas.microsoft.com/office/drawing/2014/main" id="{96DC73CC-35AE-0A97-D7DF-A0CEF3D4D8A7}"/>
              </a:ext>
            </a:extLst>
          </p:cNvPr>
          <p:cNvSpPr txBox="1"/>
          <p:nvPr/>
        </p:nvSpPr>
        <p:spPr>
          <a:xfrm>
            <a:off x="2170226" y="4504906"/>
            <a:ext cx="7443063" cy="1200329"/>
          </a:xfrm>
          <a:prstGeom prst="rect">
            <a:avLst/>
          </a:prstGeom>
          <a:noFill/>
        </p:spPr>
        <p:txBody>
          <a:bodyPr wrap="none" rtlCol="0">
            <a:spAutoFit/>
          </a:bodyPr>
          <a:lstStyle/>
          <a:p>
            <a:r>
              <a:rPr lang="en-US" sz="3600" dirty="0"/>
              <a:t>&lt;input </a:t>
            </a:r>
            <a:r>
              <a:rPr lang="en-US" sz="3600" dirty="0">
                <a:solidFill>
                  <a:srgbClr val="FFFF00"/>
                </a:solidFill>
              </a:rPr>
              <a:t>name</a:t>
            </a:r>
            <a:r>
              <a:rPr lang="en-US" sz="3600" dirty="0"/>
              <a:t>=“name” type=“text”&gt;</a:t>
            </a:r>
            <a:br>
              <a:rPr lang="en-US" sz="3600" dirty="0"/>
            </a:br>
            <a:r>
              <a:rPr lang="en-US" sz="3600" dirty="0"/>
              <a:t>&lt;input </a:t>
            </a:r>
            <a:r>
              <a:rPr lang="en-US" sz="3600" dirty="0">
                <a:solidFill>
                  <a:srgbClr val="FFFF00"/>
                </a:solidFill>
              </a:rPr>
              <a:t>name</a:t>
            </a:r>
            <a:r>
              <a:rPr lang="en-US" sz="3600" dirty="0"/>
              <a:t>=“email” type=“text”&gt;</a:t>
            </a:r>
            <a:endParaRPr lang="en-IN" sz="3600" dirty="0"/>
          </a:p>
        </p:txBody>
      </p:sp>
    </p:spTree>
    <p:extLst>
      <p:ext uri="{BB962C8B-B14F-4D97-AF65-F5344CB8AC3E}">
        <p14:creationId xmlns:p14="http://schemas.microsoft.com/office/powerpoint/2010/main" val="362721780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B5795A-31E9-18F6-115B-BDF35A3E5751}"/>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FCE40736-2F95-E7BE-ACB2-848C84311F92}"/>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944CE4FB-559A-9A1D-8F8C-34AA3F3ACA57}"/>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236EE7E7-3645-C54A-6C3A-FC6C4F00996E}"/>
              </a:ext>
            </a:extLst>
          </p:cNvPr>
          <p:cNvSpPr>
            <a:spLocks noGrp="1"/>
          </p:cNvSpPr>
          <p:nvPr>
            <p:ph type="title"/>
          </p:nvPr>
        </p:nvSpPr>
        <p:spPr>
          <a:xfrm>
            <a:off x="0" y="404897"/>
            <a:ext cx="12192000" cy="2947244"/>
          </a:xfrm>
          <a:noFill/>
        </p:spPr>
        <p:txBody>
          <a:bodyPr anchor="ctr">
            <a:normAutofit fontScale="90000"/>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18</a:t>
            </a:r>
            <a:br>
              <a:rPr lang="en-US" sz="7200" dirty="0">
                <a:solidFill>
                  <a:schemeClr val="tx1"/>
                </a:solidFill>
                <a:latin typeface="Bahnschrift SemiLight" pitchFamily="34" charset="0"/>
              </a:rPr>
            </a:br>
            <a:r>
              <a:rPr lang="en-US" sz="7200" dirty="0">
                <a:solidFill>
                  <a:schemeClr val="tx1"/>
                </a:solidFill>
                <a:latin typeface="Bahnschrift SemiLight" pitchFamily="34" charset="0"/>
              </a:rPr>
              <a:t>Part -4</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5F5ED175-D77E-FF29-A513-1187D25D1D3D}"/>
              </a:ext>
            </a:extLst>
          </p:cNvPr>
          <p:cNvSpPr txBox="1"/>
          <p:nvPr/>
        </p:nvSpPr>
        <p:spPr>
          <a:xfrm>
            <a:off x="241300" y="228600"/>
            <a:ext cx="3498073"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HTML DOM</a:t>
            </a:r>
          </a:p>
        </p:txBody>
      </p:sp>
      <p:sp>
        <p:nvSpPr>
          <p:cNvPr id="6" name="TextBox 5">
            <a:extLst>
              <a:ext uri="{FF2B5EF4-FFF2-40B4-BE49-F238E27FC236}">
                <a16:creationId xmlns:a16="http://schemas.microsoft.com/office/drawing/2014/main" id="{5BF610BA-C731-1B4A-7B08-BCD6565C9822}"/>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CA61357D-DA6C-D55D-E287-8014C509B97E}"/>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34F08988-F16A-BF0A-4A29-CBE4B6FD117B}"/>
              </a:ext>
            </a:extLst>
          </p:cNvPr>
          <p:cNvSpPr txBox="1"/>
          <p:nvPr/>
        </p:nvSpPr>
        <p:spPr>
          <a:xfrm>
            <a:off x="0" y="2828868"/>
            <a:ext cx="12192000" cy="1446550"/>
          </a:xfrm>
          <a:prstGeom prst="rect">
            <a:avLst/>
          </a:prstGeom>
          <a:noFill/>
        </p:spPr>
        <p:txBody>
          <a:bodyPr wrap="square" rtlCol="0">
            <a:spAutoFit/>
          </a:bodyPr>
          <a:lstStyle/>
          <a:p>
            <a:pPr algn="ctr"/>
            <a:r>
              <a:rPr lang="en-US" sz="8800" dirty="0" err="1">
                <a:solidFill>
                  <a:srgbClr val="FFFF00"/>
                </a:solidFill>
              </a:rPr>
              <a:t>querySelector</a:t>
            </a:r>
            <a:r>
              <a:rPr lang="en-US" sz="8800" dirty="0"/>
              <a:t>()</a:t>
            </a:r>
            <a:endParaRPr lang="en-IN" sz="8800" dirty="0"/>
          </a:p>
        </p:txBody>
      </p:sp>
      <p:sp>
        <p:nvSpPr>
          <p:cNvPr id="4" name="TextBox 3">
            <a:extLst>
              <a:ext uri="{FF2B5EF4-FFF2-40B4-BE49-F238E27FC236}">
                <a16:creationId xmlns:a16="http://schemas.microsoft.com/office/drawing/2014/main" id="{985BB289-F5D4-519B-8150-A50836C750DF}"/>
              </a:ext>
            </a:extLst>
          </p:cNvPr>
          <p:cNvSpPr txBox="1"/>
          <p:nvPr/>
        </p:nvSpPr>
        <p:spPr>
          <a:xfrm>
            <a:off x="0" y="4504906"/>
            <a:ext cx="12192000" cy="1200329"/>
          </a:xfrm>
          <a:prstGeom prst="rect">
            <a:avLst/>
          </a:prstGeom>
          <a:noFill/>
        </p:spPr>
        <p:txBody>
          <a:bodyPr wrap="square" rtlCol="0">
            <a:spAutoFit/>
          </a:bodyPr>
          <a:lstStyle/>
          <a:p>
            <a:pPr algn="ctr"/>
            <a:r>
              <a:rPr lang="en-US" sz="3600" dirty="0"/>
              <a:t>&lt;div&gt;</a:t>
            </a:r>
            <a:r>
              <a:rPr lang="en-US" sz="3600" dirty="0">
                <a:solidFill>
                  <a:schemeClr val="tx1">
                    <a:lumMod val="75000"/>
                  </a:schemeClr>
                </a:solidFill>
              </a:rPr>
              <a:t>Welcome to UIDHTML</a:t>
            </a:r>
            <a:r>
              <a:rPr lang="en-US" sz="3600" dirty="0"/>
              <a:t>&lt;/div&gt;</a:t>
            </a:r>
            <a:br>
              <a:rPr lang="en-US" sz="3600" dirty="0"/>
            </a:br>
            <a:r>
              <a:rPr lang="en-US" sz="3600" dirty="0"/>
              <a:t>&lt;div&gt;</a:t>
            </a:r>
            <a:r>
              <a:rPr lang="en-US" sz="3600" dirty="0">
                <a:solidFill>
                  <a:schemeClr val="tx1">
                    <a:lumMod val="75000"/>
                  </a:schemeClr>
                </a:solidFill>
              </a:rPr>
              <a:t>- Gautam Kumar</a:t>
            </a:r>
            <a:r>
              <a:rPr lang="en-US" sz="3600" dirty="0"/>
              <a:t>&lt;/div&gt;</a:t>
            </a:r>
            <a:endParaRPr lang="en-IN" sz="3600" dirty="0"/>
          </a:p>
        </p:txBody>
      </p:sp>
    </p:spTree>
    <p:extLst>
      <p:ext uri="{BB962C8B-B14F-4D97-AF65-F5344CB8AC3E}">
        <p14:creationId xmlns:p14="http://schemas.microsoft.com/office/powerpoint/2010/main" val="148398607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0FBD9D-5559-3AAA-335E-56446D9965FC}"/>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FFF9667C-3940-2028-E9B8-498D7C0D69D1}"/>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A2812464-86BF-F4B5-70C7-DB56B57E6511}"/>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ABEAFD85-25C0-6271-1070-CBF27BE77DB0}"/>
              </a:ext>
            </a:extLst>
          </p:cNvPr>
          <p:cNvSpPr>
            <a:spLocks noGrp="1"/>
          </p:cNvSpPr>
          <p:nvPr>
            <p:ph type="title"/>
          </p:nvPr>
        </p:nvSpPr>
        <p:spPr>
          <a:xfrm>
            <a:off x="0" y="404897"/>
            <a:ext cx="12192000" cy="2947244"/>
          </a:xfrm>
          <a:noFill/>
        </p:spPr>
        <p:txBody>
          <a:bodyPr anchor="ctr">
            <a:normAutofit fontScale="90000"/>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18</a:t>
            </a:r>
            <a:br>
              <a:rPr lang="en-US" sz="7200" dirty="0">
                <a:solidFill>
                  <a:schemeClr val="tx1"/>
                </a:solidFill>
                <a:latin typeface="Bahnschrift SemiLight" pitchFamily="34" charset="0"/>
              </a:rPr>
            </a:br>
            <a:r>
              <a:rPr lang="en-US" sz="7200" dirty="0">
                <a:solidFill>
                  <a:schemeClr val="tx1"/>
                </a:solidFill>
                <a:latin typeface="Bahnschrift SemiLight" pitchFamily="34" charset="0"/>
              </a:rPr>
              <a:t>Part -5</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1CB52B14-B56F-95AC-69E4-CEE37951BB67}"/>
              </a:ext>
            </a:extLst>
          </p:cNvPr>
          <p:cNvSpPr txBox="1"/>
          <p:nvPr/>
        </p:nvSpPr>
        <p:spPr>
          <a:xfrm>
            <a:off x="241300" y="228600"/>
            <a:ext cx="3498073"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HTML DOM</a:t>
            </a:r>
          </a:p>
        </p:txBody>
      </p:sp>
      <p:sp>
        <p:nvSpPr>
          <p:cNvPr id="6" name="TextBox 5">
            <a:extLst>
              <a:ext uri="{FF2B5EF4-FFF2-40B4-BE49-F238E27FC236}">
                <a16:creationId xmlns:a16="http://schemas.microsoft.com/office/drawing/2014/main" id="{B9AFAFE6-5D01-DDB7-B1A5-56BDCE1D11B2}"/>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15DA33D7-DB4F-823A-7C6C-1B8E5C89CF3F}"/>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8BEAD201-3056-2CA5-FC3C-A54AF15CCD75}"/>
              </a:ext>
            </a:extLst>
          </p:cNvPr>
          <p:cNvSpPr txBox="1"/>
          <p:nvPr/>
        </p:nvSpPr>
        <p:spPr>
          <a:xfrm>
            <a:off x="0" y="2828868"/>
            <a:ext cx="12192000" cy="1446550"/>
          </a:xfrm>
          <a:prstGeom prst="rect">
            <a:avLst/>
          </a:prstGeom>
          <a:noFill/>
        </p:spPr>
        <p:txBody>
          <a:bodyPr wrap="square" rtlCol="0">
            <a:spAutoFit/>
          </a:bodyPr>
          <a:lstStyle/>
          <a:p>
            <a:pPr algn="ctr"/>
            <a:r>
              <a:rPr lang="en-US" sz="8800" dirty="0" err="1">
                <a:solidFill>
                  <a:srgbClr val="FFFF00"/>
                </a:solidFill>
              </a:rPr>
              <a:t>querySelectorAll</a:t>
            </a:r>
            <a:r>
              <a:rPr lang="en-US" sz="8800" dirty="0"/>
              <a:t>()</a:t>
            </a:r>
            <a:endParaRPr lang="en-IN" sz="8800" dirty="0"/>
          </a:p>
        </p:txBody>
      </p:sp>
      <p:sp>
        <p:nvSpPr>
          <p:cNvPr id="4" name="TextBox 3">
            <a:extLst>
              <a:ext uri="{FF2B5EF4-FFF2-40B4-BE49-F238E27FC236}">
                <a16:creationId xmlns:a16="http://schemas.microsoft.com/office/drawing/2014/main" id="{9BD8A588-63FD-BEA0-3574-3E07819D35EA}"/>
              </a:ext>
            </a:extLst>
          </p:cNvPr>
          <p:cNvSpPr txBox="1"/>
          <p:nvPr/>
        </p:nvSpPr>
        <p:spPr>
          <a:xfrm>
            <a:off x="0" y="4575783"/>
            <a:ext cx="12192000" cy="1200329"/>
          </a:xfrm>
          <a:prstGeom prst="rect">
            <a:avLst/>
          </a:prstGeom>
          <a:noFill/>
        </p:spPr>
        <p:txBody>
          <a:bodyPr wrap="square" rtlCol="0">
            <a:spAutoFit/>
          </a:bodyPr>
          <a:lstStyle/>
          <a:p>
            <a:pPr algn="ctr"/>
            <a:r>
              <a:rPr lang="en-US" sz="3600" dirty="0"/>
              <a:t>&lt;div class=“wrapper”&gt;</a:t>
            </a:r>
            <a:r>
              <a:rPr lang="en-US" sz="3600" dirty="0">
                <a:solidFill>
                  <a:schemeClr val="tx1">
                    <a:lumMod val="75000"/>
                  </a:schemeClr>
                </a:solidFill>
              </a:rPr>
              <a:t>Welcome to UIDHTML</a:t>
            </a:r>
            <a:r>
              <a:rPr lang="en-US" sz="3600" dirty="0"/>
              <a:t>&lt;/div&gt;</a:t>
            </a:r>
            <a:br>
              <a:rPr lang="en-US" sz="3600" dirty="0"/>
            </a:br>
            <a:r>
              <a:rPr lang="en-US" sz="3600" dirty="0"/>
              <a:t>&lt;div class=“wrapper”&gt;</a:t>
            </a:r>
            <a:r>
              <a:rPr lang="en-US" sz="3600" dirty="0">
                <a:solidFill>
                  <a:schemeClr val="tx1">
                    <a:lumMod val="75000"/>
                  </a:schemeClr>
                </a:solidFill>
              </a:rPr>
              <a:t>- Gautam Kumar</a:t>
            </a:r>
            <a:r>
              <a:rPr lang="en-US" sz="3600" dirty="0"/>
              <a:t>&lt;/div&gt;</a:t>
            </a:r>
            <a:endParaRPr lang="en-IN" sz="3600" dirty="0"/>
          </a:p>
        </p:txBody>
      </p:sp>
    </p:spTree>
    <p:extLst>
      <p:ext uri="{BB962C8B-B14F-4D97-AF65-F5344CB8AC3E}">
        <p14:creationId xmlns:p14="http://schemas.microsoft.com/office/powerpoint/2010/main" val="390151163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3766CE-559C-6DFE-C1BD-A206D22AC32C}"/>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B4E2C866-D690-9A63-8657-F71BED67E7B7}"/>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4D58C8E3-2725-61DF-A78F-CA0603892DBF}"/>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F801A831-3305-FB03-B908-515E01D06509}"/>
              </a:ext>
            </a:extLst>
          </p:cNvPr>
          <p:cNvSpPr>
            <a:spLocks noGrp="1"/>
          </p:cNvSpPr>
          <p:nvPr>
            <p:ph type="title"/>
          </p:nvPr>
        </p:nvSpPr>
        <p:spPr>
          <a:xfrm>
            <a:off x="0" y="404897"/>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19</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C96EF5B2-7E61-1A6B-42F9-DD720717974E}"/>
              </a:ext>
            </a:extLst>
          </p:cNvPr>
          <p:cNvSpPr txBox="1"/>
          <p:nvPr/>
        </p:nvSpPr>
        <p:spPr>
          <a:xfrm>
            <a:off x="241300" y="228600"/>
            <a:ext cx="1601721" cy="584775"/>
          </a:xfrm>
          <a:prstGeom prst="rect">
            <a:avLst/>
          </a:prstGeom>
          <a:noFill/>
        </p:spPr>
        <p:txBody>
          <a:bodyPr wrap="none" rtlCol="0">
            <a:spAutoFit/>
          </a:bodyPr>
          <a:lstStyle/>
          <a:p>
            <a:r>
              <a:rPr lang="en-US" sz="3200" b="1" dirty="0">
                <a:latin typeface="Barlow Condensed ExtraLight" panose="00000306000000000000" pitchFamily="2" charset="0"/>
              </a:rPr>
              <a:t>JavaScript</a:t>
            </a:r>
            <a:endParaRPr lang="en-US" sz="3200" b="1" dirty="0">
              <a:solidFill>
                <a:srgbClr val="FFFF00"/>
              </a:solidFill>
              <a:latin typeface="Bahnschrift SemiCondensed" panose="020B0502040204020203" pitchFamily="34" charset="0"/>
            </a:endParaRPr>
          </a:p>
        </p:txBody>
      </p:sp>
      <p:sp>
        <p:nvSpPr>
          <p:cNvPr id="6" name="TextBox 5">
            <a:extLst>
              <a:ext uri="{FF2B5EF4-FFF2-40B4-BE49-F238E27FC236}">
                <a16:creationId xmlns:a16="http://schemas.microsoft.com/office/drawing/2014/main" id="{1863F987-241D-3B5D-2F3F-7307EE9A8E09}"/>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18E124B9-4A27-A8CB-A8E0-319271A2B96C}"/>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4DD45638-4909-013C-3FA8-50DC3E0935F2}"/>
              </a:ext>
            </a:extLst>
          </p:cNvPr>
          <p:cNvSpPr txBox="1"/>
          <p:nvPr/>
        </p:nvSpPr>
        <p:spPr>
          <a:xfrm>
            <a:off x="0" y="2828868"/>
            <a:ext cx="12192000" cy="1446550"/>
          </a:xfrm>
          <a:prstGeom prst="rect">
            <a:avLst/>
          </a:prstGeom>
          <a:noFill/>
        </p:spPr>
        <p:txBody>
          <a:bodyPr wrap="square" rtlCol="0">
            <a:spAutoFit/>
          </a:bodyPr>
          <a:lstStyle/>
          <a:p>
            <a:pPr algn="ctr"/>
            <a:r>
              <a:rPr lang="en-US" sz="8800" dirty="0">
                <a:solidFill>
                  <a:srgbClr val="FFFF00"/>
                </a:solidFill>
              </a:rPr>
              <a:t>Array or []</a:t>
            </a:r>
            <a:endParaRPr lang="en-IN" sz="8800" dirty="0"/>
          </a:p>
        </p:txBody>
      </p:sp>
      <p:sp>
        <p:nvSpPr>
          <p:cNvPr id="4" name="TextBox 3">
            <a:extLst>
              <a:ext uri="{FF2B5EF4-FFF2-40B4-BE49-F238E27FC236}">
                <a16:creationId xmlns:a16="http://schemas.microsoft.com/office/drawing/2014/main" id="{F10DA948-DF70-C59B-7CDF-753D9B888AC0}"/>
              </a:ext>
            </a:extLst>
          </p:cNvPr>
          <p:cNvSpPr txBox="1"/>
          <p:nvPr/>
        </p:nvSpPr>
        <p:spPr>
          <a:xfrm>
            <a:off x="0" y="4575783"/>
            <a:ext cx="12192000" cy="646331"/>
          </a:xfrm>
          <a:prstGeom prst="rect">
            <a:avLst/>
          </a:prstGeom>
          <a:noFill/>
        </p:spPr>
        <p:txBody>
          <a:bodyPr wrap="square" rtlCol="0">
            <a:spAutoFit/>
          </a:bodyPr>
          <a:lstStyle/>
          <a:p>
            <a:pPr algn="ctr"/>
            <a:r>
              <a:rPr lang="en-US" sz="3600" dirty="0"/>
              <a:t>A collection of different types of data inside a box</a:t>
            </a:r>
            <a:endParaRPr lang="en-IN" sz="3600" dirty="0"/>
          </a:p>
        </p:txBody>
      </p:sp>
    </p:spTree>
    <p:extLst>
      <p:ext uri="{BB962C8B-B14F-4D97-AF65-F5344CB8AC3E}">
        <p14:creationId xmlns:p14="http://schemas.microsoft.com/office/powerpoint/2010/main" val="401852613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C8A81D-E449-ABCE-FC07-956CBF71A55E}"/>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360CCEE4-A978-7BF5-8709-807F3C71DF79}"/>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B787CE53-8806-6F69-22A4-9C65DF6DFFBB}"/>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77C1ED5B-5DED-5110-8656-C496FCA327B0}"/>
              </a:ext>
            </a:extLst>
          </p:cNvPr>
          <p:cNvSpPr>
            <a:spLocks noGrp="1"/>
          </p:cNvSpPr>
          <p:nvPr>
            <p:ph type="title"/>
          </p:nvPr>
        </p:nvSpPr>
        <p:spPr>
          <a:xfrm>
            <a:off x="0" y="404897"/>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19</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2EC6013D-B89B-197D-3C82-6B4A2EECFB8F}"/>
              </a:ext>
            </a:extLst>
          </p:cNvPr>
          <p:cNvSpPr txBox="1"/>
          <p:nvPr/>
        </p:nvSpPr>
        <p:spPr>
          <a:xfrm>
            <a:off x="241300" y="228600"/>
            <a:ext cx="2778325"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hnschrift SemiCondensed" panose="020B0502040204020203" pitchFamily="34" charset="0"/>
              </a:rPr>
              <a:t>Array</a:t>
            </a:r>
          </a:p>
        </p:txBody>
      </p:sp>
      <p:sp>
        <p:nvSpPr>
          <p:cNvPr id="6" name="TextBox 5">
            <a:extLst>
              <a:ext uri="{FF2B5EF4-FFF2-40B4-BE49-F238E27FC236}">
                <a16:creationId xmlns:a16="http://schemas.microsoft.com/office/drawing/2014/main" id="{48A23F35-86E8-6606-F5A5-CB0172FC5AD7}"/>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A8A7BFE1-C511-DE60-226A-09D68D59B696}"/>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54C218E3-C77C-A52D-B3B4-35F18FA56BA3}"/>
              </a:ext>
            </a:extLst>
          </p:cNvPr>
          <p:cNvSpPr txBox="1"/>
          <p:nvPr/>
        </p:nvSpPr>
        <p:spPr>
          <a:xfrm>
            <a:off x="556591" y="2432307"/>
            <a:ext cx="9817111" cy="3521862"/>
          </a:xfrm>
          <a:prstGeom prst="rect">
            <a:avLst/>
          </a:prstGeom>
          <a:noFill/>
        </p:spPr>
        <p:txBody>
          <a:bodyPr wrap="none" rtlCol="0">
            <a:spAutoFit/>
          </a:bodyPr>
          <a:lstStyle/>
          <a:p>
            <a:pPr>
              <a:lnSpc>
                <a:spcPct val="150000"/>
              </a:lnSpc>
            </a:pPr>
            <a:r>
              <a:rPr lang="en-US" sz="4000" b="1" dirty="0"/>
              <a:t>Key characteristics of JavaScript arrays:</a:t>
            </a:r>
          </a:p>
          <a:p>
            <a:pPr marL="285750" indent="-285750">
              <a:lnSpc>
                <a:spcPct val="150000"/>
              </a:lnSpc>
              <a:buFont typeface="Arial" panose="020B0604020202020204" pitchFamily="34" charset="0"/>
              <a:buChar char="•"/>
            </a:pPr>
            <a:r>
              <a:rPr lang="en-IN" sz="2800" dirty="0">
                <a:solidFill>
                  <a:schemeClr val="tx1">
                    <a:lumMod val="85000"/>
                  </a:schemeClr>
                </a:solidFill>
              </a:rPr>
              <a:t>Ordered Collection</a:t>
            </a:r>
          </a:p>
          <a:p>
            <a:pPr marL="285750" indent="-285750">
              <a:lnSpc>
                <a:spcPct val="150000"/>
              </a:lnSpc>
              <a:buFont typeface="Arial" panose="020B0604020202020204" pitchFamily="34" charset="0"/>
              <a:buChar char="•"/>
            </a:pPr>
            <a:r>
              <a:rPr lang="en-IN" sz="2800" dirty="0">
                <a:solidFill>
                  <a:schemeClr val="tx1">
                    <a:lumMod val="85000"/>
                  </a:schemeClr>
                </a:solidFill>
              </a:rPr>
              <a:t>Zero-Based Indexing</a:t>
            </a:r>
          </a:p>
          <a:p>
            <a:pPr marL="285750" indent="-285750">
              <a:lnSpc>
                <a:spcPct val="150000"/>
              </a:lnSpc>
              <a:buFont typeface="Arial" panose="020B0604020202020204" pitchFamily="34" charset="0"/>
              <a:buChar char="•"/>
            </a:pPr>
            <a:r>
              <a:rPr lang="en-IN" sz="2800" dirty="0">
                <a:solidFill>
                  <a:schemeClr val="tx1">
                    <a:lumMod val="85000"/>
                  </a:schemeClr>
                </a:solidFill>
              </a:rPr>
              <a:t>Dynamic Size</a:t>
            </a:r>
          </a:p>
          <a:p>
            <a:pPr marL="285750" indent="-285750">
              <a:lnSpc>
                <a:spcPct val="150000"/>
              </a:lnSpc>
              <a:buFont typeface="Arial" panose="020B0604020202020204" pitchFamily="34" charset="0"/>
              <a:buChar char="•"/>
            </a:pPr>
            <a:r>
              <a:rPr lang="en-IN" sz="2800" dirty="0">
                <a:solidFill>
                  <a:schemeClr val="tx1">
                    <a:lumMod val="85000"/>
                  </a:schemeClr>
                </a:solidFill>
              </a:rPr>
              <a:t>Heterogeneous Elements</a:t>
            </a:r>
          </a:p>
        </p:txBody>
      </p:sp>
    </p:spTree>
    <p:extLst>
      <p:ext uri="{BB962C8B-B14F-4D97-AF65-F5344CB8AC3E}">
        <p14:creationId xmlns:p14="http://schemas.microsoft.com/office/powerpoint/2010/main" val="243052513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002D06-005D-59DD-354F-CE753E71CF51}"/>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EBF021B6-85BF-E02B-D091-B82CE25380FE}"/>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552BFB25-A897-B03F-B28D-72788E69A587}"/>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FD563C4F-484E-86D4-9CCD-57DEEC81A645}"/>
              </a:ext>
            </a:extLst>
          </p:cNvPr>
          <p:cNvSpPr>
            <a:spLocks noGrp="1"/>
          </p:cNvSpPr>
          <p:nvPr>
            <p:ph type="title"/>
          </p:nvPr>
        </p:nvSpPr>
        <p:spPr>
          <a:xfrm>
            <a:off x="0" y="404897"/>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19</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ED03D741-A989-B6D3-DDF1-8AB18F74D370}"/>
              </a:ext>
            </a:extLst>
          </p:cNvPr>
          <p:cNvSpPr txBox="1"/>
          <p:nvPr/>
        </p:nvSpPr>
        <p:spPr>
          <a:xfrm>
            <a:off x="241300" y="228600"/>
            <a:ext cx="2778325"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hnschrift SemiCondensed" panose="020B0502040204020203" pitchFamily="34" charset="0"/>
              </a:rPr>
              <a:t>Array</a:t>
            </a:r>
          </a:p>
        </p:txBody>
      </p:sp>
      <p:sp>
        <p:nvSpPr>
          <p:cNvPr id="6" name="TextBox 5">
            <a:extLst>
              <a:ext uri="{FF2B5EF4-FFF2-40B4-BE49-F238E27FC236}">
                <a16:creationId xmlns:a16="http://schemas.microsoft.com/office/drawing/2014/main" id="{A6358D43-5375-68F8-4D27-636683110467}"/>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ACE74413-B78E-1174-426F-8ADB2CF91524}"/>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pic>
        <p:nvPicPr>
          <p:cNvPr id="5" name="Picture 4">
            <a:extLst>
              <a:ext uri="{FF2B5EF4-FFF2-40B4-BE49-F238E27FC236}">
                <a16:creationId xmlns:a16="http://schemas.microsoft.com/office/drawing/2014/main" id="{71E66FC2-C962-07DF-29AC-6FF3B3CC8D2A}"/>
              </a:ext>
            </a:extLst>
          </p:cNvPr>
          <p:cNvPicPr>
            <a:picLocks noChangeAspect="1"/>
          </p:cNvPicPr>
          <p:nvPr/>
        </p:nvPicPr>
        <p:blipFill>
          <a:blip r:embed="rId4"/>
          <a:stretch>
            <a:fillRect/>
          </a:stretch>
        </p:blipFill>
        <p:spPr>
          <a:xfrm>
            <a:off x="803910" y="2701824"/>
            <a:ext cx="10584180" cy="3258400"/>
          </a:xfrm>
          <a:prstGeom prst="rect">
            <a:avLst/>
          </a:prstGeom>
        </p:spPr>
      </p:pic>
    </p:spTree>
    <p:extLst>
      <p:ext uri="{BB962C8B-B14F-4D97-AF65-F5344CB8AC3E}">
        <p14:creationId xmlns:p14="http://schemas.microsoft.com/office/powerpoint/2010/main" val="28054623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EB1BEA-62E2-5D82-4774-8DF0A7D07E15}"/>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1CF7068C-7F9B-B92E-2E9A-2AF58FBF68C9}"/>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354EFE74-9153-BBFB-DFF5-D87EE3EB0C72}"/>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8A1CA034-0D0C-0D5A-158E-C1D4194FA7C6}"/>
              </a:ext>
            </a:extLst>
          </p:cNvPr>
          <p:cNvSpPr>
            <a:spLocks noGrp="1"/>
          </p:cNvSpPr>
          <p:nvPr>
            <p:ph type="title"/>
          </p:nvPr>
        </p:nvSpPr>
        <p:spPr>
          <a:xfrm>
            <a:off x="0" y="404897"/>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19</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7E4A82C3-B814-FC1B-115F-D8B03F9A6B8D}"/>
              </a:ext>
            </a:extLst>
          </p:cNvPr>
          <p:cNvSpPr txBox="1"/>
          <p:nvPr/>
        </p:nvSpPr>
        <p:spPr>
          <a:xfrm>
            <a:off x="241300" y="228600"/>
            <a:ext cx="2778325"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hnschrift SemiCondensed" panose="020B0502040204020203" pitchFamily="34" charset="0"/>
              </a:rPr>
              <a:t>Array</a:t>
            </a:r>
          </a:p>
        </p:txBody>
      </p:sp>
      <p:sp>
        <p:nvSpPr>
          <p:cNvPr id="6" name="TextBox 5">
            <a:extLst>
              <a:ext uri="{FF2B5EF4-FFF2-40B4-BE49-F238E27FC236}">
                <a16:creationId xmlns:a16="http://schemas.microsoft.com/office/drawing/2014/main" id="{473E581B-AD18-5BB1-45F3-E306743D9B86}"/>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999066E9-44E7-75B8-2FFC-6690E4908CFB}"/>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5" name="TextBox 4">
            <a:extLst>
              <a:ext uri="{FF2B5EF4-FFF2-40B4-BE49-F238E27FC236}">
                <a16:creationId xmlns:a16="http://schemas.microsoft.com/office/drawing/2014/main" id="{1B9745BD-6696-2DE0-5922-F6F300AD9748}"/>
              </a:ext>
            </a:extLst>
          </p:cNvPr>
          <p:cNvSpPr txBox="1"/>
          <p:nvPr/>
        </p:nvSpPr>
        <p:spPr>
          <a:xfrm>
            <a:off x="556591" y="2432307"/>
            <a:ext cx="6509090" cy="3521862"/>
          </a:xfrm>
          <a:prstGeom prst="rect">
            <a:avLst/>
          </a:prstGeom>
          <a:noFill/>
        </p:spPr>
        <p:txBody>
          <a:bodyPr wrap="none" rtlCol="0">
            <a:spAutoFit/>
          </a:bodyPr>
          <a:lstStyle/>
          <a:p>
            <a:pPr>
              <a:lnSpc>
                <a:spcPct val="150000"/>
              </a:lnSpc>
            </a:pPr>
            <a:r>
              <a:rPr lang="en-US" sz="4000" b="1" dirty="0"/>
              <a:t>How to initialize an Array?</a:t>
            </a:r>
          </a:p>
          <a:p>
            <a:pPr marL="285750" indent="-285750">
              <a:lnSpc>
                <a:spcPct val="150000"/>
              </a:lnSpc>
              <a:buFont typeface="Arial" panose="020B0604020202020204" pitchFamily="34" charset="0"/>
              <a:buChar char="•"/>
            </a:pPr>
            <a:r>
              <a:rPr lang="en-IN" sz="2800" dirty="0">
                <a:solidFill>
                  <a:schemeClr val="tx1">
                    <a:lumMod val="85000"/>
                  </a:schemeClr>
                </a:solidFill>
              </a:rPr>
              <a:t>let array = [];</a:t>
            </a:r>
          </a:p>
          <a:p>
            <a:pPr marL="285750" indent="-285750">
              <a:lnSpc>
                <a:spcPct val="150000"/>
              </a:lnSpc>
              <a:buFont typeface="Arial" panose="020B0604020202020204" pitchFamily="34" charset="0"/>
              <a:buChar char="•"/>
            </a:pPr>
            <a:r>
              <a:rPr lang="en-IN" sz="2800" dirty="0">
                <a:solidFill>
                  <a:schemeClr val="tx1">
                    <a:lumMod val="85000"/>
                  </a:schemeClr>
                </a:solidFill>
              </a:rPr>
              <a:t>let array = new Array();</a:t>
            </a:r>
          </a:p>
          <a:p>
            <a:pPr marL="285750" indent="-285750">
              <a:lnSpc>
                <a:spcPct val="150000"/>
              </a:lnSpc>
              <a:buFont typeface="Arial" panose="020B0604020202020204" pitchFamily="34" charset="0"/>
              <a:buChar char="•"/>
            </a:pPr>
            <a:r>
              <a:rPr lang="en-IN" sz="2800" dirty="0">
                <a:solidFill>
                  <a:schemeClr val="tx1">
                    <a:lumMod val="85000"/>
                  </a:schemeClr>
                </a:solidFill>
              </a:rPr>
              <a:t>let array = new Array().fill()</a:t>
            </a:r>
          </a:p>
          <a:p>
            <a:pPr marL="285750" indent="-285750">
              <a:lnSpc>
                <a:spcPct val="150000"/>
              </a:lnSpc>
              <a:buFont typeface="Arial" panose="020B0604020202020204" pitchFamily="34" charset="0"/>
              <a:buChar char="•"/>
            </a:pPr>
            <a:r>
              <a:rPr lang="en-IN" sz="2800" dirty="0">
                <a:solidFill>
                  <a:schemeClr val="tx1">
                    <a:lumMod val="85000"/>
                  </a:schemeClr>
                </a:solidFill>
              </a:rPr>
              <a:t>let array = new Array().from()</a:t>
            </a:r>
          </a:p>
        </p:txBody>
      </p:sp>
    </p:spTree>
    <p:extLst>
      <p:ext uri="{BB962C8B-B14F-4D97-AF65-F5344CB8AC3E}">
        <p14:creationId xmlns:p14="http://schemas.microsoft.com/office/powerpoint/2010/main" val="772993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FF01F8-A8CD-88AB-42C3-C2E632C5474A}"/>
            </a:ext>
          </a:extLst>
        </p:cNvPr>
        <p:cNvGrpSpPr/>
        <p:nvPr/>
      </p:nvGrpSpPr>
      <p:grpSpPr>
        <a:xfrm>
          <a:off x="0" y="0"/>
          <a:ext cx="0" cy="0"/>
          <a:chOff x="0" y="0"/>
          <a:chExt cx="0" cy="0"/>
        </a:xfrm>
      </p:grpSpPr>
      <p:sp>
        <p:nvSpPr>
          <p:cNvPr id="7" name="Title 8">
            <a:extLst>
              <a:ext uri="{FF2B5EF4-FFF2-40B4-BE49-F238E27FC236}">
                <a16:creationId xmlns:a16="http://schemas.microsoft.com/office/drawing/2014/main" id="{2CFF87A5-7472-22DC-030C-A3CCBBC3E824}"/>
              </a:ext>
            </a:extLst>
          </p:cNvPr>
          <p:cNvSpPr>
            <a:spLocks noGrp="1"/>
          </p:cNvSpPr>
          <p:nvPr>
            <p:ph type="title"/>
          </p:nvPr>
        </p:nvSpPr>
        <p:spPr>
          <a:xfrm>
            <a:off x="677334" y="1468163"/>
            <a:ext cx="8596312" cy="692426"/>
          </a:xfrm>
        </p:spPr>
        <p:txBody>
          <a:bodyPr>
            <a:normAutofit/>
          </a:bodyPr>
          <a:lstStyle/>
          <a:p>
            <a:r>
              <a:rPr lang="en-US" b="1" dirty="0">
                <a:solidFill>
                  <a:schemeClr val="tx1"/>
                </a:solidFill>
              </a:rPr>
              <a:t>Advantages of JavaScript</a:t>
            </a:r>
            <a:endParaRPr lang="en-IN" dirty="0"/>
          </a:p>
        </p:txBody>
      </p:sp>
      <p:sp>
        <p:nvSpPr>
          <p:cNvPr id="3" name="Content Placeholder 2">
            <a:extLst>
              <a:ext uri="{FF2B5EF4-FFF2-40B4-BE49-F238E27FC236}">
                <a16:creationId xmlns:a16="http://schemas.microsoft.com/office/drawing/2014/main" id="{1702553A-B321-D7AA-C0CD-A58D1C15FC38}"/>
              </a:ext>
            </a:extLst>
          </p:cNvPr>
          <p:cNvSpPr>
            <a:spLocks noGrp="1"/>
          </p:cNvSpPr>
          <p:nvPr>
            <p:ph idx="1"/>
          </p:nvPr>
        </p:nvSpPr>
        <p:spPr>
          <a:xfrm>
            <a:off x="677334" y="2160589"/>
            <a:ext cx="7502570" cy="3880773"/>
          </a:xfrm>
        </p:spPr>
        <p:txBody>
          <a:bodyPr>
            <a:normAutofit/>
          </a:bodyPr>
          <a:lstStyle/>
          <a:p>
            <a:r>
              <a:rPr lang="en-US" dirty="0"/>
              <a:t>Less server interaction.</a:t>
            </a:r>
          </a:p>
          <a:p>
            <a:r>
              <a:rPr lang="en-US" dirty="0"/>
              <a:t>Faster than any other language.</a:t>
            </a:r>
          </a:p>
          <a:p>
            <a:r>
              <a:rPr lang="en-US" dirty="0"/>
              <a:t>Instant feedback to the user.</a:t>
            </a:r>
          </a:p>
          <a:p>
            <a:r>
              <a:rPr lang="en-US" dirty="0"/>
              <a:t>We can write code in the built-in software of Windows/macOS </a:t>
            </a:r>
            <a:r>
              <a:rPr lang="en-US" dirty="0" err="1"/>
              <a:t>i.e</a:t>
            </a:r>
            <a:r>
              <a:rPr lang="en-US" dirty="0"/>
              <a:t>, Notepad.</a:t>
            </a:r>
          </a:p>
          <a:p>
            <a:r>
              <a:rPr lang="en-US" dirty="0"/>
              <a:t>Can be used as a richer interface, such as drag and drop, sliders, etc.</a:t>
            </a:r>
          </a:p>
          <a:p>
            <a:r>
              <a:rPr lang="en-US" dirty="0"/>
              <a:t>Interaction with the mouse with JavaScript makes it more interactive and easy accessible.</a:t>
            </a:r>
          </a:p>
        </p:txBody>
      </p:sp>
      <p:sp>
        <p:nvSpPr>
          <p:cNvPr id="8" name="Ribbon: Curved and Tilted Down 7">
            <a:extLst>
              <a:ext uri="{FF2B5EF4-FFF2-40B4-BE49-F238E27FC236}">
                <a16:creationId xmlns:a16="http://schemas.microsoft.com/office/drawing/2014/main" id="{C52AE18F-E34C-AFB6-7EA6-F589DEF7B3D0}"/>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9" name="Scroll: Vertical 8">
            <a:extLst>
              <a:ext uri="{FF2B5EF4-FFF2-40B4-BE49-F238E27FC236}">
                <a16:creationId xmlns:a16="http://schemas.microsoft.com/office/drawing/2014/main" id="{18A95ECD-6D24-C669-0CF8-39F3FBCDDA47}"/>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6" name="TextBox 5"/>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187071737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928E91-B0D9-6180-F6EC-0228504A66B8}"/>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F40958AE-20EB-AC1E-C15D-5B67530BC43D}"/>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A97F9F90-67F9-6923-A5EB-33E8DB35C040}"/>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D6A399C-EDED-2C0A-BD10-882F698E82EB}"/>
              </a:ext>
            </a:extLst>
          </p:cNvPr>
          <p:cNvSpPr>
            <a:spLocks noGrp="1"/>
          </p:cNvSpPr>
          <p:nvPr>
            <p:ph type="title"/>
          </p:nvPr>
        </p:nvSpPr>
        <p:spPr>
          <a:xfrm>
            <a:off x="0" y="404897"/>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20</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FB9D953A-594A-115F-3888-562A8206AB4F}"/>
              </a:ext>
            </a:extLst>
          </p:cNvPr>
          <p:cNvSpPr txBox="1"/>
          <p:nvPr/>
        </p:nvSpPr>
        <p:spPr>
          <a:xfrm>
            <a:off x="241300" y="228600"/>
            <a:ext cx="3823483"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Control Flow</a:t>
            </a:r>
          </a:p>
        </p:txBody>
      </p:sp>
      <p:sp>
        <p:nvSpPr>
          <p:cNvPr id="6" name="TextBox 5">
            <a:extLst>
              <a:ext uri="{FF2B5EF4-FFF2-40B4-BE49-F238E27FC236}">
                <a16:creationId xmlns:a16="http://schemas.microsoft.com/office/drawing/2014/main" id="{205403EF-FDDE-9144-773D-D623D9CA2D88}"/>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E2331397-6D09-BD20-020B-42FFEFCD315D}"/>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6DAE1A6C-7E84-E5D6-456C-DC8352E3064A}"/>
              </a:ext>
            </a:extLst>
          </p:cNvPr>
          <p:cNvSpPr txBox="1"/>
          <p:nvPr/>
        </p:nvSpPr>
        <p:spPr>
          <a:xfrm>
            <a:off x="79513" y="2150441"/>
            <a:ext cx="12192000" cy="1446550"/>
          </a:xfrm>
          <a:prstGeom prst="rect">
            <a:avLst/>
          </a:prstGeom>
          <a:noFill/>
        </p:spPr>
        <p:txBody>
          <a:bodyPr wrap="square" rtlCol="0">
            <a:spAutoFit/>
          </a:bodyPr>
          <a:lstStyle/>
          <a:p>
            <a:pPr algn="ctr"/>
            <a:r>
              <a:rPr lang="en-US" sz="8800" dirty="0">
                <a:solidFill>
                  <a:srgbClr val="FFFF00"/>
                </a:solidFill>
              </a:rPr>
              <a:t>Traditional loop</a:t>
            </a:r>
            <a:endParaRPr lang="en-IN" sz="8800" dirty="0"/>
          </a:p>
        </p:txBody>
      </p:sp>
      <p:sp>
        <p:nvSpPr>
          <p:cNvPr id="4" name="TextBox 3">
            <a:extLst>
              <a:ext uri="{FF2B5EF4-FFF2-40B4-BE49-F238E27FC236}">
                <a16:creationId xmlns:a16="http://schemas.microsoft.com/office/drawing/2014/main" id="{95154A4C-873B-C154-36BB-0D0CEEE943E0}"/>
              </a:ext>
            </a:extLst>
          </p:cNvPr>
          <p:cNvSpPr txBox="1"/>
          <p:nvPr/>
        </p:nvSpPr>
        <p:spPr>
          <a:xfrm>
            <a:off x="0" y="3498849"/>
            <a:ext cx="12192000" cy="646331"/>
          </a:xfrm>
          <a:prstGeom prst="rect">
            <a:avLst/>
          </a:prstGeom>
          <a:noFill/>
        </p:spPr>
        <p:txBody>
          <a:bodyPr wrap="square" rtlCol="0">
            <a:spAutoFit/>
          </a:bodyPr>
          <a:lstStyle/>
          <a:p>
            <a:pPr algn="ctr"/>
            <a:r>
              <a:rPr lang="en-US" sz="3600" dirty="0"/>
              <a:t>Repeat the same action again and again</a:t>
            </a:r>
            <a:endParaRPr lang="en-IN" sz="3600" dirty="0"/>
          </a:p>
        </p:txBody>
      </p:sp>
      <p:sp>
        <p:nvSpPr>
          <p:cNvPr id="5" name="TextBox 4">
            <a:extLst>
              <a:ext uri="{FF2B5EF4-FFF2-40B4-BE49-F238E27FC236}">
                <a16:creationId xmlns:a16="http://schemas.microsoft.com/office/drawing/2014/main" id="{4D66653A-3E3D-86B8-3268-671306EC81EA}"/>
              </a:ext>
            </a:extLst>
          </p:cNvPr>
          <p:cNvSpPr txBox="1"/>
          <p:nvPr/>
        </p:nvSpPr>
        <p:spPr>
          <a:xfrm>
            <a:off x="1792727" y="4515937"/>
            <a:ext cx="1329210" cy="769441"/>
          </a:xfrm>
          <a:prstGeom prst="rect">
            <a:avLst/>
          </a:prstGeom>
          <a:noFill/>
        </p:spPr>
        <p:txBody>
          <a:bodyPr wrap="none" rtlCol="0">
            <a:spAutoFit/>
          </a:bodyPr>
          <a:lstStyle/>
          <a:p>
            <a:r>
              <a:rPr lang="en-US" sz="4400" dirty="0">
                <a:solidFill>
                  <a:srgbClr val="92D050"/>
                </a:solidFill>
              </a:rPr>
              <a:t>for()</a:t>
            </a:r>
            <a:endParaRPr lang="en-IN" sz="4400" dirty="0">
              <a:solidFill>
                <a:srgbClr val="92D050"/>
              </a:solidFill>
            </a:endParaRPr>
          </a:p>
        </p:txBody>
      </p:sp>
      <p:sp>
        <p:nvSpPr>
          <p:cNvPr id="8" name="TextBox 7">
            <a:extLst>
              <a:ext uri="{FF2B5EF4-FFF2-40B4-BE49-F238E27FC236}">
                <a16:creationId xmlns:a16="http://schemas.microsoft.com/office/drawing/2014/main" id="{516EFE69-D15A-5CE1-589C-03C63E20828A}"/>
              </a:ext>
            </a:extLst>
          </p:cNvPr>
          <p:cNvSpPr txBox="1"/>
          <p:nvPr/>
        </p:nvSpPr>
        <p:spPr>
          <a:xfrm>
            <a:off x="5195116" y="4406502"/>
            <a:ext cx="1960793" cy="769441"/>
          </a:xfrm>
          <a:prstGeom prst="rect">
            <a:avLst/>
          </a:prstGeom>
          <a:noFill/>
        </p:spPr>
        <p:txBody>
          <a:bodyPr wrap="none" rtlCol="0">
            <a:spAutoFit/>
          </a:bodyPr>
          <a:lstStyle/>
          <a:p>
            <a:r>
              <a:rPr lang="en-US" sz="4400" dirty="0">
                <a:solidFill>
                  <a:srgbClr val="92D050"/>
                </a:solidFill>
              </a:rPr>
              <a:t>while()</a:t>
            </a:r>
            <a:endParaRPr lang="en-IN" sz="4400" dirty="0">
              <a:solidFill>
                <a:srgbClr val="92D050"/>
              </a:solidFill>
            </a:endParaRPr>
          </a:p>
        </p:txBody>
      </p:sp>
      <p:sp>
        <p:nvSpPr>
          <p:cNvPr id="12" name="TextBox 11">
            <a:extLst>
              <a:ext uri="{FF2B5EF4-FFF2-40B4-BE49-F238E27FC236}">
                <a16:creationId xmlns:a16="http://schemas.microsoft.com/office/drawing/2014/main" id="{7696B69A-2CF5-71A7-DEA9-F475BA335CBF}"/>
              </a:ext>
            </a:extLst>
          </p:cNvPr>
          <p:cNvSpPr txBox="1"/>
          <p:nvPr/>
        </p:nvSpPr>
        <p:spPr>
          <a:xfrm>
            <a:off x="8209874" y="4552065"/>
            <a:ext cx="2784737" cy="769441"/>
          </a:xfrm>
          <a:prstGeom prst="rect">
            <a:avLst/>
          </a:prstGeom>
          <a:noFill/>
        </p:spPr>
        <p:txBody>
          <a:bodyPr wrap="none" rtlCol="0">
            <a:spAutoFit/>
          </a:bodyPr>
          <a:lstStyle/>
          <a:p>
            <a:r>
              <a:rPr lang="en-US" sz="4400" dirty="0">
                <a:solidFill>
                  <a:srgbClr val="92D050"/>
                </a:solidFill>
              </a:rPr>
              <a:t>do-while()</a:t>
            </a:r>
            <a:endParaRPr lang="en-IN" sz="4400" dirty="0">
              <a:solidFill>
                <a:srgbClr val="92D050"/>
              </a:solidFill>
            </a:endParaRPr>
          </a:p>
        </p:txBody>
      </p:sp>
      <p:sp>
        <p:nvSpPr>
          <p:cNvPr id="18" name="TextBox 17">
            <a:extLst>
              <a:ext uri="{FF2B5EF4-FFF2-40B4-BE49-F238E27FC236}">
                <a16:creationId xmlns:a16="http://schemas.microsoft.com/office/drawing/2014/main" id="{8DAC4B43-0C19-BD4C-4A1B-D07822952E13}"/>
              </a:ext>
            </a:extLst>
          </p:cNvPr>
          <p:cNvSpPr txBox="1"/>
          <p:nvPr/>
        </p:nvSpPr>
        <p:spPr>
          <a:xfrm>
            <a:off x="3423680" y="5500237"/>
            <a:ext cx="1608133" cy="769441"/>
          </a:xfrm>
          <a:prstGeom prst="rect">
            <a:avLst/>
          </a:prstGeom>
          <a:noFill/>
        </p:spPr>
        <p:txBody>
          <a:bodyPr wrap="none" rtlCol="0">
            <a:spAutoFit/>
          </a:bodyPr>
          <a:lstStyle/>
          <a:p>
            <a:r>
              <a:rPr lang="en-US" sz="4400" dirty="0">
                <a:solidFill>
                  <a:schemeClr val="accent3">
                    <a:lumMod val="20000"/>
                    <a:lumOff val="80000"/>
                  </a:schemeClr>
                </a:solidFill>
              </a:rPr>
              <a:t>break</a:t>
            </a:r>
            <a:endParaRPr lang="en-IN" sz="4400" dirty="0">
              <a:solidFill>
                <a:schemeClr val="accent3">
                  <a:lumMod val="20000"/>
                  <a:lumOff val="80000"/>
                </a:schemeClr>
              </a:solidFill>
            </a:endParaRPr>
          </a:p>
        </p:txBody>
      </p:sp>
      <p:sp>
        <p:nvSpPr>
          <p:cNvPr id="19" name="TextBox 18">
            <a:extLst>
              <a:ext uri="{FF2B5EF4-FFF2-40B4-BE49-F238E27FC236}">
                <a16:creationId xmlns:a16="http://schemas.microsoft.com/office/drawing/2014/main" id="{8B4FC163-C1F9-3F18-C6FB-9E7DEB32ACBB}"/>
              </a:ext>
            </a:extLst>
          </p:cNvPr>
          <p:cNvSpPr txBox="1"/>
          <p:nvPr/>
        </p:nvSpPr>
        <p:spPr>
          <a:xfrm>
            <a:off x="7018682" y="5500238"/>
            <a:ext cx="2382383" cy="769441"/>
          </a:xfrm>
          <a:prstGeom prst="rect">
            <a:avLst/>
          </a:prstGeom>
          <a:noFill/>
        </p:spPr>
        <p:txBody>
          <a:bodyPr wrap="none" rtlCol="0">
            <a:spAutoFit/>
          </a:bodyPr>
          <a:lstStyle/>
          <a:p>
            <a:r>
              <a:rPr lang="en-US" sz="4400" dirty="0">
                <a:solidFill>
                  <a:schemeClr val="accent3">
                    <a:lumMod val="20000"/>
                    <a:lumOff val="80000"/>
                  </a:schemeClr>
                </a:solidFill>
              </a:rPr>
              <a:t>continue</a:t>
            </a:r>
            <a:endParaRPr lang="en-IN" sz="4400" dirty="0">
              <a:solidFill>
                <a:schemeClr val="accent3">
                  <a:lumMod val="20000"/>
                  <a:lumOff val="80000"/>
                </a:schemeClr>
              </a:solidFill>
            </a:endParaRPr>
          </a:p>
        </p:txBody>
      </p:sp>
    </p:spTree>
    <p:extLst>
      <p:ext uri="{BB962C8B-B14F-4D97-AF65-F5344CB8AC3E}">
        <p14:creationId xmlns:p14="http://schemas.microsoft.com/office/powerpoint/2010/main" val="58374470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58E099-FFF9-CDC2-3414-F48E826BF665}"/>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70AE9608-F178-470F-4BB9-CD0F1AB19541}"/>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68D37F38-7D67-0373-BD19-B7C6D94A885C}"/>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E85338CB-B08B-6789-B1B0-9D591940FCF4}"/>
              </a:ext>
            </a:extLst>
          </p:cNvPr>
          <p:cNvSpPr>
            <a:spLocks noGrp="1"/>
          </p:cNvSpPr>
          <p:nvPr>
            <p:ph type="title"/>
          </p:nvPr>
        </p:nvSpPr>
        <p:spPr>
          <a:xfrm>
            <a:off x="0" y="404897"/>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21</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5F502246-8633-A5E3-A992-9BCB49C1F40B}"/>
              </a:ext>
            </a:extLst>
          </p:cNvPr>
          <p:cNvSpPr txBox="1"/>
          <p:nvPr/>
        </p:nvSpPr>
        <p:spPr>
          <a:xfrm>
            <a:off x="241300" y="228600"/>
            <a:ext cx="2698175"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Array</a:t>
            </a:r>
          </a:p>
        </p:txBody>
      </p:sp>
      <p:sp>
        <p:nvSpPr>
          <p:cNvPr id="6" name="TextBox 5">
            <a:extLst>
              <a:ext uri="{FF2B5EF4-FFF2-40B4-BE49-F238E27FC236}">
                <a16:creationId xmlns:a16="http://schemas.microsoft.com/office/drawing/2014/main" id="{38F96F0A-8281-272A-31A3-DDF9D9D70C23}"/>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E00B4A44-465A-7E20-3B86-4ACC7F9A45F1}"/>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4F059CF6-BF31-230A-2A73-E8850B275848}"/>
              </a:ext>
            </a:extLst>
          </p:cNvPr>
          <p:cNvSpPr txBox="1"/>
          <p:nvPr/>
        </p:nvSpPr>
        <p:spPr>
          <a:xfrm>
            <a:off x="0" y="2828868"/>
            <a:ext cx="12192000" cy="1446550"/>
          </a:xfrm>
          <a:prstGeom prst="rect">
            <a:avLst/>
          </a:prstGeom>
          <a:noFill/>
        </p:spPr>
        <p:txBody>
          <a:bodyPr wrap="square" rtlCol="0">
            <a:spAutoFit/>
          </a:bodyPr>
          <a:lstStyle/>
          <a:p>
            <a:pPr algn="ctr"/>
            <a:r>
              <a:rPr lang="en-US" sz="8800" dirty="0" err="1">
                <a:solidFill>
                  <a:srgbClr val="FFFF00"/>
                </a:solidFill>
              </a:rPr>
              <a:t>forEach</a:t>
            </a:r>
            <a:r>
              <a:rPr lang="en-US" sz="8800" dirty="0">
                <a:solidFill>
                  <a:srgbClr val="FFFF00"/>
                </a:solidFill>
              </a:rPr>
              <a:t>()</a:t>
            </a:r>
            <a:endParaRPr lang="en-IN" sz="8800" dirty="0"/>
          </a:p>
        </p:txBody>
      </p:sp>
      <p:sp>
        <p:nvSpPr>
          <p:cNvPr id="4" name="TextBox 3">
            <a:extLst>
              <a:ext uri="{FF2B5EF4-FFF2-40B4-BE49-F238E27FC236}">
                <a16:creationId xmlns:a16="http://schemas.microsoft.com/office/drawing/2014/main" id="{5CA9F8F9-A49B-289B-21DC-30B588269A56}"/>
              </a:ext>
            </a:extLst>
          </p:cNvPr>
          <p:cNvSpPr txBox="1"/>
          <p:nvPr/>
        </p:nvSpPr>
        <p:spPr>
          <a:xfrm>
            <a:off x="600364" y="4575783"/>
            <a:ext cx="10658763" cy="1754326"/>
          </a:xfrm>
          <a:prstGeom prst="rect">
            <a:avLst/>
          </a:prstGeom>
          <a:noFill/>
        </p:spPr>
        <p:txBody>
          <a:bodyPr wrap="square" rtlCol="0">
            <a:spAutoFit/>
          </a:bodyPr>
          <a:lstStyle/>
          <a:p>
            <a:pPr algn="ctr"/>
            <a:r>
              <a:rPr lang="en-US" sz="3600" dirty="0"/>
              <a:t>Iterate over an array, and on each iteration, it calls a callback function and provides an indexed element of the array.</a:t>
            </a:r>
            <a:endParaRPr lang="en-IN" sz="3600" dirty="0"/>
          </a:p>
        </p:txBody>
      </p:sp>
    </p:spTree>
    <p:extLst>
      <p:ext uri="{BB962C8B-B14F-4D97-AF65-F5344CB8AC3E}">
        <p14:creationId xmlns:p14="http://schemas.microsoft.com/office/powerpoint/2010/main" val="85721454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1F9CC1-C213-A300-ADEB-F9BEFF4DC775}"/>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8BFF20D3-8A3D-5D6D-7681-0975A4F1677F}"/>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9E0A7F76-6082-997F-1BB9-28E24EEE4EA6}"/>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B1EF7F4A-E908-13C2-3696-813C6CF0905E}"/>
              </a:ext>
            </a:extLst>
          </p:cNvPr>
          <p:cNvSpPr>
            <a:spLocks noGrp="1"/>
          </p:cNvSpPr>
          <p:nvPr>
            <p:ph type="title"/>
          </p:nvPr>
        </p:nvSpPr>
        <p:spPr>
          <a:xfrm>
            <a:off x="0" y="404897"/>
            <a:ext cx="12192000" cy="2175580"/>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22</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C17253F0-3747-B6A7-8721-44FEE4DCB880}"/>
              </a:ext>
            </a:extLst>
          </p:cNvPr>
          <p:cNvSpPr txBox="1"/>
          <p:nvPr/>
        </p:nvSpPr>
        <p:spPr>
          <a:xfrm>
            <a:off x="241300" y="228600"/>
            <a:ext cx="2698175"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Array</a:t>
            </a:r>
          </a:p>
        </p:txBody>
      </p:sp>
      <p:sp>
        <p:nvSpPr>
          <p:cNvPr id="6" name="TextBox 5">
            <a:extLst>
              <a:ext uri="{FF2B5EF4-FFF2-40B4-BE49-F238E27FC236}">
                <a16:creationId xmlns:a16="http://schemas.microsoft.com/office/drawing/2014/main" id="{553A8A76-C974-AC70-4D5B-8CC456290732}"/>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7A14F9A0-53BC-24F6-3288-1F2F9C622A58}"/>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A51AA51A-FDCF-BBA2-C0D6-97D21672C9C7}"/>
              </a:ext>
            </a:extLst>
          </p:cNvPr>
          <p:cNvSpPr txBox="1"/>
          <p:nvPr/>
        </p:nvSpPr>
        <p:spPr>
          <a:xfrm>
            <a:off x="0" y="2838224"/>
            <a:ext cx="12192000" cy="1569660"/>
          </a:xfrm>
          <a:prstGeom prst="rect">
            <a:avLst/>
          </a:prstGeom>
          <a:noFill/>
        </p:spPr>
        <p:txBody>
          <a:bodyPr wrap="square" rtlCol="0">
            <a:spAutoFit/>
          </a:bodyPr>
          <a:lstStyle/>
          <a:p>
            <a:pPr algn="ctr"/>
            <a:r>
              <a:rPr lang="en-US" sz="9600" b="1" dirty="0">
                <a:solidFill>
                  <a:srgbClr val="FFFF00"/>
                </a:solidFill>
              </a:rPr>
              <a:t>for…of()</a:t>
            </a:r>
            <a:endParaRPr lang="en-IN" sz="9600" b="1" dirty="0"/>
          </a:p>
        </p:txBody>
      </p:sp>
      <p:sp>
        <p:nvSpPr>
          <p:cNvPr id="4" name="TextBox 3">
            <a:extLst>
              <a:ext uri="{FF2B5EF4-FFF2-40B4-BE49-F238E27FC236}">
                <a16:creationId xmlns:a16="http://schemas.microsoft.com/office/drawing/2014/main" id="{42F19CEE-038D-7DB0-FA95-AD318EA35075}"/>
              </a:ext>
            </a:extLst>
          </p:cNvPr>
          <p:cNvSpPr txBox="1"/>
          <p:nvPr/>
        </p:nvSpPr>
        <p:spPr>
          <a:xfrm>
            <a:off x="584752" y="4702242"/>
            <a:ext cx="11022496" cy="1569660"/>
          </a:xfrm>
          <a:prstGeom prst="rect">
            <a:avLst/>
          </a:prstGeom>
          <a:noFill/>
        </p:spPr>
        <p:txBody>
          <a:bodyPr wrap="square" rtlCol="0">
            <a:spAutoFit/>
          </a:bodyPr>
          <a:lstStyle/>
          <a:p>
            <a:pPr algn="ctr"/>
            <a:r>
              <a:rPr lang="en-US" sz="4800" dirty="0"/>
              <a:t>The MODERN Way to Loop Through JavaScript Arrays</a:t>
            </a:r>
            <a:endParaRPr lang="en-IN" sz="4800" dirty="0"/>
          </a:p>
        </p:txBody>
      </p:sp>
      <p:sp>
        <p:nvSpPr>
          <p:cNvPr id="5" name="TextBox 4">
            <a:extLst>
              <a:ext uri="{FF2B5EF4-FFF2-40B4-BE49-F238E27FC236}">
                <a16:creationId xmlns:a16="http://schemas.microsoft.com/office/drawing/2014/main" id="{BC7EEAE0-4E3B-72E6-4EED-734E66FC807E}"/>
              </a:ext>
            </a:extLst>
          </p:cNvPr>
          <p:cNvSpPr txBox="1"/>
          <p:nvPr/>
        </p:nvSpPr>
        <p:spPr>
          <a:xfrm>
            <a:off x="0" y="1936200"/>
            <a:ext cx="12192000" cy="1569660"/>
          </a:xfrm>
          <a:prstGeom prst="rect">
            <a:avLst/>
          </a:prstGeom>
          <a:noFill/>
        </p:spPr>
        <p:txBody>
          <a:bodyPr wrap="square" rtlCol="0">
            <a:spAutoFit/>
          </a:bodyPr>
          <a:lstStyle/>
          <a:p>
            <a:pPr algn="ctr"/>
            <a:r>
              <a:rPr lang="en-US" sz="9600" b="1" dirty="0">
                <a:solidFill>
                  <a:schemeClr val="accent2">
                    <a:lumMod val="20000"/>
                    <a:lumOff val="80000"/>
                  </a:schemeClr>
                </a:solidFill>
                <a:latin typeface="Bahnschrift SemiCondensed" panose="020B0502040204020203" pitchFamily="34" charset="0"/>
              </a:rPr>
              <a:t>ES6</a:t>
            </a:r>
            <a:endParaRPr lang="en-IN" sz="9600" b="1" dirty="0">
              <a:solidFill>
                <a:schemeClr val="accent2">
                  <a:lumMod val="20000"/>
                  <a:lumOff val="80000"/>
                </a:schemeClr>
              </a:solidFill>
            </a:endParaRPr>
          </a:p>
        </p:txBody>
      </p:sp>
    </p:spTree>
    <p:extLst>
      <p:ext uri="{BB962C8B-B14F-4D97-AF65-F5344CB8AC3E}">
        <p14:creationId xmlns:p14="http://schemas.microsoft.com/office/powerpoint/2010/main" val="150934813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BA91B5-A14A-9A69-8B6E-0A5B74A87796}"/>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7346D918-0A91-509F-4718-5B19B615D46F}"/>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D5790120-E59F-1712-064D-306DE072EB6D}"/>
              </a:ext>
            </a:extLst>
          </p:cNvPr>
          <p:cNvSpPr/>
          <p:nvPr/>
        </p:nvSpPr>
        <p:spPr>
          <a:xfrm>
            <a:off x="3853953" y="-516835"/>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DFF21ECB-FC43-8B22-28A2-8BB68A62CC42}"/>
              </a:ext>
            </a:extLst>
          </p:cNvPr>
          <p:cNvSpPr>
            <a:spLocks noGrp="1"/>
          </p:cNvSpPr>
          <p:nvPr>
            <p:ph type="title"/>
          </p:nvPr>
        </p:nvSpPr>
        <p:spPr>
          <a:xfrm>
            <a:off x="0" y="62872"/>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23</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59BB491E-E176-FFA9-1AA3-5D0867E3CC07}"/>
              </a:ext>
            </a:extLst>
          </p:cNvPr>
          <p:cNvSpPr txBox="1"/>
          <p:nvPr/>
        </p:nvSpPr>
        <p:spPr>
          <a:xfrm>
            <a:off x="241300" y="228600"/>
            <a:ext cx="2698175"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Array</a:t>
            </a:r>
          </a:p>
        </p:txBody>
      </p:sp>
      <p:sp>
        <p:nvSpPr>
          <p:cNvPr id="6" name="TextBox 5">
            <a:extLst>
              <a:ext uri="{FF2B5EF4-FFF2-40B4-BE49-F238E27FC236}">
                <a16:creationId xmlns:a16="http://schemas.microsoft.com/office/drawing/2014/main" id="{948265D6-90D7-9622-405A-14E48A031C9B}"/>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F07AF87D-0F26-4649-D5F9-7AD6358B4789}"/>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4E9F73DF-08F9-C003-6149-040FBF501A0A}"/>
              </a:ext>
            </a:extLst>
          </p:cNvPr>
          <p:cNvSpPr txBox="1"/>
          <p:nvPr/>
        </p:nvSpPr>
        <p:spPr>
          <a:xfrm>
            <a:off x="0" y="2103695"/>
            <a:ext cx="12192000" cy="3139321"/>
          </a:xfrm>
          <a:prstGeom prst="rect">
            <a:avLst/>
          </a:prstGeom>
          <a:noFill/>
        </p:spPr>
        <p:txBody>
          <a:bodyPr wrap="square" rtlCol="0">
            <a:spAutoFit/>
          </a:bodyPr>
          <a:lstStyle/>
          <a:p>
            <a:pPr algn="ctr"/>
            <a:r>
              <a:rPr lang="en-US" sz="6600" dirty="0"/>
              <a:t>Which JavaScript Loop is ACTUALLY Fastest? 🚀 </a:t>
            </a:r>
            <a:br>
              <a:rPr lang="en-US" sz="6600" dirty="0"/>
            </a:br>
            <a:r>
              <a:rPr lang="en-US" sz="6600" b="1" dirty="0">
                <a:solidFill>
                  <a:srgbClr val="FFFF00"/>
                </a:solidFill>
              </a:rPr>
              <a:t>(for, </a:t>
            </a:r>
            <a:r>
              <a:rPr lang="en-US" sz="6600" b="1" dirty="0" err="1">
                <a:solidFill>
                  <a:srgbClr val="FFFF00"/>
                </a:solidFill>
              </a:rPr>
              <a:t>forEach</a:t>
            </a:r>
            <a:r>
              <a:rPr lang="en-US" sz="6600" b="1" dirty="0">
                <a:solidFill>
                  <a:srgbClr val="FFFF00"/>
                </a:solidFill>
              </a:rPr>
              <a:t>, for...of)</a:t>
            </a:r>
            <a:endParaRPr lang="en-IN" sz="6600" b="1" dirty="0">
              <a:solidFill>
                <a:srgbClr val="FFFF00"/>
              </a:solidFill>
            </a:endParaRPr>
          </a:p>
        </p:txBody>
      </p:sp>
      <p:sp>
        <p:nvSpPr>
          <p:cNvPr id="4" name="TextBox 3">
            <a:extLst>
              <a:ext uri="{FF2B5EF4-FFF2-40B4-BE49-F238E27FC236}">
                <a16:creationId xmlns:a16="http://schemas.microsoft.com/office/drawing/2014/main" id="{7B6B7768-07C0-E8C0-73D9-DA7FE7C5BE4D}"/>
              </a:ext>
            </a:extLst>
          </p:cNvPr>
          <p:cNvSpPr txBox="1"/>
          <p:nvPr/>
        </p:nvSpPr>
        <p:spPr>
          <a:xfrm>
            <a:off x="0" y="5487051"/>
            <a:ext cx="12192000" cy="646331"/>
          </a:xfrm>
          <a:prstGeom prst="rect">
            <a:avLst/>
          </a:prstGeom>
          <a:noFill/>
        </p:spPr>
        <p:txBody>
          <a:bodyPr wrap="square" rtlCol="0">
            <a:spAutoFit/>
          </a:bodyPr>
          <a:lstStyle/>
          <a:p>
            <a:pPr algn="ctr"/>
            <a:r>
              <a:rPr lang="en-US" sz="3600" dirty="0"/>
              <a:t>Advantages and disadvantages</a:t>
            </a:r>
            <a:endParaRPr lang="en-IN" sz="3600" dirty="0"/>
          </a:p>
        </p:txBody>
      </p:sp>
    </p:spTree>
    <p:extLst>
      <p:ext uri="{BB962C8B-B14F-4D97-AF65-F5344CB8AC3E}">
        <p14:creationId xmlns:p14="http://schemas.microsoft.com/office/powerpoint/2010/main" val="288692576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3A0963-A2EF-A455-EFBE-D630C5989145}"/>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B62942F8-D479-D991-17EB-6D64C7C3D644}"/>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E8894949-6923-ED64-B070-F050523AF15A}"/>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986B25A1-A9E0-4C9E-CB0A-E3DE13584C53}"/>
              </a:ext>
            </a:extLst>
          </p:cNvPr>
          <p:cNvSpPr>
            <a:spLocks noGrp="1"/>
          </p:cNvSpPr>
          <p:nvPr>
            <p:ph type="title"/>
          </p:nvPr>
        </p:nvSpPr>
        <p:spPr>
          <a:xfrm>
            <a:off x="0" y="404897"/>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24</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BD0062E6-A3F2-A2E0-BB7E-8C5187F141FB}"/>
              </a:ext>
            </a:extLst>
          </p:cNvPr>
          <p:cNvSpPr txBox="1"/>
          <p:nvPr/>
        </p:nvSpPr>
        <p:spPr>
          <a:xfrm>
            <a:off x="241300" y="228600"/>
            <a:ext cx="2698175"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Array</a:t>
            </a:r>
          </a:p>
        </p:txBody>
      </p:sp>
      <p:sp>
        <p:nvSpPr>
          <p:cNvPr id="6" name="TextBox 5">
            <a:extLst>
              <a:ext uri="{FF2B5EF4-FFF2-40B4-BE49-F238E27FC236}">
                <a16:creationId xmlns:a16="http://schemas.microsoft.com/office/drawing/2014/main" id="{E6B90513-B3C0-4881-3271-65BD2980EDB4}"/>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3AB573A2-69FB-C690-19E3-6B8AC2F67A69}"/>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5C177AD7-29E4-41B2-70BC-F53E6D0C0890}"/>
              </a:ext>
            </a:extLst>
          </p:cNvPr>
          <p:cNvSpPr txBox="1"/>
          <p:nvPr/>
        </p:nvSpPr>
        <p:spPr>
          <a:xfrm>
            <a:off x="0" y="2828868"/>
            <a:ext cx="12192000" cy="2277547"/>
          </a:xfrm>
          <a:prstGeom prst="rect">
            <a:avLst/>
          </a:prstGeom>
          <a:noFill/>
        </p:spPr>
        <p:txBody>
          <a:bodyPr wrap="square" rtlCol="0">
            <a:spAutoFit/>
          </a:bodyPr>
          <a:lstStyle/>
          <a:p>
            <a:pPr algn="ctr"/>
            <a:r>
              <a:rPr lang="en-US" sz="5400" dirty="0">
                <a:solidFill>
                  <a:schemeClr val="tx1">
                    <a:lumMod val="95000"/>
                  </a:schemeClr>
                </a:solidFill>
                <a:latin typeface="Barlow ExtraLight" panose="00000300000000000000" pitchFamily="2" charset="0"/>
              </a:rPr>
              <a:t>Array method</a:t>
            </a:r>
            <a:br>
              <a:rPr lang="en-US" sz="8800" dirty="0">
                <a:solidFill>
                  <a:srgbClr val="FFFF00"/>
                </a:solidFill>
                <a:latin typeface="Barlow ExtraBold" panose="00000900000000000000" pitchFamily="2" charset="0"/>
              </a:rPr>
            </a:br>
            <a:r>
              <a:rPr lang="en-US" sz="8800" dirty="0">
                <a:solidFill>
                  <a:srgbClr val="FFFF00"/>
                </a:solidFill>
                <a:latin typeface="Barlow ExtraBold" panose="00000900000000000000" pitchFamily="2" charset="0"/>
              </a:rPr>
              <a:t>.push() </a:t>
            </a:r>
            <a:r>
              <a:rPr lang="en-US" sz="4800" dirty="0">
                <a:solidFill>
                  <a:schemeClr val="tx1">
                    <a:lumMod val="95000"/>
                  </a:schemeClr>
                </a:solidFill>
                <a:latin typeface="Barlow ExtraLight" panose="00000300000000000000" pitchFamily="2" charset="0"/>
              </a:rPr>
              <a:t>and</a:t>
            </a:r>
            <a:r>
              <a:rPr lang="en-US" sz="8800" dirty="0">
                <a:solidFill>
                  <a:srgbClr val="FFFF00"/>
                </a:solidFill>
                <a:latin typeface="Barlow ExtraBold" panose="00000900000000000000" pitchFamily="2" charset="0"/>
              </a:rPr>
              <a:t> .pop()</a:t>
            </a:r>
            <a:endParaRPr lang="en-IN" sz="8800" dirty="0">
              <a:latin typeface="Barlow ExtraBold" panose="00000900000000000000" pitchFamily="2" charset="0"/>
            </a:endParaRPr>
          </a:p>
        </p:txBody>
      </p:sp>
      <p:sp>
        <p:nvSpPr>
          <p:cNvPr id="4" name="TextBox 3">
            <a:extLst>
              <a:ext uri="{FF2B5EF4-FFF2-40B4-BE49-F238E27FC236}">
                <a16:creationId xmlns:a16="http://schemas.microsoft.com/office/drawing/2014/main" id="{A7704300-36D4-2B28-7983-3B1768B40F89}"/>
              </a:ext>
            </a:extLst>
          </p:cNvPr>
          <p:cNvSpPr txBox="1"/>
          <p:nvPr/>
        </p:nvSpPr>
        <p:spPr>
          <a:xfrm>
            <a:off x="0" y="5162446"/>
            <a:ext cx="12192000" cy="646331"/>
          </a:xfrm>
          <a:prstGeom prst="rect">
            <a:avLst/>
          </a:prstGeom>
          <a:noFill/>
        </p:spPr>
        <p:txBody>
          <a:bodyPr wrap="square" rtlCol="0">
            <a:spAutoFit/>
          </a:bodyPr>
          <a:lstStyle/>
          <a:p>
            <a:pPr algn="ctr"/>
            <a:r>
              <a:rPr lang="en-US" sz="3600" dirty="0"/>
              <a:t>Add and remove an element at end of an array</a:t>
            </a:r>
            <a:endParaRPr lang="en-IN" sz="3600" dirty="0"/>
          </a:p>
        </p:txBody>
      </p:sp>
    </p:spTree>
    <p:extLst>
      <p:ext uri="{BB962C8B-B14F-4D97-AF65-F5344CB8AC3E}">
        <p14:creationId xmlns:p14="http://schemas.microsoft.com/office/powerpoint/2010/main" val="107257404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A52EA1-3C14-BD70-6B7B-576CDD3F625F}"/>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576EC6E0-276C-99F0-3EDC-63D9CE37383C}"/>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6DED5BB5-53DC-8A84-5AD1-D5B641091C39}"/>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04B15B36-5588-128A-23B2-87C268734814}"/>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pic>
        <p:nvPicPr>
          <p:cNvPr id="14" name="Picture 13">
            <a:extLst>
              <a:ext uri="{FF2B5EF4-FFF2-40B4-BE49-F238E27FC236}">
                <a16:creationId xmlns:a16="http://schemas.microsoft.com/office/drawing/2014/main" id="{4D0BB859-A128-DD72-7F6E-8E67E0523FD4}"/>
              </a:ext>
            </a:extLst>
          </p:cNvPr>
          <p:cNvPicPr>
            <a:picLocks noChangeAspect="1"/>
          </p:cNvPicPr>
          <p:nvPr/>
        </p:nvPicPr>
        <p:blipFill>
          <a:blip r:embed="rId4"/>
          <a:stretch>
            <a:fillRect/>
          </a:stretch>
        </p:blipFill>
        <p:spPr>
          <a:xfrm>
            <a:off x="1220089" y="2182825"/>
            <a:ext cx="9375026" cy="4506451"/>
          </a:xfrm>
          <a:prstGeom prst="rect">
            <a:avLst/>
          </a:prstGeom>
        </p:spPr>
      </p:pic>
      <p:sp>
        <p:nvSpPr>
          <p:cNvPr id="9" name="Explosion: 14 Points 8">
            <a:extLst>
              <a:ext uri="{FF2B5EF4-FFF2-40B4-BE49-F238E27FC236}">
                <a16:creationId xmlns:a16="http://schemas.microsoft.com/office/drawing/2014/main" id="{CCA84271-BC89-6F22-6F9A-351DCF764E38}"/>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FC85F285-6291-0943-2DC7-E1E2653E0F0E}"/>
              </a:ext>
            </a:extLst>
          </p:cNvPr>
          <p:cNvSpPr>
            <a:spLocks noGrp="1"/>
          </p:cNvSpPr>
          <p:nvPr>
            <p:ph type="title"/>
          </p:nvPr>
        </p:nvSpPr>
        <p:spPr>
          <a:xfrm>
            <a:off x="0" y="404897"/>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24</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7FE21609-C3FD-4B68-8896-E193F8309A43}"/>
              </a:ext>
            </a:extLst>
          </p:cNvPr>
          <p:cNvSpPr txBox="1"/>
          <p:nvPr/>
        </p:nvSpPr>
        <p:spPr>
          <a:xfrm>
            <a:off x="241300" y="228600"/>
            <a:ext cx="5456943"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Array - .push() &amp; .pop()</a:t>
            </a:r>
          </a:p>
        </p:txBody>
      </p:sp>
    </p:spTree>
    <p:extLst>
      <p:ext uri="{BB962C8B-B14F-4D97-AF65-F5344CB8AC3E}">
        <p14:creationId xmlns:p14="http://schemas.microsoft.com/office/powerpoint/2010/main" val="325664654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ADC481-1049-977D-8197-13DF3CE4A5BB}"/>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159D81F2-C90A-0558-AA17-54EEC16E4B5B}"/>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74436A3B-E42D-15F7-DB1E-B2F231F3FA73}"/>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20A9F626-8F41-C4ED-98DE-EB13BB2113C9}"/>
              </a:ext>
            </a:extLst>
          </p:cNvPr>
          <p:cNvSpPr>
            <a:spLocks noGrp="1"/>
          </p:cNvSpPr>
          <p:nvPr>
            <p:ph type="title"/>
          </p:nvPr>
        </p:nvSpPr>
        <p:spPr>
          <a:xfrm>
            <a:off x="0" y="404897"/>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25</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D81C5B88-5BE0-E086-9CD5-E4C1DC438CB8}"/>
              </a:ext>
            </a:extLst>
          </p:cNvPr>
          <p:cNvSpPr txBox="1"/>
          <p:nvPr/>
        </p:nvSpPr>
        <p:spPr>
          <a:xfrm>
            <a:off x="241300" y="228600"/>
            <a:ext cx="2698175"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Array</a:t>
            </a:r>
          </a:p>
        </p:txBody>
      </p:sp>
      <p:sp>
        <p:nvSpPr>
          <p:cNvPr id="6" name="TextBox 5">
            <a:extLst>
              <a:ext uri="{FF2B5EF4-FFF2-40B4-BE49-F238E27FC236}">
                <a16:creationId xmlns:a16="http://schemas.microsoft.com/office/drawing/2014/main" id="{CF4CDA88-FD01-2336-9590-770E72CC0700}"/>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2AF9B819-8315-4901-6766-C74FC94FBCDF}"/>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4" name="TextBox 3">
            <a:extLst>
              <a:ext uri="{FF2B5EF4-FFF2-40B4-BE49-F238E27FC236}">
                <a16:creationId xmlns:a16="http://schemas.microsoft.com/office/drawing/2014/main" id="{04D3F0AC-1255-BEC1-5D3A-81387BDCDA7F}"/>
              </a:ext>
            </a:extLst>
          </p:cNvPr>
          <p:cNvSpPr txBox="1"/>
          <p:nvPr/>
        </p:nvSpPr>
        <p:spPr>
          <a:xfrm>
            <a:off x="0" y="5014358"/>
            <a:ext cx="12192000" cy="646331"/>
          </a:xfrm>
          <a:prstGeom prst="rect">
            <a:avLst/>
          </a:prstGeom>
          <a:noFill/>
        </p:spPr>
        <p:txBody>
          <a:bodyPr wrap="square" rtlCol="0">
            <a:spAutoFit/>
          </a:bodyPr>
          <a:lstStyle/>
          <a:p>
            <a:pPr algn="ctr"/>
            <a:r>
              <a:rPr lang="en-IN" sz="3600" dirty="0"/>
              <a:t>Add and remove at the beginning of </a:t>
            </a:r>
            <a:r>
              <a:rPr lang="en-US" sz="3600" dirty="0"/>
              <a:t>an array</a:t>
            </a:r>
            <a:endParaRPr lang="en-IN" sz="3600" dirty="0"/>
          </a:p>
        </p:txBody>
      </p:sp>
      <p:sp>
        <p:nvSpPr>
          <p:cNvPr id="8" name="TextBox 7">
            <a:extLst>
              <a:ext uri="{FF2B5EF4-FFF2-40B4-BE49-F238E27FC236}">
                <a16:creationId xmlns:a16="http://schemas.microsoft.com/office/drawing/2014/main" id="{374080D9-3CDB-2DA6-21C1-7BF809806427}"/>
              </a:ext>
            </a:extLst>
          </p:cNvPr>
          <p:cNvSpPr txBox="1"/>
          <p:nvPr/>
        </p:nvSpPr>
        <p:spPr>
          <a:xfrm>
            <a:off x="0" y="2621401"/>
            <a:ext cx="12192000" cy="2277547"/>
          </a:xfrm>
          <a:prstGeom prst="rect">
            <a:avLst/>
          </a:prstGeom>
          <a:noFill/>
        </p:spPr>
        <p:txBody>
          <a:bodyPr wrap="square" rtlCol="0">
            <a:spAutoFit/>
          </a:bodyPr>
          <a:lstStyle/>
          <a:p>
            <a:pPr algn="ctr"/>
            <a:r>
              <a:rPr lang="en-US" sz="5400" dirty="0">
                <a:solidFill>
                  <a:schemeClr val="tx1">
                    <a:lumMod val="95000"/>
                  </a:schemeClr>
                </a:solidFill>
                <a:latin typeface="Barlow ExtraLight" panose="00000300000000000000" pitchFamily="2" charset="0"/>
              </a:rPr>
              <a:t>Array method</a:t>
            </a:r>
            <a:br>
              <a:rPr lang="en-US" sz="8800" dirty="0">
                <a:solidFill>
                  <a:srgbClr val="FFFF00"/>
                </a:solidFill>
                <a:latin typeface="Barlow ExtraBold" panose="00000900000000000000" pitchFamily="2" charset="0"/>
              </a:rPr>
            </a:br>
            <a:r>
              <a:rPr lang="en-US" sz="8800" dirty="0">
                <a:solidFill>
                  <a:srgbClr val="FFFF00"/>
                </a:solidFill>
                <a:latin typeface="Barlow ExtraBold" panose="00000900000000000000" pitchFamily="2" charset="0"/>
              </a:rPr>
              <a:t>.shift() </a:t>
            </a:r>
            <a:r>
              <a:rPr lang="en-US" sz="4800" dirty="0">
                <a:solidFill>
                  <a:schemeClr val="tx1">
                    <a:lumMod val="95000"/>
                  </a:schemeClr>
                </a:solidFill>
                <a:latin typeface="Barlow ExtraLight" panose="00000300000000000000" pitchFamily="2" charset="0"/>
              </a:rPr>
              <a:t>and</a:t>
            </a:r>
            <a:r>
              <a:rPr lang="en-US" sz="8800" dirty="0">
                <a:solidFill>
                  <a:srgbClr val="FFFF00"/>
                </a:solidFill>
                <a:latin typeface="Barlow ExtraBold" panose="00000900000000000000" pitchFamily="2" charset="0"/>
              </a:rPr>
              <a:t> .unshift()</a:t>
            </a:r>
            <a:endParaRPr lang="en-IN" sz="8800" dirty="0">
              <a:latin typeface="Barlow ExtraBold" panose="00000900000000000000" pitchFamily="2" charset="0"/>
            </a:endParaRPr>
          </a:p>
        </p:txBody>
      </p:sp>
    </p:spTree>
    <p:extLst>
      <p:ext uri="{BB962C8B-B14F-4D97-AF65-F5344CB8AC3E}">
        <p14:creationId xmlns:p14="http://schemas.microsoft.com/office/powerpoint/2010/main" val="35868574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10F461-3162-B6C9-B08E-4A046ED52A16}"/>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9B22F945-8924-34A1-13E3-9EFC8ECD40E4}"/>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12AF0096-78C5-62F5-0C75-AD10DE88F0A7}"/>
              </a:ext>
            </a:extLst>
          </p:cNvPr>
          <p:cNvSpPr txBox="1"/>
          <p:nvPr/>
        </p:nvSpPr>
        <p:spPr>
          <a:xfrm>
            <a:off x="241300" y="228600"/>
            <a:ext cx="2698175"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Array</a:t>
            </a:r>
          </a:p>
        </p:txBody>
      </p:sp>
      <p:sp>
        <p:nvSpPr>
          <p:cNvPr id="6" name="TextBox 5">
            <a:extLst>
              <a:ext uri="{FF2B5EF4-FFF2-40B4-BE49-F238E27FC236}">
                <a16:creationId xmlns:a16="http://schemas.microsoft.com/office/drawing/2014/main" id="{84C6D3B6-9D74-C494-B188-8D7A76608EFF}"/>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20578A32-5DB6-B477-0E26-EA4310E4F7EA}"/>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pic>
        <p:nvPicPr>
          <p:cNvPr id="5" name="Picture 4">
            <a:extLst>
              <a:ext uri="{FF2B5EF4-FFF2-40B4-BE49-F238E27FC236}">
                <a16:creationId xmlns:a16="http://schemas.microsoft.com/office/drawing/2014/main" id="{B9576C85-8B81-A404-E239-D1CE932D21B2}"/>
              </a:ext>
            </a:extLst>
          </p:cNvPr>
          <p:cNvPicPr>
            <a:picLocks noChangeAspect="1"/>
          </p:cNvPicPr>
          <p:nvPr/>
        </p:nvPicPr>
        <p:blipFill>
          <a:blip r:embed="rId4"/>
          <a:stretch>
            <a:fillRect/>
          </a:stretch>
        </p:blipFill>
        <p:spPr>
          <a:xfrm>
            <a:off x="324426" y="1374373"/>
            <a:ext cx="9244445" cy="5335845"/>
          </a:xfrm>
          <a:prstGeom prst="rect">
            <a:avLst/>
          </a:prstGeom>
        </p:spPr>
      </p:pic>
      <p:sp>
        <p:nvSpPr>
          <p:cNvPr id="9" name="Explosion: 14 Points 8">
            <a:extLst>
              <a:ext uri="{FF2B5EF4-FFF2-40B4-BE49-F238E27FC236}">
                <a16:creationId xmlns:a16="http://schemas.microsoft.com/office/drawing/2014/main" id="{9A836277-26C6-244C-4870-B638E753F628}"/>
              </a:ext>
            </a:extLst>
          </p:cNvPr>
          <p:cNvSpPr/>
          <p:nvPr/>
        </p:nvSpPr>
        <p:spPr>
          <a:xfrm>
            <a:off x="4261456" y="-768001"/>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C0E392DD-AC04-19DE-0289-F04C045B6068}"/>
              </a:ext>
            </a:extLst>
          </p:cNvPr>
          <p:cNvSpPr>
            <a:spLocks noGrp="1"/>
          </p:cNvSpPr>
          <p:nvPr>
            <p:ph type="title"/>
          </p:nvPr>
        </p:nvSpPr>
        <p:spPr>
          <a:xfrm>
            <a:off x="0" y="404897"/>
            <a:ext cx="12192000" cy="1777928"/>
          </a:xfrm>
          <a:noFill/>
        </p:spPr>
        <p:txBody>
          <a:bodyPr anchor="ctr">
            <a:normAutofit fontScale="90000"/>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25</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Tree>
    <p:extLst>
      <p:ext uri="{BB962C8B-B14F-4D97-AF65-F5344CB8AC3E}">
        <p14:creationId xmlns:p14="http://schemas.microsoft.com/office/powerpoint/2010/main" val="21134925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9881C4-B911-5076-5CC8-7A33AFEF928D}"/>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AD7EDD1E-E974-E858-4CEC-405599ED3EAE}"/>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E2131D16-2595-CBC1-9BCF-1445D3969EC7}"/>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5EED885F-FD99-8176-CAF8-C2B86E7E3300}"/>
              </a:ext>
            </a:extLst>
          </p:cNvPr>
          <p:cNvSpPr>
            <a:spLocks noGrp="1"/>
          </p:cNvSpPr>
          <p:nvPr>
            <p:ph type="title"/>
          </p:nvPr>
        </p:nvSpPr>
        <p:spPr>
          <a:xfrm>
            <a:off x="0" y="404897"/>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26</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BDA89677-4655-6379-D19C-5602F4C0B4C5}"/>
              </a:ext>
            </a:extLst>
          </p:cNvPr>
          <p:cNvSpPr txBox="1"/>
          <p:nvPr/>
        </p:nvSpPr>
        <p:spPr>
          <a:xfrm>
            <a:off x="241300" y="228600"/>
            <a:ext cx="2698175"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Array</a:t>
            </a:r>
          </a:p>
        </p:txBody>
      </p:sp>
      <p:sp>
        <p:nvSpPr>
          <p:cNvPr id="6" name="TextBox 5">
            <a:extLst>
              <a:ext uri="{FF2B5EF4-FFF2-40B4-BE49-F238E27FC236}">
                <a16:creationId xmlns:a16="http://schemas.microsoft.com/office/drawing/2014/main" id="{FAF4D635-F2E0-0299-8003-4C11C99CB8AB}"/>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CB34B175-62B4-303E-2B9B-A8DE457B8A34}"/>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4" name="TextBox 3">
            <a:extLst>
              <a:ext uri="{FF2B5EF4-FFF2-40B4-BE49-F238E27FC236}">
                <a16:creationId xmlns:a16="http://schemas.microsoft.com/office/drawing/2014/main" id="{A299A4EC-6F2D-7D08-7BC4-71DB8A395624}"/>
              </a:ext>
            </a:extLst>
          </p:cNvPr>
          <p:cNvSpPr txBox="1"/>
          <p:nvPr/>
        </p:nvSpPr>
        <p:spPr>
          <a:xfrm>
            <a:off x="0" y="5014358"/>
            <a:ext cx="12192000" cy="646331"/>
          </a:xfrm>
          <a:prstGeom prst="rect">
            <a:avLst/>
          </a:prstGeom>
          <a:noFill/>
        </p:spPr>
        <p:txBody>
          <a:bodyPr wrap="square" rtlCol="0">
            <a:spAutoFit/>
          </a:bodyPr>
          <a:lstStyle/>
          <a:p>
            <a:pPr algn="ctr"/>
            <a:r>
              <a:rPr lang="en-IN" sz="3600" dirty="0"/>
              <a:t>Take out some portion of an </a:t>
            </a:r>
            <a:r>
              <a:rPr lang="en-US" sz="3600" dirty="0"/>
              <a:t>an array</a:t>
            </a:r>
            <a:endParaRPr lang="en-IN" sz="3600" dirty="0"/>
          </a:p>
        </p:txBody>
      </p:sp>
      <p:sp>
        <p:nvSpPr>
          <p:cNvPr id="8" name="TextBox 7">
            <a:extLst>
              <a:ext uri="{FF2B5EF4-FFF2-40B4-BE49-F238E27FC236}">
                <a16:creationId xmlns:a16="http://schemas.microsoft.com/office/drawing/2014/main" id="{F799E0CF-9C1A-ADCC-7E42-DE41E614456C}"/>
              </a:ext>
            </a:extLst>
          </p:cNvPr>
          <p:cNvSpPr txBox="1"/>
          <p:nvPr/>
        </p:nvSpPr>
        <p:spPr>
          <a:xfrm>
            <a:off x="0" y="2621401"/>
            <a:ext cx="12192000" cy="2277547"/>
          </a:xfrm>
          <a:prstGeom prst="rect">
            <a:avLst/>
          </a:prstGeom>
          <a:noFill/>
        </p:spPr>
        <p:txBody>
          <a:bodyPr wrap="square" rtlCol="0">
            <a:spAutoFit/>
          </a:bodyPr>
          <a:lstStyle/>
          <a:p>
            <a:pPr algn="ctr"/>
            <a:r>
              <a:rPr lang="en-US" sz="5400" dirty="0">
                <a:solidFill>
                  <a:schemeClr val="tx1">
                    <a:lumMod val="95000"/>
                  </a:schemeClr>
                </a:solidFill>
                <a:latin typeface="Barlow ExtraLight" panose="00000300000000000000" pitchFamily="2" charset="0"/>
              </a:rPr>
              <a:t>Array method</a:t>
            </a:r>
            <a:br>
              <a:rPr lang="en-US" sz="8800" dirty="0">
                <a:solidFill>
                  <a:srgbClr val="FFFF00"/>
                </a:solidFill>
                <a:latin typeface="Barlow ExtraBold" panose="00000900000000000000" pitchFamily="2" charset="0"/>
              </a:rPr>
            </a:br>
            <a:r>
              <a:rPr lang="en-US" sz="8800" dirty="0">
                <a:solidFill>
                  <a:srgbClr val="FFFF00"/>
                </a:solidFill>
                <a:latin typeface="Barlow ExtraBold" panose="00000900000000000000" pitchFamily="2" charset="0"/>
              </a:rPr>
              <a:t>.slice() </a:t>
            </a:r>
            <a:r>
              <a:rPr lang="en-US" sz="4800" dirty="0">
                <a:solidFill>
                  <a:schemeClr val="tx1">
                    <a:lumMod val="95000"/>
                  </a:schemeClr>
                </a:solidFill>
                <a:latin typeface="Barlow ExtraLight" panose="00000300000000000000" pitchFamily="2" charset="0"/>
              </a:rPr>
              <a:t>and</a:t>
            </a:r>
            <a:r>
              <a:rPr lang="en-US" sz="8800" dirty="0">
                <a:solidFill>
                  <a:srgbClr val="FFFF00"/>
                </a:solidFill>
                <a:latin typeface="Barlow ExtraBold" panose="00000900000000000000" pitchFamily="2" charset="0"/>
              </a:rPr>
              <a:t> .splice()</a:t>
            </a:r>
            <a:endParaRPr lang="en-IN" sz="8800" dirty="0">
              <a:latin typeface="Barlow ExtraBold" panose="00000900000000000000" pitchFamily="2" charset="0"/>
            </a:endParaRPr>
          </a:p>
        </p:txBody>
      </p:sp>
    </p:spTree>
    <p:extLst>
      <p:ext uri="{BB962C8B-B14F-4D97-AF65-F5344CB8AC3E}">
        <p14:creationId xmlns:p14="http://schemas.microsoft.com/office/powerpoint/2010/main" val="244538721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8ABB2B-8654-E82B-7C4C-6E772F8599C0}"/>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1875EBD4-5752-9593-2FE8-E4D2513125F4}"/>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434452C-B7D4-4EB3-4316-7962BFEEF013}"/>
              </a:ext>
            </a:extLst>
          </p:cNvPr>
          <p:cNvSpPr>
            <a:spLocks noGrp="1"/>
          </p:cNvSpPr>
          <p:nvPr>
            <p:ph type="title"/>
          </p:nvPr>
        </p:nvSpPr>
        <p:spPr>
          <a:xfrm>
            <a:off x="8011272" y="228600"/>
            <a:ext cx="2978426" cy="779473"/>
          </a:xfrm>
          <a:noFill/>
        </p:spPr>
        <p:txBody>
          <a:bodyPr anchor="ctr">
            <a:normAutofit/>
          </a:bodyPr>
          <a:lstStyle/>
          <a:p>
            <a:pPr algn="ctr"/>
            <a:r>
              <a:rPr lang="en-US" sz="2800" b="1" dirty="0">
                <a:solidFill>
                  <a:schemeClr val="tx1"/>
                </a:solidFill>
                <a:latin typeface="+mn-lt"/>
              </a:rPr>
              <a:t>Chapter – </a:t>
            </a:r>
            <a:r>
              <a:rPr lang="en-US" sz="2800" dirty="0">
                <a:solidFill>
                  <a:schemeClr val="tx1"/>
                </a:solidFill>
                <a:latin typeface="+mn-lt"/>
              </a:rPr>
              <a:t>26</a:t>
            </a:r>
            <a:endParaRPr lang="en-IN" sz="2800" b="1" dirty="0">
              <a:solidFill>
                <a:schemeClr val="accent2">
                  <a:lumMod val="60000"/>
                  <a:lumOff val="40000"/>
                </a:schemeClr>
              </a:solidFill>
              <a:latin typeface="+mn-lt"/>
            </a:endParaRPr>
          </a:p>
        </p:txBody>
      </p:sp>
      <p:sp>
        <p:nvSpPr>
          <p:cNvPr id="7" name="TextBox 6">
            <a:extLst>
              <a:ext uri="{FF2B5EF4-FFF2-40B4-BE49-F238E27FC236}">
                <a16:creationId xmlns:a16="http://schemas.microsoft.com/office/drawing/2014/main" id="{E913F4CF-8B6D-C9DD-64E2-7BC0ED991085}"/>
              </a:ext>
            </a:extLst>
          </p:cNvPr>
          <p:cNvSpPr txBox="1"/>
          <p:nvPr/>
        </p:nvSpPr>
        <p:spPr>
          <a:xfrm>
            <a:off x="241300" y="228600"/>
            <a:ext cx="2698175"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Array</a:t>
            </a:r>
          </a:p>
        </p:txBody>
      </p:sp>
      <p:sp>
        <p:nvSpPr>
          <p:cNvPr id="6" name="TextBox 5">
            <a:extLst>
              <a:ext uri="{FF2B5EF4-FFF2-40B4-BE49-F238E27FC236}">
                <a16:creationId xmlns:a16="http://schemas.microsoft.com/office/drawing/2014/main" id="{8E723134-BDF6-7D44-35DF-8B467DEDEE50}"/>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DB033BEB-E9E5-1DE4-3CDB-267375C655E0}"/>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pic>
        <p:nvPicPr>
          <p:cNvPr id="21" name="Picture 20">
            <a:extLst>
              <a:ext uri="{FF2B5EF4-FFF2-40B4-BE49-F238E27FC236}">
                <a16:creationId xmlns:a16="http://schemas.microsoft.com/office/drawing/2014/main" id="{08147DEE-441D-60A7-1BEE-4C839C6DAAA1}"/>
              </a:ext>
            </a:extLst>
          </p:cNvPr>
          <p:cNvPicPr>
            <a:picLocks noChangeAspect="1"/>
          </p:cNvPicPr>
          <p:nvPr/>
        </p:nvPicPr>
        <p:blipFill>
          <a:blip r:embed="rId4"/>
          <a:stretch>
            <a:fillRect/>
          </a:stretch>
        </p:blipFill>
        <p:spPr>
          <a:xfrm>
            <a:off x="581891" y="1041975"/>
            <a:ext cx="11259127" cy="5213381"/>
          </a:xfrm>
          <a:prstGeom prst="rect">
            <a:avLst/>
          </a:prstGeom>
        </p:spPr>
      </p:pic>
    </p:spTree>
    <p:extLst>
      <p:ext uri="{BB962C8B-B14F-4D97-AF65-F5344CB8AC3E}">
        <p14:creationId xmlns:p14="http://schemas.microsoft.com/office/powerpoint/2010/main" val="2334083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24F207-D856-6E6D-9995-159800F589CD}"/>
            </a:ext>
          </a:extLst>
        </p:cNvPr>
        <p:cNvGrpSpPr/>
        <p:nvPr/>
      </p:nvGrpSpPr>
      <p:grpSpPr>
        <a:xfrm>
          <a:off x="0" y="0"/>
          <a:ext cx="0" cy="0"/>
          <a:chOff x="0" y="0"/>
          <a:chExt cx="0" cy="0"/>
        </a:xfrm>
      </p:grpSpPr>
      <p:sp>
        <p:nvSpPr>
          <p:cNvPr id="5" name="Title 8">
            <a:extLst>
              <a:ext uri="{FF2B5EF4-FFF2-40B4-BE49-F238E27FC236}">
                <a16:creationId xmlns:a16="http://schemas.microsoft.com/office/drawing/2014/main" id="{2773E7F4-011C-1186-0E83-1852CC157898}"/>
              </a:ext>
            </a:extLst>
          </p:cNvPr>
          <p:cNvSpPr>
            <a:spLocks noGrp="1"/>
          </p:cNvSpPr>
          <p:nvPr>
            <p:ph type="title"/>
          </p:nvPr>
        </p:nvSpPr>
        <p:spPr>
          <a:xfrm>
            <a:off x="677334" y="1394791"/>
            <a:ext cx="8596312" cy="642730"/>
          </a:xfrm>
        </p:spPr>
        <p:txBody>
          <a:bodyPr>
            <a:normAutofit/>
          </a:bodyPr>
          <a:lstStyle/>
          <a:p>
            <a:r>
              <a:rPr lang="en-US" b="1" dirty="0">
                <a:solidFill>
                  <a:schemeClr val="tx1"/>
                </a:solidFill>
              </a:rPr>
              <a:t>Limitations of JavaScript</a:t>
            </a:r>
            <a:endParaRPr lang="en-IN" dirty="0"/>
          </a:p>
        </p:txBody>
      </p:sp>
      <p:sp>
        <p:nvSpPr>
          <p:cNvPr id="3" name="Content Placeholder 2">
            <a:extLst>
              <a:ext uri="{FF2B5EF4-FFF2-40B4-BE49-F238E27FC236}">
                <a16:creationId xmlns:a16="http://schemas.microsoft.com/office/drawing/2014/main" id="{9466D7CB-A484-F4DC-1247-3B0F9708D05F}"/>
              </a:ext>
            </a:extLst>
          </p:cNvPr>
          <p:cNvSpPr>
            <a:spLocks noGrp="1"/>
          </p:cNvSpPr>
          <p:nvPr>
            <p:ph idx="1"/>
          </p:nvPr>
        </p:nvSpPr>
        <p:spPr>
          <a:xfrm>
            <a:off x="677334" y="2160589"/>
            <a:ext cx="7502570" cy="2391533"/>
          </a:xfrm>
        </p:spPr>
        <p:txBody>
          <a:bodyPr>
            <a:normAutofit/>
          </a:bodyPr>
          <a:lstStyle/>
          <a:p>
            <a:r>
              <a:rPr lang="en-US" dirty="0"/>
              <a:t>It’s not a full-fledged programming language.</a:t>
            </a:r>
          </a:p>
          <a:p>
            <a:r>
              <a:rPr lang="en-US" dirty="0"/>
              <a:t>We can not interact with the system’s files and folders for CRUD operations.</a:t>
            </a:r>
          </a:p>
          <a:p>
            <a:r>
              <a:rPr lang="en-US" dirty="0"/>
              <a:t>Lacking multithreaded capabilities. We have async today.</a:t>
            </a:r>
          </a:p>
        </p:txBody>
      </p:sp>
      <p:sp>
        <p:nvSpPr>
          <p:cNvPr id="6" name="Ribbon: Curved and Tilted Down 5">
            <a:extLst>
              <a:ext uri="{FF2B5EF4-FFF2-40B4-BE49-F238E27FC236}">
                <a16:creationId xmlns:a16="http://schemas.microsoft.com/office/drawing/2014/main" id="{DA6F4F8F-5ABC-21EF-A2AB-B0F4B5058194}"/>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7" name="Scroll: Vertical 6">
            <a:extLst>
              <a:ext uri="{FF2B5EF4-FFF2-40B4-BE49-F238E27FC236}">
                <a16:creationId xmlns:a16="http://schemas.microsoft.com/office/drawing/2014/main" id="{694A0A23-21B4-6D65-E96A-AD1A0AC04FCC}"/>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8" name="TextBox 7"/>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75578783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679C1C-2BC6-925A-AC1B-BC267F56C5A6}"/>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E795DAA2-D301-58B4-52F8-2AE1773C514A}"/>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5131718A-79AC-2A66-1749-9E50A262DD82}"/>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33080A79-D7CB-7175-96AA-53827F8854F8}"/>
              </a:ext>
            </a:extLst>
          </p:cNvPr>
          <p:cNvSpPr>
            <a:spLocks noGrp="1"/>
          </p:cNvSpPr>
          <p:nvPr>
            <p:ph type="title"/>
          </p:nvPr>
        </p:nvSpPr>
        <p:spPr>
          <a:xfrm>
            <a:off x="0" y="404897"/>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27</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DE354B84-7CF2-0DFD-C7C7-95F1D1449888}"/>
              </a:ext>
            </a:extLst>
          </p:cNvPr>
          <p:cNvSpPr txBox="1"/>
          <p:nvPr/>
        </p:nvSpPr>
        <p:spPr>
          <a:xfrm>
            <a:off x="241300" y="228600"/>
            <a:ext cx="2698175"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Array</a:t>
            </a:r>
          </a:p>
        </p:txBody>
      </p:sp>
      <p:sp>
        <p:nvSpPr>
          <p:cNvPr id="6" name="TextBox 5">
            <a:extLst>
              <a:ext uri="{FF2B5EF4-FFF2-40B4-BE49-F238E27FC236}">
                <a16:creationId xmlns:a16="http://schemas.microsoft.com/office/drawing/2014/main" id="{A9A1DD5A-070A-8B01-7CCB-C865BE6A18F7}"/>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3A1118DD-3925-DB33-6778-F240D8220108}"/>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4" name="TextBox 3">
            <a:extLst>
              <a:ext uri="{FF2B5EF4-FFF2-40B4-BE49-F238E27FC236}">
                <a16:creationId xmlns:a16="http://schemas.microsoft.com/office/drawing/2014/main" id="{90F2B4A1-551C-FB41-E261-78C841DFF2DF}"/>
              </a:ext>
            </a:extLst>
          </p:cNvPr>
          <p:cNvSpPr txBox="1"/>
          <p:nvPr/>
        </p:nvSpPr>
        <p:spPr>
          <a:xfrm>
            <a:off x="0" y="4813134"/>
            <a:ext cx="12192000" cy="646331"/>
          </a:xfrm>
          <a:prstGeom prst="rect">
            <a:avLst/>
          </a:prstGeom>
          <a:noFill/>
        </p:spPr>
        <p:txBody>
          <a:bodyPr wrap="square" rtlCol="0">
            <a:spAutoFit/>
          </a:bodyPr>
          <a:lstStyle/>
          <a:p>
            <a:pPr algn="ctr"/>
            <a:r>
              <a:rPr lang="en-US" sz="3600" dirty="0"/>
              <a:t>Returns a new array based on a specific condition</a:t>
            </a:r>
            <a:endParaRPr lang="en-IN" sz="3600" dirty="0"/>
          </a:p>
        </p:txBody>
      </p:sp>
      <p:sp>
        <p:nvSpPr>
          <p:cNvPr id="5" name="TextBox 4">
            <a:extLst>
              <a:ext uri="{FF2B5EF4-FFF2-40B4-BE49-F238E27FC236}">
                <a16:creationId xmlns:a16="http://schemas.microsoft.com/office/drawing/2014/main" id="{0B1E74BA-4D95-294A-65AC-DCADED320053}"/>
              </a:ext>
            </a:extLst>
          </p:cNvPr>
          <p:cNvSpPr txBox="1"/>
          <p:nvPr/>
        </p:nvSpPr>
        <p:spPr>
          <a:xfrm>
            <a:off x="0" y="2429714"/>
            <a:ext cx="12192000" cy="2277547"/>
          </a:xfrm>
          <a:prstGeom prst="rect">
            <a:avLst/>
          </a:prstGeom>
          <a:noFill/>
        </p:spPr>
        <p:txBody>
          <a:bodyPr wrap="square" rtlCol="0">
            <a:spAutoFit/>
          </a:bodyPr>
          <a:lstStyle/>
          <a:p>
            <a:pPr algn="ctr"/>
            <a:r>
              <a:rPr lang="en-US" sz="5400" dirty="0">
                <a:solidFill>
                  <a:schemeClr val="tx1">
                    <a:lumMod val="95000"/>
                  </a:schemeClr>
                </a:solidFill>
                <a:latin typeface="Barlow ExtraLight" panose="00000300000000000000" pitchFamily="2" charset="0"/>
              </a:rPr>
              <a:t>Array method</a:t>
            </a:r>
            <a:br>
              <a:rPr lang="en-US" sz="8800" dirty="0">
                <a:solidFill>
                  <a:srgbClr val="FFFF00"/>
                </a:solidFill>
                <a:latin typeface="Barlow ExtraBold" panose="00000900000000000000" pitchFamily="2" charset="0"/>
              </a:rPr>
            </a:br>
            <a:r>
              <a:rPr lang="en-US" sz="8800" dirty="0">
                <a:solidFill>
                  <a:srgbClr val="FFFF00"/>
                </a:solidFill>
                <a:latin typeface="Barlow ExtraBold" panose="00000900000000000000" pitchFamily="2" charset="0"/>
              </a:rPr>
              <a:t>.of()</a:t>
            </a:r>
            <a:endParaRPr lang="en-IN" sz="8800" dirty="0">
              <a:latin typeface="Barlow ExtraBold" panose="00000900000000000000" pitchFamily="2" charset="0"/>
            </a:endParaRPr>
          </a:p>
        </p:txBody>
      </p:sp>
    </p:spTree>
    <p:extLst>
      <p:ext uri="{BB962C8B-B14F-4D97-AF65-F5344CB8AC3E}">
        <p14:creationId xmlns:p14="http://schemas.microsoft.com/office/powerpoint/2010/main" val="200557528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66A077-B558-05F3-108B-5FB50CE7597F}"/>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4A6E3E29-3875-191F-85AC-958F72DB456E}"/>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7D028DCA-C6C7-744D-0FBE-DBD35C2C7D49}"/>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01CC03B-051C-4F40-F3F8-29131A01E1FB}"/>
              </a:ext>
            </a:extLst>
          </p:cNvPr>
          <p:cNvSpPr>
            <a:spLocks noGrp="1"/>
          </p:cNvSpPr>
          <p:nvPr>
            <p:ph type="title"/>
          </p:nvPr>
        </p:nvSpPr>
        <p:spPr>
          <a:xfrm>
            <a:off x="0" y="404897"/>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28</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5359B8D1-622E-85CC-3409-8681635F6738}"/>
              </a:ext>
            </a:extLst>
          </p:cNvPr>
          <p:cNvSpPr txBox="1"/>
          <p:nvPr/>
        </p:nvSpPr>
        <p:spPr>
          <a:xfrm>
            <a:off x="241300" y="228600"/>
            <a:ext cx="2698175"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Array</a:t>
            </a:r>
          </a:p>
        </p:txBody>
      </p:sp>
      <p:sp>
        <p:nvSpPr>
          <p:cNvPr id="6" name="TextBox 5">
            <a:extLst>
              <a:ext uri="{FF2B5EF4-FFF2-40B4-BE49-F238E27FC236}">
                <a16:creationId xmlns:a16="http://schemas.microsoft.com/office/drawing/2014/main" id="{8E325766-ABC4-1D63-CA7A-9E63EE26086E}"/>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363D475E-D11E-28B5-B275-0F032513FC12}"/>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4" name="TextBox 3">
            <a:extLst>
              <a:ext uri="{FF2B5EF4-FFF2-40B4-BE49-F238E27FC236}">
                <a16:creationId xmlns:a16="http://schemas.microsoft.com/office/drawing/2014/main" id="{44BFE5CE-1D91-38E6-199B-35C22DCFDBE6}"/>
              </a:ext>
            </a:extLst>
          </p:cNvPr>
          <p:cNvSpPr txBox="1"/>
          <p:nvPr/>
        </p:nvSpPr>
        <p:spPr>
          <a:xfrm>
            <a:off x="0" y="4813134"/>
            <a:ext cx="12192000" cy="1200329"/>
          </a:xfrm>
          <a:prstGeom prst="rect">
            <a:avLst/>
          </a:prstGeom>
          <a:noFill/>
        </p:spPr>
        <p:txBody>
          <a:bodyPr wrap="square" rtlCol="0">
            <a:spAutoFit/>
          </a:bodyPr>
          <a:lstStyle/>
          <a:p>
            <a:pPr algn="ctr"/>
            <a:r>
              <a:rPr lang="en-US" sz="3600" dirty="0"/>
              <a:t>creates a new, shallow-copied Array instance from an array-like or </a:t>
            </a:r>
            <a:r>
              <a:rPr lang="en-US" sz="3600" dirty="0" err="1"/>
              <a:t>iterable</a:t>
            </a:r>
            <a:r>
              <a:rPr lang="en-US" sz="3600" dirty="0"/>
              <a:t> object.</a:t>
            </a:r>
            <a:endParaRPr lang="en-IN" sz="3600" dirty="0"/>
          </a:p>
        </p:txBody>
      </p:sp>
      <p:sp>
        <p:nvSpPr>
          <p:cNvPr id="5" name="TextBox 4">
            <a:extLst>
              <a:ext uri="{FF2B5EF4-FFF2-40B4-BE49-F238E27FC236}">
                <a16:creationId xmlns:a16="http://schemas.microsoft.com/office/drawing/2014/main" id="{6F8A94C7-C318-3077-CCB2-7B8FBE2D969D}"/>
              </a:ext>
            </a:extLst>
          </p:cNvPr>
          <p:cNvSpPr txBox="1"/>
          <p:nvPr/>
        </p:nvSpPr>
        <p:spPr>
          <a:xfrm>
            <a:off x="0" y="2429714"/>
            <a:ext cx="12192000" cy="2277547"/>
          </a:xfrm>
          <a:prstGeom prst="rect">
            <a:avLst/>
          </a:prstGeom>
          <a:noFill/>
        </p:spPr>
        <p:txBody>
          <a:bodyPr wrap="square" rtlCol="0">
            <a:spAutoFit/>
          </a:bodyPr>
          <a:lstStyle/>
          <a:p>
            <a:pPr algn="ctr"/>
            <a:r>
              <a:rPr lang="en-US" sz="5400" dirty="0">
                <a:solidFill>
                  <a:schemeClr val="tx1">
                    <a:lumMod val="95000"/>
                  </a:schemeClr>
                </a:solidFill>
                <a:latin typeface="Barlow ExtraLight" panose="00000300000000000000" pitchFamily="2" charset="0"/>
              </a:rPr>
              <a:t>Array method</a:t>
            </a:r>
            <a:br>
              <a:rPr lang="en-US" sz="8800" dirty="0">
                <a:solidFill>
                  <a:srgbClr val="FFFF00"/>
                </a:solidFill>
                <a:latin typeface="Barlow ExtraBold" panose="00000900000000000000" pitchFamily="2" charset="0"/>
              </a:rPr>
            </a:br>
            <a:r>
              <a:rPr lang="en-US" sz="8800" dirty="0">
                <a:solidFill>
                  <a:srgbClr val="FFFF00"/>
                </a:solidFill>
                <a:latin typeface="Barlow ExtraBold" panose="00000900000000000000" pitchFamily="2" charset="0"/>
              </a:rPr>
              <a:t>.from()</a:t>
            </a:r>
            <a:endParaRPr lang="en-IN" sz="8800" dirty="0">
              <a:latin typeface="Barlow ExtraBold" panose="00000900000000000000" pitchFamily="2" charset="0"/>
            </a:endParaRPr>
          </a:p>
        </p:txBody>
      </p:sp>
    </p:spTree>
    <p:extLst>
      <p:ext uri="{BB962C8B-B14F-4D97-AF65-F5344CB8AC3E}">
        <p14:creationId xmlns:p14="http://schemas.microsoft.com/office/powerpoint/2010/main" val="422726931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165026-23D5-52D1-D3A0-39A7D747F93E}"/>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1A370B7E-CF39-3FD3-EC7A-F4508C9D61E0}"/>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D3EFC01E-B60B-97B8-2029-5D3772738496}"/>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7DD57D70-E01F-98DA-0D1F-939377370181}"/>
              </a:ext>
            </a:extLst>
          </p:cNvPr>
          <p:cNvSpPr>
            <a:spLocks noGrp="1"/>
          </p:cNvSpPr>
          <p:nvPr>
            <p:ph type="title"/>
          </p:nvPr>
        </p:nvSpPr>
        <p:spPr>
          <a:xfrm>
            <a:off x="0" y="404897"/>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29</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84AB6FB5-3D1A-DE8C-D3D4-4432AD5FE5D6}"/>
              </a:ext>
            </a:extLst>
          </p:cNvPr>
          <p:cNvSpPr txBox="1"/>
          <p:nvPr/>
        </p:nvSpPr>
        <p:spPr>
          <a:xfrm>
            <a:off x="241300" y="228600"/>
            <a:ext cx="2698175"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Array</a:t>
            </a:r>
          </a:p>
        </p:txBody>
      </p:sp>
      <p:sp>
        <p:nvSpPr>
          <p:cNvPr id="6" name="TextBox 5">
            <a:extLst>
              <a:ext uri="{FF2B5EF4-FFF2-40B4-BE49-F238E27FC236}">
                <a16:creationId xmlns:a16="http://schemas.microsoft.com/office/drawing/2014/main" id="{8D5297F3-1DC1-E56C-F452-825EE5235109}"/>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41D8C6D1-76D2-19B5-E2D0-410B9B34C65E}"/>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4" name="TextBox 3">
            <a:extLst>
              <a:ext uri="{FF2B5EF4-FFF2-40B4-BE49-F238E27FC236}">
                <a16:creationId xmlns:a16="http://schemas.microsoft.com/office/drawing/2014/main" id="{A89784F4-285B-0A4E-EADF-B85D647EF23E}"/>
              </a:ext>
            </a:extLst>
          </p:cNvPr>
          <p:cNvSpPr txBox="1"/>
          <p:nvPr/>
        </p:nvSpPr>
        <p:spPr>
          <a:xfrm>
            <a:off x="0" y="4968480"/>
            <a:ext cx="12192000" cy="1200329"/>
          </a:xfrm>
          <a:prstGeom prst="rect">
            <a:avLst/>
          </a:prstGeom>
          <a:noFill/>
        </p:spPr>
        <p:txBody>
          <a:bodyPr wrap="square" rtlCol="0">
            <a:spAutoFit/>
          </a:bodyPr>
          <a:lstStyle/>
          <a:p>
            <a:pPr algn="ctr"/>
            <a:r>
              <a:rPr lang="en-US" sz="3600" dirty="0"/>
              <a:t>Accessing elements within an array using </a:t>
            </a:r>
            <a:br>
              <a:rPr lang="en-US" sz="3600" dirty="0"/>
            </a:br>
            <a:r>
              <a:rPr lang="en-US" sz="3600" dirty="0"/>
              <a:t>a specified index</a:t>
            </a:r>
            <a:endParaRPr lang="en-IN" sz="3600" dirty="0"/>
          </a:p>
        </p:txBody>
      </p:sp>
      <p:sp>
        <p:nvSpPr>
          <p:cNvPr id="5" name="TextBox 4">
            <a:extLst>
              <a:ext uri="{FF2B5EF4-FFF2-40B4-BE49-F238E27FC236}">
                <a16:creationId xmlns:a16="http://schemas.microsoft.com/office/drawing/2014/main" id="{71F8D4EE-10E6-D710-0773-F0C6BD595FF7}"/>
              </a:ext>
            </a:extLst>
          </p:cNvPr>
          <p:cNvSpPr txBox="1"/>
          <p:nvPr/>
        </p:nvSpPr>
        <p:spPr>
          <a:xfrm>
            <a:off x="0" y="2429714"/>
            <a:ext cx="12192000" cy="2277547"/>
          </a:xfrm>
          <a:prstGeom prst="rect">
            <a:avLst/>
          </a:prstGeom>
          <a:noFill/>
        </p:spPr>
        <p:txBody>
          <a:bodyPr wrap="square" rtlCol="0">
            <a:spAutoFit/>
          </a:bodyPr>
          <a:lstStyle/>
          <a:p>
            <a:pPr algn="ctr"/>
            <a:r>
              <a:rPr lang="en-US" sz="5400" dirty="0">
                <a:solidFill>
                  <a:schemeClr val="tx1">
                    <a:lumMod val="95000"/>
                  </a:schemeClr>
                </a:solidFill>
                <a:latin typeface="Barlow ExtraLight" panose="00000300000000000000" pitchFamily="2" charset="0"/>
              </a:rPr>
              <a:t>Array method</a:t>
            </a:r>
            <a:br>
              <a:rPr lang="en-US" sz="8800" dirty="0">
                <a:solidFill>
                  <a:srgbClr val="FFFF00"/>
                </a:solidFill>
                <a:latin typeface="Barlow ExtraBold" panose="00000900000000000000" pitchFamily="2" charset="0"/>
              </a:rPr>
            </a:br>
            <a:r>
              <a:rPr lang="en-US" sz="8800" dirty="0">
                <a:solidFill>
                  <a:srgbClr val="FFFF00"/>
                </a:solidFill>
                <a:latin typeface="Barlow ExtraBold" panose="00000900000000000000" pitchFamily="2" charset="0"/>
              </a:rPr>
              <a:t>.at()</a:t>
            </a:r>
            <a:endParaRPr lang="en-IN" sz="8800" dirty="0">
              <a:latin typeface="Barlow ExtraBold" panose="00000900000000000000" pitchFamily="2" charset="0"/>
            </a:endParaRPr>
          </a:p>
        </p:txBody>
      </p:sp>
    </p:spTree>
    <p:extLst>
      <p:ext uri="{BB962C8B-B14F-4D97-AF65-F5344CB8AC3E}">
        <p14:creationId xmlns:p14="http://schemas.microsoft.com/office/powerpoint/2010/main" val="364091496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E458BC-717E-3F97-F936-139902C789AA}"/>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545F47AD-33A0-78B7-94A0-26AEA8202EDF}"/>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683AC2EC-EADB-261C-7CB3-91983BD88AE8}"/>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1FB99491-A935-C3D7-758E-418C00C2D020}"/>
              </a:ext>
            </a:extLst>
          </p:cNvPr>
          <p:cNvSpPr>
            <a:spLocks noGrp="1"/>
          </p:cNvSpPr>
          <p:nvPr>
            <p:ph type="title"/>
          </p:nvPr>
        </p:nvSpPr>
        <p:spPr>
          <a:xfrm>
            <a:off x="0" y="404897"/>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30</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640427C0-FEB7-22BB-2EA8-EEB7C88410BF}"/>
              </a:ext>
            </a:extLst>
          </p:cNvPr>
          <p:cNvSpPr txBox="1"/>
          <p:nvPr/>
        </p:nvSpPr>
        <p:spPr>
          <a:xfrm>
            <a:off x="241300" y="228600"/>
            <a:ext cx="2698175"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Array</a:t>
            </a:r>
          </a:p>
        </p:txBody>
      </p:sp>
      <p:sp>
        <p:nvSpPr>
          <p:cNvPr id="6" name="TextBox 5">
            <a:extLst>
              <a:ext uri="{FF2B5EF4-FFF2-40B4-BE49-F238E27FC236}">
                <a16:creationId xmlns:a16="http://schemas.microsoft.com/office/drawing/2014/main" id="{2CBEA432-9C0A-3346-51DC-C52A06E373A5}"/>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EF8531E1-8C45-EA0C-079E-C785B580EBCB}"/>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4" name="TextBox 3">
            <a:extLst>
              <a:ext uri="{FF2B5EF4-FFF2-40B4-BE49-F238E27FC236}">
                <a16:creationId xmlns:a16="http://schemas.microsoft.com/office/drawing/2014/main" id="{F38A18B2-9D78-75F5-87BB-3BD5996381EA}"/>
              </a:ext>
            </a:extLst>
          </p:cNvPr>
          <p:cNvSpPr txBox="1"/>
          <p:nvPr/>
        </p:nvSpPr>
        <p:spPr>
          <a:xfrm>
            <a:off x="0" y="4813134"/>
            <a:ext cx="12192000" cy="646331"/>
          </a:xfrm>
          <a:prstGeom prst="rect">
            <a:avLst/>
          </a:prstGeom>
          <a:noFill/>
        </p:spPr>
        <p:txBody>
          <a:bodyPr wrap="square" rtlCol="0">
            <a:spAutoFit/>
          </a:bodyPr>
          <a:lstStyle/>
          <a:p>
            <a:pPr algn="ctr"/>
            <a:r>
              <a:rPr lang="en-US" sz="3600" dirty="0"/>
              <a:t>Returns a new array after loop completion</a:t>
            </a:r>
            <a:endParaRPr lang="en-IN" sz="3600" dirty="0"/>
          </a:p>
        </p:txBody>
      </p:sp>
      <p:sp>
        <p:nvSpPr>
          <p:cNvPr id="5" name="TextBox 4">
            <a:extLst>
              <a:ext uri="{FF2B5EF4-FFF2-40B4-BE49-F238E27FC236}">
                <a16:creationId xmlns:a16="http://schemas.microsoft.com/office/drawing/2014/main" id="{A06F5076-CC29-0FCE-47A5-502CED2BB057}"/>
              </a:ext>
            </a:extLst>
          </p:cNvPr>
          <p:cNvSpPr txBox="1"/>
          <p:nvPr/>
        </p:nvSpPr>
        <p:spPr>
          <a:xfrm>
            <a:off x="129209" y="1922867"/>
            <a:ext cx="12192000" cy="2277547"/>
          </a:xfrm>
          <a:prstGeom prst="rect">
            <a:avLst/>
          </a:prstGeom>
          <a:noFill/>
        </p:spPr>
        <p:txBody>
          <a:bodyPr wrap="square" rtlCol="0">
            <a:spAutoFit/>
          </a:bodyPr>
          <a:lstStyle/>
          <a:p>
            <a:pPr algn="ctr"/>
            <a:r>
              <a:rPr lang="en-US" sz="5400" dirty="0">
                <a:solidFill>
                  <a:schemeClr val="tx1">
                    <a:lumMod val="95000"/>
                  </a:schemeClr>
                </a:solidFill>
                <a:latin typeface="Barlow ExtraLight" panose="00000300000000000000" pitchFamily="2" charset="0"/>
              </a:rPr>
              <a:t>Array method</a:t>
            </a:r>
            <a:br>
              <a:rPr lang="en-US" sz="8800" dirty="0">
                <a:solidFill>
                  <a:srgbClr val="FFFF00"/>
                </a:solidFill>
                <a:latin typeface="Barlow ExtraBold" panose="00000900000000000000" pitchFamily="2" charset="0"/>
              </a:rPr>
            </a:br>
            <a:r>
              <a:rPr lang="en-US" sz="8800" dirty="0">
                <a:solidFill>
                  <a:srgbClr val="FFFF00"/>
                </a:solidFill>
                <a:latin typeface="Barlow ExtraBold" panose="00000900000000000000" pitchFamily="2" charset="0"/>
              </a:rPr>
              <a:t>.map()</a:t>
            </a:r>
            <a:endParaRPr lang="en-IN" sz="8800" dirty="0">
              <a:latin typeface="Barlow ExtraBold" panose="00000900000000000000" pitchFamily="2" charset="0"/>
            </a:endParaRPr>
          </a:p>
        </p:txBody>
      </p:sp>
    </p:spTree>
    <p:extLst>
      <p:ext uri="{BB962C8B-B14F-4D97-AF65-F5344CB8AC3E}">
        <p14:creationId xmlns:p14="http://schemas.microsoft.com/office/powerpoint/2010/main" val="346260674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721CD0-8087-A9CD-0AA3-F88B5687063E}"/>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5DC848F3-4EF8-8110-3107-FA5238FAFEAE}"/>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B3BAA65F-2910-0F72-2423-38B3FA1B2155}"/>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3263AFFB-F7AD-F354-48A6-361E2B8706A4}"/>
              </a:ext>
            </a:extLst>
          </p:cNvPr>
          <p:cNvSpPr>
            <a:spLocks noGrp="1"/>
          </p:cNvSpPr>
          <p:nvPr>
            <p:ph type="title"/>
          </p:nvPr>
        </p:nvSpPr>
        <p:spPr>
          <a:xfrm>
            <a:off x="0" y="404897"/>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31</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343E93A9-0288-E358-0DB6-A7BA106FD560}"/>
              </a:ext>
            </a:extLst>
          </p:cNvPr>
          <p:cNvSpPr txBox="1"/>
          <p:nvPr/>
        </p:nvSpPr>
        <p:spPr>
          <a:xfrm>
            <a:off x="241300" y="228600"/>
            <a:ext cx="2698175"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Array</a:t>
            </a:r>
          </a:p>
        </p:txBody>
      </p:sp>
      <p:sp>
        <p:nvSpPr>
          <p:cNvPr id="6" name="TextBox 5">
            <a:extLst>
              <a:ext uri="{FF2B5EF4-FFF2-40B4-BE49-F238E27FC236}">
                <a16:creationId xmlns:a16="http://schemas.microsoft.com/office/drawing/2014/main" id="{A0D9D073-C203-5CE8-5425-090D35E642BB}"/>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D837972D-9EC1-320E-E5EF-6823E0E88B39}"/>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4" name="TextBox 3">
            <a:extLst>
              <a:ext uri="{FF2B5EF4-FFF2-40B4-BE49-F238E27FC236}">
                <a16:creationId xmlns:a16="http://schemas.microsoft.com/office/drawing/2014/main" id="{94B4D040-8046-C4B5-9A29-3F1A9A316AAB}"/>
              </a:ext>
            </a:extLst>
          </p:cNvPr>
          <p:cNvSpPr txBox="1"/>
          <p:nvPr/>
        </p:nvSpPr>
        <p:spPr>
          <a:xfrm>
            <a:off x="0" y="4813134"/>
            <a:ext cx="12192000" cy="646331"/>
          </a:xfrm>
          <a:prstGeom prst="rect">
            <a:avLst/>
          </a:prstGeom>
          <a:noFill/>
        </p:spPr>
        <p:txBody>
          <a:bodyPr wrap="square" rtlCol="0">
            <a:spAutoFit/>
          </a:bodyPr>
          <a:lstStyle/>
          <a:p>
            <a:pPr algn="ctr"/>
            <a:r>
              <a:rPr lang="en-US" sz="3600" dirty="0"/>
              <a:t>Returns a new array based on a specific condition</a:t>
            </a:r>
            <a:endParaRPr lang="en-IN" sz="3600" dirty="0"/>
          </a:p>
        </p:txBody>
      </p:sp>
      <p:sp>
        <p:nvSpPr>
          <p:cNvPr id="5" name="TextBox 4">
            <a:extLst>
              <a:ext uri="{FF2B5EF4-FFF2-40B4-BE49-F238E27FC236}">
                <a16:creationId xmlns:a16="http://schemas.microsoft.com/office/drawing/2014/main" id="{42FCED86-3276-10E9-6A7D-24DC70F33551}"/>
              </a:ext>
            </a:extLst>
          </p:cNvPr>
          <p:cNvSpPr txBox="1"/>
          <p:nvPr/>
        </p:nvSpPr>
        <p:spPr>
          <a:xfrm>
            <a:off x="0" y="2429714"/>
            <a:ext cx="12192000" cy="2277547"/>
          </a:xfrm>
          <a:prstGeom prst="rect">
            <a:avLst/>
          </a:prstGeom>
          <a:noFill/>
        </p:spPr>
        <p:txBody>
          <a:bodyPr wrap="square" rtlCol="0">
            <a:spAutoFit/>
          </a:bodyPr>
          <a:lstStyle/>
          <a:p>
            <a:pPr algn="ctr"/>
            <a:r>
              <a:rPr lang="en-US" sz="5400" dirty="0">
                <a:solidFill>
                  <a:schemeClr val="tx1">
                    <a:lumMod val="95000"/>
                  </a:schemeClr>
                </a:solidFill>
                <a:latin typeface="Barlow ExtraLight" panose="00000300000000000000" pitchFamily="2" charset="0"/>
              </a:rPr>
              <a:t>Array method</a:t>
            </a:r>
            <a:br>
              <a:rPr lang="en-US" sz="8800" dirty="0">
                <a:solidFill>
                  <a:srgbClr val="FFFF00"/>
                </a:solidFill>
                <a:latin typeface="Barlow ExtraBold" panose="00000900000000000000" pitchFamily="2" charset="0"/>
              </a:rPr>
            </a:br>
            <a:r>
              <a:rPr lang="en-US" sz="8800" dirty="0">
                <a:solidFill>
                  <a:srgbClr val="FFFF00"/>
                </a:solidFill>
                <a:latin typeface="Barlow ExtraBold" panose="00000900000000000000" pitchFamily="2" charset="0"/>
              </a:rPr>
              <a:t>.filter()</a:t>
            </a:r>
            <a:endParaRPr lang="en-IN" sz="8800" dirty="0">
              <a:latin typeface="Barlow ExtraBold" panose="00000900000000000000" pitchFamily="2" charset="0"/>
            </a:endParaRPr>
          </a:p>
        </p:txBody>
      </p:sp>
    </p:spTree>
    <p:extLst>
      <p:ext uri="{BB962C8B-B14F-4D97-AF65-F5344CB8AC3E}">
        <p14:creationId xmlns:p14="http://schemas.microsoft.com/office/powerpoint/2010/main" val="27135040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A4CB19-2BE5-D159-2E98-CD8ED99AFDDC}"/>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6A10188F-5800-B5EF-18F4-E8EF4CC82C85}"/>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3FA385A7-F6D0-8F96-4AB8-CD975948CFA4}"/>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624EBA3-3BA6-E68B-9D53-8790E4A2307B}"/>
              </a:ext>
            </a:extLst>
          </p:cNvPr>
          <p:cNvSpPr>
            <a:spLocks noGrp="1"/>
          </p:cNvSpPr>
          <p:nvPr>
            <p:ph type="title"/>
          </p:nvPr>
        </p:nvSpPr>
        <p:spPr>
          <a:xfrm>
            <a:off x="0" y="404897"/>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32</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72861052-E806-E94B-915C-5A7502EC605B}"/>
              </a:ext>
            </a:extLst>
          </p:cNvPr>
          <p:cNvSpPr txBox="1"/>
          <p:nvPr/>
        </p:nvSpPr>
        <p:spPr>
          <a:xfrm>
            <a:off x="241300" y="228600"/>
            <a:ext cx="2698175"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Array</a:t>
            </a:r>
          </a:p>
        </p:txBody>
      </p:sp>
      <p:sp>
        <p:nvSpPr>
          <p:cNvPr id="6" name="TextBox 5">
            <a:extLst>
              <a:ext uri="{FF2B5EF4-FFF2-40B4-BE49-F238E27FC236}">
                <a16:creationId xmlns:a16="http://schemas.microsoft.com/office/drawing/2014/main" id="{8EE35A38-14CF-5006-8995-93CA07CC0725}"/>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4B2876D1-8235-7472-952C-D8D84E3FEA45}"/>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4" name="TextBox 3">
            <a:extLst>
              <a:ext uri="{FF2B5EF4-FFF2-40B4-BE49-F238E27FC236}">
                <a16:creationId xmlns:a16="http://schemas.microsoft.com/office/drawing/2014/main" id="{288C4448-0DD2-DF9F-086F-184A40776E68}"/>
              </a:ext>
            </a:extLst>
          </p:cNvPr>
          <p:cNvSpPr txBox="1"/>
          <p:nvPr/>
        </p:nvSpPr>
        <p:spPr>
          <a:xfrm>
            <a:off x="0" y="4813134"/>
            <a:ext cx="12192000" cy="646331"/>
          </a:xfrm>
          <a:prstGeom prst="rect">
            <a:avLst/>
          </a:prstGeom>
          <a:noFill/>
        </p:spPr>
        <p:txBody>
          <a:bodyPr wrap="square" rtlCol="0">
            <a:spAutoFit/>
          </a:bodyPr>
          <a:lstStyle/>
          <a:p>
            <a:pPr algn="ctr"/>
            <a:r>
              <a:rPr lang="en-US" sz="3600" dirty="0"/>
              <a:t>Returns a new array based on a specific condition</a:t>
            </a:r>
            <a:endParaRPr lang="en-IN" sz="3600" dirty="0"/>
          </a:p>
        </p:txBody>
      </p:sp>
      <p:sp>
        <p:nvSpPr>
          <p:cNvPr id="5" name="TextBox 4">
            <a:extLst>
              <a:ext uri="{FF2B5EF4-FFF2-40B4-BE49-F238E27FC236}">
                <a16:creationId xmlns:a16="http://schemas.microsoft.com/office/drawing/2014/main" id="{E93470B2-6DEE-1FBC-AFD4-B2A44B42CC94}"/>
              </a:ext>
            </a:extLst>
          </p:cNvPr>
          <p:cNvSpPr txBox="1"/>
          <p:nvPr/>
        </p:nvSpPr>
        <p:spPr>
          <a:xfrm>
            <a:off x="0" y="2429714"/>
            <a:ext cx="12192000" cy="2277547"/>
          </a:xfrm>
          <a:prstGeom prst="rect">
            <a:avLst/>
          </a:prstGeom>
          <a:noFill/>
        </p:spPr>
        <p:txBody>
          <a:bodyPr wrap="square" rtlCol="0">
            <a:spAutoFit/>
          </a:bodyPr>
          <a:lstStyle/>
          <a:p>
            <a:pPr algn="ctr"/>
            <a:r>
              <a:rPr lang="en-US" sz="5400" dirty="0">
                <a:solidFill>
                  <a:schemeClr val="tx1">
                    <a:lumMod val="95000"/>
                  </a:schemeClr>
                </a:solidFill>
                <a:latin typeface="Barlow ExtraLight" panose="00000300000000000000" pitchFamily="2" charset="0"/>
              </a:rPr>
              <a:t>Array method</a:t>
            </a:r>
            <a:br>
              <a:rPr lang="en-US" sz="8800" dirty="0">
                <a:solidFill>
                  <a:srgbClr val="FFFF00"/>
                </a:solidFill>
                <a:latin typeface="Barlow ExtraBold" panose="00000900000000000000" pitchFamily="2" charset="0"/>
              </a:rPr>
            </a:br>
            <a:r>
              <a:rPr lang="en-US" sz="8800" dirty="0">
                <a:solidFill>
                  <a:srgbClr val="FFFF00"/>
                </a:solidFill>
                <a:latin typeface="Barlow ExtraBold" panose="00000900000000000000" pitchFamily="2" charset="0"/>
              </a:rPr>
              <a:t>.filter()</a:t>
            </a:r>
            <a:endParaRPr lang="en-IN" sz="8800" dirty="0">
              <a:latin typeface="Barlow ExtraBold" panose="00000900000000000000" pitchFamily="2" charset="0"/>
            </a:endParaRPr>
          </a:p>
        </p:txBody>
      </p:sp>
    </p:spTree>
    <p:extLst>
      <p:ext uri="{BB962C8B-B14F-4D97-AF65-F5344CB8AC3E}">
        <p14:creationId xmlns:p14="http://schemas.microsoft.com/office/powerpoint/2010/main" val="286486744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5ECCBF-9197-5D3D-842A-E2820CA15382}"/>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E8D7BC8C-D23F-1D86-8740-44EFC4C24CCF}"/>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051027C7-2855-F1E4-0F7C-AD4AA929B0C2}"/>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2FE79C10-6D31-58B5-6776-B8B054035C66}"/>
              </a:ext>
            </a:extLst>
          </p:cNvPr>
          <p:cNvSpPr>
            <a:spLocks noGrp="1"/>
          </p:cNvSpPr>
          <p:nvPr>
            <p:ph type="title"/>
          </p:nvPr>
        </p:nvSpPr>
        <p:spPr>
          <a:xfrm>
            <a:off x="0" y="404897"/>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33</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42DF7153-9237-623A-6503-901AF2D1703C}"/>
              </a:ext>
            </a:extLst>
          </p:cNvPr>
          <p:cNvSpPr txBox="1"/>
          <p:nvPr/>
        </p:nvSpPr>
        <p:spPr>
          <a:xfrm>
            <a:off x="241300" y="228600"/>
            <a:ext cx="2698175"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Array</a:t>
            </a:r>
          </a:p>
        </p:txBody>
      </p:sp>
      <p:sp>
        <p:nvSpPr>
          <p:cNvPr id="6" name="TextBox 5">
            <a:extLst>
              <a:ext uri="{FF2B5EF4-FFF2-40B4-BE49-F238E27FC236}">
                <a16:creationId xmlns:a16="http://schemas.microsoft.com/office/drawing/2014/main" id="{78D77BB4-7690-E31A-CE83-67D91DB68F04}"/>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DB20FECC-F16D-A46B-ABA8-9AD5C86E0809}"/>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4" name="TextBox 3">
            <a:extLst>
              <a:ext uri="{FF2B5EF4-FFF2-40B4-BE49-F238E27FC236}">
                <a16:creationId xmlns:a16="http://schemas.microsoft.com/office/drawing/2014/main" id="{7AC80074-34A6-9183-5806-D599D41C9EF9}"/>
              </a:ext>
            </a:extLst>
          </p:cNvPr>
          <p:cNvSpPr txBox="1"/>
          <p:nvPr/>
        </p:nvSpPr>
        <p:spPr>
          <a:xfrm>
            <a:off x="0" y="4813134"/>
            <a:ext cx="12192000" cy="646331"/>
          </a:xfrm>
          <a:prstGeom prst="rect">
            <a:avLst/>
          </a:prstGeom>
          <a:noFill/>
        </p:spPr>
        <p:txBody>
          <a:bodyPr wrap="square" rtlCol="0">
            <a:spAutoFit/>
          </a:bodyPr>
          <a:lstStyle/>
          <a:p>
            <a:pPr algn="ctr"/>
            <a:r>
              <a:rPr lang="en-US" sz="3600" dirty="0"/>
              <a:t>Returns a new array based on a specific condition</a:t>
            </a:r>
            <a:endParaRPr lang="en-IN" sz="3600" dirty="0"/>
          </a:p>
        </p:txBody>
      </p:sp>
      <p:sp>
        <p:nvSpPr>
          <p:cNvPr id="5" name="TextBox 4">
            <a:extLst>
              <a:ext uri="{FF2B5EF4-FFF2-40B4-BE49-F238E27FC236}">
                <a16:creationId xmlns:a16="http://schemas.microsoft.com/office/drawing/2014/main" id="{DEA087C8-A35C-E170-42CB-E45D59796902}"/>
              </a:ext>
            </a:extLst>
          </p:cNvPr>
          <p:cNvSpPr txBox="1"/>
          <p:nvPr/>
        </p:nvSpPr>
        <p:spPr>
          <a:xfrm>
            <a:off x="0" y="2429714"/>
            <a:ext cx="12192000" cy="2277547"/>
          </a:xfrm>
          <a:prstGeom prst="rect">
            <a:avLst/>
          </a:prstGeom>
          <a:noFill/>
        </p:spPr>
        <p:txBody>
          <a:bodyPr wrap="square" rtlCol="0">
            <a:spAutoFit/>
          </a:bodyPr>
          <a:lstStyle/>
          <a:p>
            <a:pPr algn="ctr"/>
            <a:r>
              <a:rPr lang="en-US" sz="5400" dirty="0">
                <a:solidFill>
                  <a:schemeClr val="tx1">
                    <a:lumMod val="95000"/>
                  </a:schemeClr>
                </a:solidFill>
                <a:latin typeface="Barlow ExtraLight" panose="00000300000000000000" pitchFamily="2" charset="0"/>
              </a:rPr>
              <a:t>Array method</a:t>
            </a:r>
            <a:br>
              <a:rPr lang="en-US" sz="8800" dirty="0">
                <a:solidFill>
                  <a:srgbClr val="FFFF00"/>
                </a:solidFill>
                <a:latin typeface="Barlow ExtraBold" panose="00000900000000000000" pitchFamily="2" charset="0"/>
              </a:rPr>
            </a:br>
            <a:r>
              <a:rPr lang="en-US" sz="8800" dirty="0">
                <a:solidFill>
                  <a:srgbClr val="FFFF00"/>
                </a:solidFill>
                <a:latin typeface="Barlow ExtraBold" panose="00000900000000000000" pitchFamily="2" charset="0"/>
              </a:rPr>
              <a:t>.filter()</a:t>
            </a:r>
            <a:endParaRPr lang="en-IN" sz="8800" dirty="0">
              <a:latin typeface="Barlow ExtraBold" panose="00000900000000000000" pitchFamily="2" charset="0"/>
            </a:endParaRPr>
          </a:p>
        </p:txBody>
      </p:sp>
    </p:spTree>
    <p:extLst>
      <p:ext uri="{BB962C8B-B14F-4D97-AF65-F5344CB8AC3E}">
        <p14:creationId xmlns:p14="http://schemas.microsoft.com/office/powerpoint/2010/main" val="1930700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7DE5E6-801F-A2FD-C03F-6F54868210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9D859A-CC6B-038D-5AE0-901278C3F6CE}"/>
              </a:ext>
            </a:extLst>
          </p:cNvPr>
          <p:cNvSpPr>
            <a:spLocks noGrp="1"/>
          </p:cNvSpPr>
          <p:nvPr>
            <p:ph type="title"/>
          </p:nvPr>
        </p:nvSpPr>
        <p:spPr>
          <a:xfrm>
            <a:off x="677334" y="1480931"/>
            <a:ext cx="8039283" cy="679658"/>
          </a:xfrm>
        </p:spPr>
        <p:txBody>
          <a:bodyPr/>
          <a:lstStyle/>
          <a:p>
            <a:r>
              <a:rPr lang="en-US" b="1" dirty="0">
                <a:solidFill>
                  <a:schemeClr val="tx1"/>
                </a:solidFill>
              </a:rPr>
              <a:t>Imperative vs Declarative</a:t>
            </a:r>
            <a:endParaRPr lang="en-IN" dirty="0"/>
          </a:p>
        </p:txBody>
      </p:sp>
      <p:sp>
        <p:nvSpPr>
          <p:cNvPr id="3" name="Content Placeholder 2">
            <a:extLst>
              <a:ext uri="{FF2B5EF4-FFF2-40B4-BE49-F238E27FC236}">
                <a16:creationId xmlns:a16="http://schemas.microsoft.com/office/drawing/2014/main" id="{E5BE3A65-ADA6-AEAF-69B6-B9779A59851F}"/>
              </a:ext>
            </a:extLst>
          </p:cNvPr>
          <p:cNvSpPr>
            <a:spLocks noGrp="1"/>
          </p:cNvSpPr>
          <p:nvPr>
            <p:ph idx="1"/>
          </p:nvPr>
        </p:nvSpPr>
        <p:spPr>
          <a:xfrm>
            <a:off x="677334" y="2160589"/>
            <a:ext cx="7502570" cy="3733315"/>
          </a:xfrm>
        </p:spPr>
        <p:txBody>
          <a:bodyPr>
            <a:normAutofit/>
          </a:bodyPr>
          <a:lstStyle/>
          <a:p>
            <a:r>
              <a:rPr lang="en-US" dirty="0"/>
              <a:t>For imperative, we define each step for code execution, such as the sum of 1-100. We create a loop where each step is executed, which we see.</a:t>
            </a:r>
          </a:p>
          <a:p>
            <a:r>
              <a:rPr lang="en-US" dirty="0"/>
              <a:t> Indecisive, we do not know what is happening inside, but in the end, we get the desired result.</a:t>
            </a:r>
          </a:p>
        </p:txBody>
      </p:sp>
      <p:sp>
        <p:nvSpPr>
          <p:cNvPr id="6" name="Ribbon: Curved and Tilted Down 5">
            <a:extLst>
              <a:ext uri="{FF2B5EF4-FFF2-40B4-BE49-F238E27FC236}">
                <a16:creationId xmlns:a16="http://schemas.microsoft.com/office/drawing/2014/main" id="{571A9BAF-7164-4534-E0BD-EE0EDF7090A3}"/>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7" name="Scroll: Vertical 6">
            <a:extLst>
              <a:ext uri="{FF2B5EF4-FFF2-40B4-BE49-F238E27FC236}">
                <a16:creationId xmlns:a16="http://schemas.microsoft.com/office/drawing/2014/main" id="{82B3A4DF-1DDB-DA3D-C01E-CA4956EC89D7}"/>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8" name="TextBox 7"/>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316048084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25680</TotalTime>
  <Words>3805</Words>
  <Application>Microsoft Office PowerPoint</Application>
  <PresentationFormat>Widescreen</PresentationFormat>
  <Paragraphs>701</Paragraphs>
  <Slides>86</Slides>
  <Notes>55</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86</vt:i4>
      </vt:variant>
    </vt:vector>
  </HeadingPairs>
  <TitlesOfParts>
    <vt:vector size="104" baseType="lpstr">
      <vt:lpstr>Arial</vt:lpstr>
      <vt:lpstr>Arial Black</vt:lpstr>
      <vt:lpstr>Bahnschrift Light</vt:lpstr>
      <vt:lpstr>Bahnschrift Light Condensed</vt:lpstr>
      <vt:lpstr>Bahnschrift SemiBold Condensed</vt:lpstr>
      <vt:lpstr>Bahnschrift SemiCondensed</vt:lpstr>
      <vt:lpstr>Bahnschrift SemiLight</vt:lpstr>
      <vt:lpstr>Barlow Black</vt:lpstr>
      <vt:lpstr>Barlow Condensed</vt:lpstr>
      <vt:lpstr>Barlow Condensed ExtraLight</vt:lpstr>
      <vt:lpstr>Barlow ExtraBold</vt:lpstr>
      <vt:lpstr>Barlow ExtraLight</vt:lpstr>
      <vt:lpstr>Calibri</vt:lpstr>
      <vt:lpstr>Courier New</vt:lpstr>
      <vt:lpstr>Trebuchet MS</vt:lpstr>
      <vt:lpstr>Wingdings</vt:lpstr>
      <vt:lpstr>Wingdings 3</vt:lpstr>
      <vt:lpstr>Facet</vt:lpstr>
      <vt:lpstr>JavaScript Tutorials</vt:lpstr>
      <vt:lpstr>JavaScript Chapter -1</vt:lpstr>
      <vt:lpstr>What is JavaScript</vt:lpstr>
      <vt:lpstr>History of JavaScript</vt:lpstr>
      <vt:lpstr>What is client-side</vt:lpstr>
      <vt:lpstr>What is server-side</vt:lpstr>
      <vt:lpstr>Advantages of JavaScript</vt:lpstr>
      <vt:lpstr>Limitations of JavaScript</vt:lpstr>
      <vt:lpstr>Imperative vs Declarative</vt:lpstr>
      <vt:lpstr>Development tools JavaScript</vt:lpstr>
      <vt:lpstr>JavaScript at the current time</vt:lpstr>
      <vt:lpstr>PowerPoint Presentation</vt:lpstr>
      <vt:lpstr>Enable and disable JavaScript</vt:lpstr>
      <vt:lpstr>Basic Syntax of JavaScript</vt:lpstr>
      <vt:lpstr>First JavaScript code on webpage</vt:lpstr>
      <vt:lpstr>Literal in JavaScript</vt:lpstr>
      <vt:lpstr>JavaScript Chapter – 3  (console)</vt:lpstr>
      <vt:lpstr>JavaScript Chapter – 4  (comments)</vt:lpstr>
      <vt:lpstr>Comments in JavaScript</vt:lpstr>
      <vt:lpstr>JavaScript Chapter – 5  (variables)</vt:lpstr>
      <vt:lpstr>What are var, let and const?</vt:lpstr>
      <vt:lpstr>var and let on global scope</vt:lpstr>
      <vt:lpstr>Re-declartion of var and let</vt:lpstr>
      <vt:lpstr>What is hoisting?</vt:lpstr>
      <vt:lpstr>What is hoisting? - continues</vt:lpstr>
      <vt:lpstr>JavaScript Chapter – 6 (data types)</vt:lpstr>
      <vt:lpstr>What are primitive data types?</vt:lpstr>
      <vt:lpstr>What are composite data types?</vt:lpstr>
      <vt:lpstr>JavaScript Chapter – 7 (Type conversion)</vt:lpstr>
      <vt:lpstr>Implicit data type conversion</vt:lpstr>
      <vt:lpstr>Chapter – 8 (use strict)</vt:lpstr>
      <vt:lpstr>Chapter – 9 (Arithmetic Operators)</vt:lpstr>
      <vt:lpstr>Chapter – 9 (Comparison Operators)</vt:lpstr>
      <vt:lpstr>Chapter – 10 More knowledge on</vt:lpstr>
      <vt:lpstr>Chapter – 10 More knowledge on</vt:lpstr>
      <vt:lpstr>Chapter – 10 More knowledge on</vt:lpstr>
      <vt:lpstr>Chapter – 10 More knowledge on</vt:lpstr>
      <vt:lpstr>Chapter – 10 More knowledge on notations</vt:lpstr>
      <vt:lpstr>Chapter – 10 More knowledge on notations</vt:lpstr>
      <vt:lpstr>Chapter – 10 More knowledge on notations</vt:lpstr>
      <vt:lpstr>Chapter – 10</vt:lpstr>
      <vt:lpstr>Chapter – 11 (Logical Operators)</vt:lpstr>
      <vt:lpstr>Chapter – 12 (Conditional/Ternary Operator)</vt:lpstr>
      <vt:lpstr>Chapter – 13 (More on Nullish Coalescing Operator)</vt:lpstr>
      <vt:lpstr>Chapter – 14 (Exponential Operator)</vt:lpstr>
      <vt:lpstr>Chapter – 15</vt:lpstr>
      <vt:lpstr>Chapter – 16 </vt:lpstr>
      <vt:lpstr>Chapter – 17 </vt:lpstr>
      <vt:lpstr>Chapter – 17 </vt:lpstr>
      <vt:lpstr>Chapter – 17 </vt:lpstr>
      <vt:lpstr>Chapter – 17 </vt:lpstr>
      <vt:lpstr>Chapter – 17 </vt:lpstr>
      <vt:lpstr>Chapter – 17 </vt:lpstr>
      <vt:lpstr>Chapter – 17 </vt:lpstr>
      <vt:lpstr>Chapter – 17 </vt:lpstr>
      <vt:lpstr>Chapter – 17 </vt:lpstr>
      <vt:lpstr>Chapter – 17 </vt:lpstr>
      <vt:lpstr>Chapter – 17 </vt:lpstr>
      <vt:lpstr>Chapter – 18 </vt:lpstr>
      <vt:lpstr>Chapter – 18 Part -1 </vt:lpstr>
      <vt:lpstr>Chapter – 18 Part -2 </vt:lpstr>
      <vt:lpstr>Chapter – 18 Part -3 </vt:lpstr>
      <vt:lpstr>Chapter – 18 Part -4 </vt:lpstr>
      <vt:lpstr>Chapter – 18 Part -4 </vt:lpstr>
      <vt:lpstr>Chapter – 18 Part -5 </vt:lpstr>
      <vt:lpstr>Chapter – 19 </vt:lpstr>
      <vt:lpstr>Chapter – 19 </vt:lpstr>
      <vt:lpstr>Chapter – 19 </vt:lpstr>
      <vt:lpstr>Chapter – 19 </vt:lpstr>
      <vt:lpstr>Chapter – 20 </vt:lpstr>
      <vt:lpstr>Chapter – 21 </vt:lpstr>
      <vt:lpstr>Chapter – 22 </vt:lpstr>
      <vt:lpstr>Chapter – 23 </vt:lpstr>
      <vt:lpstr>Chapter – 24 </vt:lpstr>
      <vt:lpstr>Chapter – 24 </vt:lpstr>
      <vt:lpstr>Chapter – 25 </vt:lpstr>
      <vt:lpstr>Chapter – 25 </vt:lpstr>
      <vt:lpstr>Chapter – 26 </vt:lpstr>
      <vt:lpstr>Chapter – 26</vt:lpstr>
      <vt:lpstr>Chapter – 27 </vt:lpstr>
      <vt:lpstr>Chapter – 28 </vt:lpstr>
      <vt:lpstr>Chapter – 29 </vt:lpstr>
      <vt:lpstr>Chapter – 30 </vt:lpstr>
      <vt:lpstr>Chapter – 31 </vt:lpstr>
      <vt:lpstr>Chapter – 32 </vt:lpstr>
      <vt:lpstr>Chapter – 33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Tutorials</dc:title>
  <dc:creator>Gautam Kumar</dc:creator>
  <cp:lastModifiedBy>Gautam Kumar</cp:lastModifiedBy>
  <cp:revision>250</cp:revision>
  <dcterms:created xsi:type="dcterms:W3CDTF">2025-08-25T06:19:28Z</dcterms:created>
  <dcterms:modified xsi:type="dcterms:W3CDTF">2025-10-22T06:38:39Z</dcterms:modified>
</cp:coreProperties>
</file>