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1" r:id="rId53"/>
    <p:sldId id="312" r:id="rId54"/>
    <p:sldId id="313" r:id="rId55"/>
    <p:sldId id="314" r:id="rId56"/>
    <p:sldId id="310" r:id="rId57"/>
    <p:sldId id="306" r:id="rId58"/>
    <p:sldId id="31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9/24/2025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D715B-4ACD-84F3-1444-9C6E758F3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439F02-CE94-E0DC-9558-08EFB2FF8B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471090-4C14-1750-3157-52C92AE3404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F5F8905-807C-59C2-8FC9-1823BAE1A406}"/>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22726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5C939-8BE9-46B1-238F-C2B962BE976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E26DE5D-DE84-FF99-1C7D-2A38CB964AE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14BD8A8-4FD6-1903-FBFA-D7BE837D844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CB57CE6-5C45-E71F-E686-176B0ABC078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7AE023E-3A81-F61A-26B7-C41507E78DD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40F0E4C-E84E-B880-A3E1-9C4AB924FEA7}"/>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3F7E4FE-C1CB-83B8-E61F-A9CDD3818A05}"/>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5D80053-7727-A802-A328-362442C7D98E}"/>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C6936637-89F9-A4B5-4B4D-EAFAA7730CE1}"/>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14590722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13593</TotalTime>
  <Words>2952</Words>
  <Application>Microsoft Office PowerPoint</Application>
  <PresentationFormat>Widescreen</PresentationFormat>
  <Paragraphs>528</Paragraphs>
  <Slides>58</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vt:lpstr>
      <vt:lpstr>Arial Black</vt:lpstr>
      <vt:lpstr>Bahnschrift Light</vt:lpstr>
      <vt:lpstr>Bahnschrift Light 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18 </vt:lpstr>
      <vt:lpstr>Chapter – 19 </vt:lpstr>
      <vt:lpstr>Chapter – 20 </vt:lpstr>
      <vt:lpstr>Chapter – 21 </vt:lpstr>
      <vt:lpstr>Chapter – 22 </vt:lpstr>
      <vt:lpstr>Chapter – 23 </vt:lpstr>
      <vt:lpstr>Chapter – 24 </vt:lpstr>
      <vt:lpstr>Chapter – 25 </vt:lpstr>
      <vt:lpstr>Chapter – 26 </vt:lpstr>
      <vt:lpstr>Chapter – 27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207</cp:revision>
  <dcterms:created xsi:type="dcterms:W3CDTF">2025-08-25T06:19:28Z</dcterms:created>
  <dcterms:modified xsi:type="dcterms:W3CDTF">2025-09-24T17:29:08Z</dcterms:modified>
</cp:coreProperties>
</file>