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10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9/21/2025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13056</TotalTime>
  <Words>2546</Words>
  <Application>Microsoft Office PowerPoint</Application>
  <PresentationFormat>Widescreen</PresentationFormat>
  <Paragraphs>441</Paragraphs>
  <Slides>43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Bahnschrift Light</vt:lpstr>
      <vt:lpstr>Bahnschrift Light 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172</cp:revision>
  <dcterms:created xsi:type="dcterms:W3CDTF">2025-08-25T06:19:28Z</dcterms:created>
  <dcterms:modified xsi:type="dcterms:W3CDTF">2025-09-21T12:10:18Z</dcterms:modified>
</cp:coreProperties>
</file>