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4" r:id="rId21"/>
    <p:sldId id="275"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8"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Single 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Multiline comments</a:t>
            </a:r>
          </a:p>
          <a:p>
            <a:pPr marL="285750" indent="-285750">
              <a:lnSpc>
                <a:spcPct val="150000"/>
              </a:lnSpc>
              <a:buFont typeface="Courier New" panose="02070309020205020404" pitchFamily="49" charset="0"/>
              <a:buChar char="o"/>
            </a:pPr>
            <a:r>
              <a:rPr lang="en-IN" sz="1600" dirty="0">
                <a:solidFill>
                  <a:schemeClr val="bg1">
                    <a:lumMod val="95000"/>
                  </a:schemeClr>
                </a:solidFill>
              </a:rPr>
              <a:t>Inline comments</a:t>
            </a:r>
          </a:p>
        </p:txBody>
      </p:sp>
      <p:sp>
        <p:nvSpPr>
          <p:cNvPr id="3" name="TextBox 2">
            <a:extLst>
              <a:ext uri="{FF2B5EF4-FFF2-40B4-BE49-F238E27FC236}">
                <a16:creationId xmlns:a16="http://schemas.microsoft.com/office/drawing/2014/main" id="{3D319B42-23F8-5263-DE6F-22326C838292}"/>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solidFill>
              </a:rPr>
              <a:t>Topics</a:t>
            </a:r>
          </a:p>
          <a:p>
            <a:pPr marL="285750" indent="-285750">
              <a:lnSpc>
                <a:spcPct val="150000"/>
              </a:lnSpc>
              <a:buFont typeface="Courier New" panose="02070309020205020404" pitchFamily="49" charset="0"/>
              <a:buChar char="o"/>
            </a:pPr>
            <a:r>
              <a:rPr lang="en-US" sz="1600" dirty="0">
                <a:solidFill>
                  <a:schemeClr val="bg1"/>
                </a:solidFill>
              </a:rPr>
              <a:t>What are </a:t>
            </a:r>
            <a:r>
              <a:rPr lang="en-US" sz="1600" dirty="0" err="1">
                <a:solidFill>
                  <a:schemeClr val="bg1"/>
                </a:solidFill>
              </a:rPr>
              <a:t>var</a:t>
            </a:r>
            <a:r>
              <a:rPr lang="en-US" sz="1600" dirty="0">
                <a:solidFill>
                  <a:schemeClr val="bg1"/>
                </a:solidFill>
              </a:rPr>
              <a:t>, let, and const?</a:t>
            </a:r>
          </a:p>
          <a:p>
            <a:pPr marL="285750" indent="-285750">
              <a:lnSpc>
                <a:spcPct val="150000"/>
              </a:lnSpc>
              <a:buFont typeface="Courier New" panose="02070309020205020404" pitchFamily="49" charset="0"/>
              <a:buChar char="o"/>
            </a:pPr>
            <a:r>
              <a:rPr lang="en-IN" sz="1600" dirty="0">
                <a:solidFill>
                  <a:schemeClr val="bg1"/>
                </a:solidFill>
              </a:rPr>
              <a:t>What is Hoisting</a:t>
            </a:r>
          </a:p>
          <a:p>
            <a:pPr marL="285750" indent="-285750">
              <a:lnSpc>
                <a:spcPct val="150000"/>
              </a:lnSpc>
              <a:buFont typeface="Courier New" panose="02070309020205020404" pitchFamily="49" charset="0"/>
              <a:buChar char="o"/>
            </a:pPr>
            <a:r>
              <a:rPr lang="en-IN" sz="1600" dirty="0">
                <a:solidFill>
                  <a:schemeClr val="bg1"/>
                </a:solidFill>
              </a:rPr>
              <a:t>Undefined </a:t>
            </a:r>
            <a:r>
              <a:rPr lang="en-IN" sz="1600" dirty="0" err="1">
                <a:solidFill>
                  <a:schemeClr val="bg1"/>
                </a:solidFill>
              </a:rPr>
              <a:t>vs</a:t>
            </a:r>
            <a:r>
              <a:rPr lang="en-IN" sz="1600" dirty="0">
                <a:solidFill>
                  <a:schemeClr val="bg1"/>
                </a:solidFill>
              </a:rPr>
              <a:t> not-defined</a:t>
            </a:r>
          </a:p>
          <a:p>
            <a:pPr marL="285750" indent="-285750">
              <a:lnSpc>
                <a:spcPct val="150000"/>
              </a:lnSpc>
              <a:buFont typeface="Courier New" panose="02070309020205020404" pitchFamily="49" charset="0"/>
              <a:buChar char="o"/>
            </a:pPr>
            <a:r>
              <a:rPr lang="en-IN" sz="1600" dirty="0">
                <a:solidFill>
                  <a:schemeClr val="bg1"/>
                </a:solidFill>
              </a:rPr>
              <a:t>Hoisting arrow function</a:t>
            </a:r>
          </a:p>
          <a:p>
            <a:pPr marL="285750" indent="-285750">
              <a:lnSpc>
                <a:spcPct val="150000"/>
              </a:lnSpc>
              <a:buFont typeface="Courier New" panose="02070309020205020404" pitchFamily="49" charset="0"/>
              <a:buChar char="o"/>
            </a:pPr>
            <a:r>
              <a:rPr lang="en-IN" sz="1600" dirty="0">
                <a:solidFill>
                  <a:schemeClr val="bg1"/>
                </a:solidFill>
              </a:rPr>
              <a:t>What is the call stack and how it works</a:t>
            </a: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2498</TotalTime>
  <Words>1941</Words>
  <Application>Microsoft Office PowerPoint</Application>
  <PresentationFormat>Widescreen</PresentationFormat>
  <Paragraphs>311</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Bahnschrift Light Condensed</vt:lpstr>
      <vt:lpstr>Bahnschrift SemiLight</vt:lpstr>
      <vt:lpstr>Barlow Black</vt:lpstr>
      <vt:lpstr>Barlow Condensed ExtraLight</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Literal in JavaScript</vt:lpstr>
      <vt:lpstr>JavaScript Chapter – 5 (variables)</vt:lpstr>
      <vt:lpstr>What are var, let and const?</vt:lpstr>
      <vt:lpstr>var and let on global scope</vt:lpstr>
      <vt:lpstr>Re-declartion of var and let</vt:lpstr>
      <vt:lpstr>What is hoisting?</vt:lpstr>
      <vt:lpstr>What is hoisting? - continues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72</cp:revision>
  <dcterms:created xsi:type="dcterms:W3CDTF">2025-08-25T06:19:28Z</dcterms:created>
  <dcterms:modified xsi:type="dcterms:W3CDTF">2025-08-28T06:56:06Z</dcterms:modified>
</cp:coreProperties>
</file>