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04" r:id="rId47"/>
    <p:sldId id="305" r:id="rId48"/>
    <p:sldId id="306"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9/24/2025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Tree>
    <p:extLst>
      <p:ext uri="{BB962C8B-B14F-4D97-AF65-F5344CB8AC3E}">
        <p14:creationId xmlns:p14="http://schemas.microsoft.com/office/powerpoint/2010/main" val="554206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13467</TotalTime>
  <Words>2617</Words>
  <Application>Microsoft Office PowerPoint</Application>
  <PresentationFormat>Widescreen</PresentationFormat>
  <Paragraphs>462</Paragraphs>
  <Slides>48</Slides>
  <Notes>17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vt:lpstr>
      <vt:lpstr>Arial Black</vt:lpstr>
      <vt:lpstr>Bahnschrift Light</vt:lpstr>
      <vt:lpstr>Bahnschrift Light 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 </vt:lpstr>
      <vt:lpstr>Chapter – 16 </vt:lpstr>
      <vt:lpstr>Chapter – 17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180</cp:revision>
  <dcterms:created xsi:type="dcterms:W3CDTF">2025-08-25T06:19:28Z</dcterms:created>
  <dcterms:modified xsi:type="dcterms:W3CDTF">2025-09-24T12:19:07Z</dcterms:modified>
</cp:coreProperties>
</file>