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28" r:id="rId76"/>
    <p:sldId id="330" r:id="rId77"/>
    <p:sldId id="331" r:id="rId78"/>
    <p:sldId id="329" r:id="rId79"/>
    <p:sldId id="33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828868"/>
            <a:ext cx="12192000" cy="2123658"/>
          </a:xfrm>
          <a:prstGeom prst="rect">
            <a:avLst/>
          </a:prstGeom>
          <a:noFill/>
        </p:spPr>
        <p:txBody>
          <a:bodyPr wrap="square" rtlCol="0">
            <a:spAutoFit/>
          </a:bodyPr>
          <a:lstStyle/>
          <a:p>
            <a:pPr algn="ctr"/>
            <a:r>
              <a:rPr lang="en-US" sz="8800" dirty="0">
                <a:solidFill>
                  <a:srgbClr val="FFFF00"/>
                </a:solidFill>
              </a:rPr>
              <a:t>When to use</a:t>
            </a:r>
            <a:br>
              <a:rPr lang="en-US" sz="4400" dirty="0">
                <a:solidFill>
                  <a:srgbClr val="FFFF00"/>
                </a:solidFill>
              </a:rPr>
            </a:br>
            <a:r>
              <a:rPr lang="en-US" sz="4400" dirty="0">
                <a:solidFill>
                  <a:srgbClr val="FFFF00"/>
                </a:solidFill>
              </a:rPr>
              <a:t>for(), </a:t>
            </a:r>
            <a:r>
              <a:rPr lang="en-US" sz="4400" dirty="0" err="1">
                <a:solidFill>
                  <a:srgbClr val="FFFF00"/>
                </a:solidFill>
              </a:rPr>
              <a:t>forEach</a:t>
            </a:r>
            <a:r>
              <a:rPr lang="en-US" sz="4400" dirty="0">
                <a:solidFill>
                  <a:srgbClr val="FFFF00"/>
                </a:solidFill>
              </a:rPr>
              <a:t>() and for-of() ? And why?</a:t>
            </a:r>
            <a:endParaRPr lang="en-IN" sz="4400" dirty="0"/>
          </a:p>
        </p:txBody>
      </p:sp>
      <p:sp>
        <p:nvSpPr>
          <p:cNvPr id="4" name="TextBox 3">
            <a:extLst>
              <a:ext uri="{FF2B5EF4-FFF2-40B4-BE49-F238E27FC236}">
                <a16:creationId xmlns:a16="http://schemas.microsoft.com/office/drawing/2014/main" id="{7B6B7768-07C0-E8C0-73D9-DA7FE7C5BE4D}"/>
              </a:ext>
            </a:extLst>
          </p:cNvPr>
          <p:cNvSpPr txBox="1"/>
          <p:nvPr/>
        </p:nvSpPr>
        <p:spPr>
          <a:xfrm>
            <a:off x="0" y="5162446"/>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A7704300-36D4-2B28-7983-3B1768B40F89}"/>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a:t>
            </a:r>
            <a:r>
              <a:rPr lang="en-US" sz="720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FE0CFF09-13EA-EF79-BCA0-5C8D9E455F9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map()</a:t>
            </a:r>
            <a:endParaRPr lang="en-IN" sz="8800" dirty="0"/>
          </a:p>
        </p:txBody>
      </p:sp>
      <p:sp>
        <p:nvSpPr>
          <p:cNvPr id="4" name="TextBox 3">
            <a:extLst>
              <a:ext uri="{FF2B5EF4-FFF2-40B4-BE49-F238E27FC236}">
                <a16:creationId xmlns:a16="http://schemas.microsoft.com/office/drawing/2014/main" id="{F38A18B2-9D78-75F5-87BB-3BD5996381EA}"/>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34626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18727</TotalTime>
  <Words>3604</Words>
  <Application>Microsoft Office PowerPoint</Application>
  <PresentationFormat>Widescreen</PresentationFormat>
  <Paragraphs>665</Paragraphs>
  <Slides>79</Slides>
  <Notes>48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25 </vt:lpstr>
      <vt:lpstr>Chapter – 26 </vt:lpstr>
      <vt:lpstr>Chapter – 27 </vt:lpstr>
      <vt:lpstr>Chapter – 28 </vt:lpstr>
      <vt:lpstr>Chapter – 29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239</cp:revision>
  <dcterms:created xsi:type="dcterms:W3CDTF">2025-08-25T06:19:28Z</dcterms:created>
  <dcterms:modified xsi:type="dcterms:W3CDTF">2025-10-16T16:17:42Z</dcterms:modified>
</cp:coreProperties>
</file>