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4" r:id="rId35"/>
    <p:sldId id="295" r:id="rId36"/>
    <p:sldId id="297" r:id="rId37"/>
    <p:sldId id="296" r:id="rId38"/>
    <p:sldId id="298" r:id="rId39"/>
    <p:sldId id="299" r:id="rId40"/>
    <p:sldId id="300" r:id="rId41"/>
    <p:sldId id="301" r:id="rId42"/>
    <p:sldId id="292" r:id="rId43"/>
    <p:sldId id="293" r:id="rId44"/>
    <p:sldId id="302" r:id="rId45"/>
    <p:sldId id="303" r:id="rId46"/>
    <p:sldId id="316" r:id="rId47"/>
    <p:sldId id="304" r:id="rId48"/>
    <p:sldId id="305" r:id="rId49"/>
    <p:sldId id="307" r:id="rId50"/>
    <p:sldId id="308" r:id="rId51"/>
    <p:sldId id="309" r:id="rId52"/>
    <p:sldId id="317" r:id="rId53"/>
    <p:sldId id="312" r:id="rId54"/>
    <p:sldId id="313" r:id="rId55"/>
    <p:sldId id="314" r:id="rId56"/>
    <p:sldId id="310" r:id="rId57"/>
    <p:sldId id="315" r:id="rId58"/>
    <p:sldId id="306" r:id="rId59"/>
    <p:sldId id="318" r:id="rId60"/>
    <p:sldId id="319" r:id="rId61"/>
    <p:sldId id="320" r:id="rId62"/>
    <p:sldId id="321" r:id="rId63"/>
    <p:sldId id="324" r:id="rId64"/>
    <p:sldId id="322" r:id="rId65"/>
    <p:sldId id="323" r:id="rId66"/>
    <p:sldId id="325" r:id="rId67"/>
    <p:sldId id="333" r:id="rId68"/>
    <p:sldId id="334" r:id="rId69"/>
    <p:sldId id="332" r:id="rId70"/>
    <p:sldId id="326" r:id="rId71"/>
    <p:sldId id="327" r:id="rId72"/>
    <p:sldId id="337" r:id="rId73"/>
    <p:sldId id="338" r:id="rId74"/>
    <p:sldId id="336" r:id="rId75"/>
    <p:sldId id="335" r:id="rId76"/>
    <p:sldId id="328" r:id="rId77"/>
    <p:sldId id="329" r:id="rId78"/>
    <p:sldId id="330" r:id="rId79"/>
    <p:sldId id="331" r:id="rId8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10/5/2025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19CD-9A75-37FE-89E6-F0CC6F94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48F1E-FE13-BD44-E417-21F1ED9E4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B598F-C52A-8FDD-D1D1-BE7E7295999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426EF6-DA4D-F3E2-4615-E53734808F04}"/>
              </a:ext>
            </a:extLst>
          </p:cNvPr>
          <p:cNvSpPr>
            <a:spLocks noGrp="1"/>
          </p:cNvSpPr>
          <p:nvPr>
            <p:ph type="sldNum" sz="quarter" idx="10"/>
          </p:nvPr>
        </p:nvSpPr>
        <p:spPr/>
        <p:txBody>
          <a:bodyPr/>
          <a:lstStyle/>
          <a:p>
            <a:fld id="{319BE468-75AD-472B-90AC-B0CB707E0D7A}" type="slidenum">
              <a:rPr lang="en-US" smtClean="0"/>
              <a:pPr/>
              <a:t>41</a:t>
            </a:fld>
            <a:endParaRPr lang="en-US"/>
          </a:p>
        </p:txBody>
      </p:sp>
    </p:spTree>
    <p:extLst>
      <p:ext uri="{BB962C8B-B14F-4D97-AF65-F5344CB8AC3E}">
        <p14:creationId xmlns:p14="http://schemas.microsoft.com/office/powerpoint/2010/main" val="7551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121F1-D57B-E183-35A6-1F7480EFA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0568F-42D9-40EE-08F2-22A50422A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50922-EE82-0006-E213-30C83E615AA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D8DFD2-383C-184F-639E-B38D0F9BCB13}"/>
              </a:ext>
            </a:extLst>
          </p:cNvPr>
          <p:cNvSpPr>
            <a:spLocks noGrp="1"/>
          </p:cNvSpPr>
          <p:nvPr>
            <p:ph type="sldNum" sz="quarter" idx="10"/>
          </p:nvPr>
        </p:nvSpPr>
        <p:spPr/>
        <p:txBody>
          <a:bodyPr/>
          <a:lstStyle/>
          <a:p>
            <a:fld id="{319BE468-75AD-472B-90AC-B0CB707E0D7A}" type="slidenum">
              <a:rPr lang="en-US" smtClean="0"/>
              <a:pPr/>
              <a:t>44</a:t>
            </a:fld>
            <a:endParaRPr lang="en-US"/>
          </a:p>
        </p:txBody>
      </p:sp>
    </p:spTree>
    <p:extLst>
      <p:ext uri="{BB962C8B-B14F-4D97-AF65-F5344CB8AC3E}">
        <p14:creationId xmlns:p14="http://schemas.microsoft.com/office/powerpoint/2010/main" val="206960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720A5-1D11-A9FA-A068-29072EE15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A407-92FD-2B94-0C18-B452A2F749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DB66F7-9131-6444-4D50-7E63E31DA80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A029B22-A78E-D1AF-9448-BBEBFA0C81FA}"/>
              </a:ext>
            </a:extLst>
          </p:cNvPr>
          <p:cNvSpPr>
            <a:spLocks noGrp="1"/>
          </p:cNvSpPr>
          <p:nvPr>
            <p:ph type="sldNum" sz="quarter" idx="10"/>
          </p:nvPr>
        </p:nvSpPr>
        <p:spPr/>
        <p:txBody>
          <a:bodyPr/>
          <a:lstStyle/>
          <a:p>
            <a:fld id="{319BE468-75AD-472B-90AC-B0CB707E0D7A}" type="slidenum">
              <a:rPr lang="en-US" smtClean="0"/>
              <a:pPr/>
              <a:t>45</a:t>
            </a:fld>
            <a:endParaRPr lang="en-US"/>
          </a:p>
        </p:txBody>
      </p:sp>
    </p:spTree>
    <p:extLst>
      <p:ext uri="{BB962C8B-B14F-4D97-AF65-F5344CB8AC3E}">
        <p14:creationId xmlns:p14="http://schemas.microsoft.com/office/powerpoint/2010/main" val="161491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B1932-4455-7696-4950-E0DEB3D9D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CBF6E-349B-32C2-970E-D942F764D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83497-3F9B-F136-1A69-E2466DCB1CD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AB67C844-6B00-7A87-6790-B71DD83C0DAF}"/>
              </a:ext>
            </a:extLst>
          </p:cNvPr>
          <p:cNvSpPr>
            <a:spLocks noGrp="1"/>
          </p:cNvSpPr>
          <p:nvPr>
            <p:ph type="sldNum" sz="quarter" idx="10"/>
          </p:nvPr>
        </p:nvSpPr>
        <p:spPr/>
        <p:txBody>
          <a:bodyPr/>
          <a:lstStyle/>
          <a:p>
            <a:fld id="{319BE468-75AD-472B-90AC-B0CB707E0D7A}" type="slidenum">
              <a:rPr lang="en-US" smtClean="0"/>
              <a:pPr/>
              <a:t>46</a:t>
            </a:fld>
            <a:endParaRPr lang="en-US"/>
          </a:p>
        </p:txBody>
      </p:sp>
    </p:spTree>
    <p:extLst>
      <p:ext uri="{BB962C8B-B14F-4D97-AF65-F5344CB8AC3E}">
        <p14:creationId xmlns:p14="http://schemas.microsoft.com/office/powerpoint/2010/main" val="138614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4C02-1AF9-265A-1666-B59CB4259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42BE0-90E9-B79E-C6DC-020235B13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E6693-0C05-408D-7034-B6F2EB6147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E6E9325-C266-45E8-BE43-3A32B4A27167}"/>
              </a:ext>
            </a:extLst>
          </p:cNvPr>
          <p:cNvSpPr>
            <a:spLocks noGrp="1"/>
          </p:cNvSpPr>
          <p:nvPr>
            <p:ph type="sldNum" sz="quarter" idx="10"/>
          </p:nvPr>
        </p:nvSpPr>
        <p:spPr/>
        <p:txBody>
          <a:bodyPr/>
          <a:lstStyle/>
          <a:p>
            <a:fld id="{319BE468-75AD-472B-90AC-B0CB707E0D7A}" type="slidenum">
              <a:rPr lang="en-US" smtClean="0"/>
              <a:pPr/>
              <a:t>47</a:t>
            </a:fld>
            <a:endParaRPr lang="en-US"/>
          </a:p>
        </p:txBody>
      </p:sp>
    </p:spTree>
    <p:extLst>
      <p:ext uri="{BB962C8B-B14F-4D97-AF65-F5344CB8AC3E}">
        <p14:creationId xmlns:p14="http://schemas.microsoft.com/office/powerpoint/2010/main" val="33432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C5C8-F11A-DBB2-4E1B-7BAD3FF8F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4B5C4-0300-72B8-D740-3D4A4E5D6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B3BAE-8669-CE80-2FC2-E1EA4A51CE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0CDA95E-B250-2323-9F83-B1AB9E110B45}"/>
              </a:ext>
            </a:extLst>
          </p:cNvPr>
          <p:cNvSpPr>
            <a:spLocks noGrp="1"/>
          </p:cNvSpPr>
          <p:nvPr>
            <p:ph type="sldNum" sz="quarter" idx="10"/>
          </p:nvPr>
        </p:nvSpPr>
        <p:spPr/>
        <p:txBody>
          <a:bodyPr/>
          <a:lstStyle/>
          <a:p>
            <a:fld id="{319BE468-75AD-472B-90AC-B0CB707E0D7A}" type="slidenum">
              <a:rPr lang="en-US" smtClean="0"/>
              <a:pPr/>
              <a:t>48</a:t>
            </a:fld>
            <a:endParaRPr lang="en-US"/>
          </a:p>
        </p:txBody>
      </p:sp>
    </p:spTree>
    <p:extLst>
      <p:ext uri="{BB962C8B-B14F-4D97-AF65-F5344CB8AC3E}">
        <p14:creationId xmlns:p14="http://schemas.microsoft.com/office/powerpoint/2010/main" val="212073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06A11-38FA-6939-BA01-A93E37E14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EA3F02-A26B-5C9B-BC07-AE1E15FCD5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AD016-9202-CF41-1EDF-26D4D618C75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286AAAF-32AA-5996-A796-A6AF66AD014E}"/>
              </a:ext>
            </a:extLst>
          </p:cNvPr>
          <p:cNvSpPr>
            <a:spLocks noGrp="1"/>
          </p:cNvSpPr>
          <p:nvPr>
            <p:ph type="sldNum" sz="quarter" idx="10"/>
          </p:nvPr>
        </p:nvSpPr>
        <p:spPr/>
        <p:txBody>
          <a:bodyPr/>
          <a:lstStyle/>
          <a:p>
            <a:fld id="{319BE468-75AD-472B-90AC-B0CB707E0D7A}" type="slidenum">
              <a:rPr lang="en-US" smtClean="0"/>
              <a:pPr/>
              <a:t>49</a:t>
            </a:fld>
            <a:endParaRPr lang="en-US"/>
          </a:p>
        </p:txBody>
      </p:sp>
    </p:spTree>
    <p:extLst>
      <p:ext uri="{BB962C8B-B14F-4D97-AF65-F5344CB8AC3E}">
        <p14:creationId xmlns:p14="http://schemas.microsoft.com/office/powerpoint/2010/main" val="32558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2AAA-FE59-5D5E-83F9-21DA6277F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C0365-7104-AAFE-6CC6-9F450DA68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A6FAA-85BB-D715-A63F-59DCDF91559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3B975ED-8392-37CB-23ED-5B2F84C3BFFA}"/>
              </a:ext>
            </a:extLst>
          </p:cNvPr>
          <p:cNvSpPr>
            <a:spLocks noGrp="1"/>
          </p:cNvSpPr>
          <p:nvPr>
            <p:ph type="sldNum" sz="quarter" idx="10"/>
          </p:nvPr>
        </p:nvSpPr>
        <p:spPr/>
        <p:txBody>
          <a:bodyPr/>
          <a:lstStyle/>
          <a:p>
            <a:fld id="{319BE468-75AD-472B-90AC-B0CB707E0D7A}" type="slidenum">
              <a:rPr lang="en-US" smtClean="0"/>
              <a:pPr/>
              <a:t>50</a:t>
            </a:fld>
            <a:endParaRPr lang="en-US"/>
          </a:p>
        </p:txBody>
      </p:sp>
    </p:spTree>
    <p:extLst>
      <p:ext uri="{BB962C8B-B14F-4D97-AF65-F5344CB8AC3E}">
        <p14:creationId xmlns:p14="http://schemas.microsoft.com/office/powerpoint/2010/main" val="22020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F91BD-A23D-4DAF-E21E-3555C7226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2EA491-4F67-257E-9F95-BA49D1DD2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E810DD-6568-82F7-2751-5B3F00E5BD1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53C9A-3F7B-B01F-AF88-2EDAE3A79B5E}"/>
              </a:ext>
            </a:extLst>
          </p:cNvPr>
          <p:cNvSpPr>
            <a:spLocks noGrp="1"/>
          </p:cNvSpPr>
          <p:nvPr>
            <p:ph type="sldNum" sz="quarter" idx="10"/>
          </p:nvPr>
        </p:nvSpPr>
        <p:spPr/>
        <p:txBody>
          <a:bodyPr/>
          <a:lstStyle/>
          <a:p>
            <a:fld id="{319BE468-75AD-472B-90AC-B0CB707E0D7A}" type="slidenum">
              <a:rPr lang="en-US" smtClean="0"/>
              <a:pPr/>
              <a:t>51</a:t>
            </a:fld>
            <a:endParaRPr lang="en-US"/>
          </a:p>
        </p:txBody>
      </p:sp>
    </p:spTree>
    <p:extLst>
      <p:ext uri="{BB962C8B-B14F-4D97-AF65-F5344CB8AC3E}">
        <p14:creationId xmlns:p14="http://schemas.microsoft.com/office/powerpoint/2010/main" val="1711610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DEC07-7CEE-B2B9-CA83-25B5D4F544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7AD0F-1DCE-66F5-17E5-5669D9FC4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2039B4-1AFC-35E6-40A0-CC5A2CCEF29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9FF6D37-29D9-87A0-D455-56481584B427}"/>
              </a:ext>
            </a:extLst>
          </p:cNvPr>
          <p:cNvSpPr>
            <a:spLocks noGrp="1"/>
          </p:cNvSpPr>
          <p:nvPr>
            <p:ph type="sldNum" sz="quarter" idx="10"/>
          </p:nvPr>
        </p:nvSpPr>
        <p:spPr/>
        <p:txBody>
          <a:bodyPr/>
          <a:lstStyle/>
          <a:p>
            <a:fld id="{319BE468-75AD-472B-90AC-B0CB707E0D7A}" type="slidenum">
              <a:rPr lang="en-US" smtClean="0"/>
              <a:pPr/>
              <a:t>52</a:t>
            </a:fld>
            <a:endParaRPr lang="en-US"/>
          </a:p>
        </p:txBody>
      </p:sp>
    </p:spTree>
    <p:extLst>
      <p:ext uri="{BB962C8B-B14F-4D97-AF65-F5344CB8AC3E}">
        <p14:creationId xmlns:p14="http://schemas.microsoft.com/office/powerpoint/2010/main" val="67960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3D006-2986-9FD9-AAC0-B12D59379A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BF47F-9A18-FA30-47E7-154A50061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4DFD6-73F2-87A1-CB52-E69951F6EF1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B4C15EB-EE6A-F873-97B2-8E9C358B0E47}"/>
              </a:ext>
            </a:extLst>
          </p:cNvPr>
          <p:cNvSpPr>
            <a:spLocks noGrp="1"/>
          </p:cNvSpPr>
          <p:nvPr>
            <p:ph type="sldNum" sz="quarter" idx="10"/>
          </p:nvPr>
        </p:nvSpPr>
        <p:spPr/>
        <p:txBody>
          <a:bodyPr/>
          <a:lstStyle/>
          <a:p>
            <a:fld id="{319BE468-75AD-472B-90AC-B0CB707E0D7A}" type="slidenum">
              <a:rPr lang="en-US" smtClean="0"/>
              <a:pPr/>
              <a:t>53</a:t>
            </a:fld>
            <a:endParaRPr lang="en-US"/>
          </a:p>
        </p:txBody>
      </p:sp>
    </p:spTree>
    <p:extLst>
      <p:ext uri="{BB962C8B-B14F-4D97-AF65-F5344CB8AC3E}">
        <p14:creationId xmlns:p14="http://schemas.microsoft.com/office/powerpoint/2010/main" val="112991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4BDA5-EDF2-9B21-3A07-2C087A2B2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FF0BF-7FD2-C69B-6AD8-EFE01C895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04EA0-F898-B177-7309-8C25DE06C7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E3AD8A-57C2-5A55-90E7-9737AD8D63BE}"/>
              </a:ext>
            </a:extLst>
          </p:cNvPr>
          <p:cNvSpPr>
            <a:spLocks noGrp="1"/>
          </p:cNvSpPr>
          <p:nvPr>
            <p:ph type="sldNum" sz="quarter" idx="10"/>
          </p:nvPr>
        </p:nvSpPr>
        <p:spPr/>
        <p:txBody>
          <a:bodyPr/>
          <a:lstStyle/>
          <a:p>
            <a:fld id="{319BE468-75AD-472B-90AC-B0CB707E0D7A}" type="slidenum">
              <a:rPr lang="en-US" smtClean="0"/>
              <a:pPr/>
              <a:t>54</a:t>
            </a:fld>
            <a:endParaRPr lang="en-US"/>
          </a:p>
        </p:txBody>
      </p:sp>
    </p:spTree>
    <p:extLst>
      <p:ext uri="{BB962C8B-B14F-4D97-AF65-F5344CB8AC3E}">
        <p14:creationId xmlns:p14="http://schemas.microsoft.com/office/powerpoint/2010/main" val="248113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F4558-0BF8-4853-AAE6-5606D7B75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65881E-6B5A-079E-3706-48E2C6556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DDF33-5D13-1A5B-4D9A-E2B8B2AA54E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97B2FA0-8850-822A-01BC-38F7A8FD851F}"/>
              </a:ext>
            </a:extLst>
          </p:cNvPr>
          <p:cNvSpPr>
            <a:spLocks noGrp="1"/>
          </p:cNvSpPr>
          <p:nvPr>
            <p:ph type="sldNum" sz="quarter" idx="10"/>
          </p:nvPr>
        </p:nvSpPr>
        <p:spPr/>
        <p:txBody>
          <a:bodyPr/>
          <a:lstStyle/>
          <a:p>
            <a:fld id="{319BE468-75AD-472B-90AC-B0CB707E0D7A}" type="slidenum">
              <a:rPr lang="en-US" smtClean="0"/>
              <a:pPr/>
              <a:t>55</a:t>
            </a:fld>
            <a:endParaRPr lang="en-US"/>
          </a:p>
        </p:txBody>
      </p:sp>
    </p:spTree>
    <p:extLst>
      <p:ext uri="{BB962C8B-B14F-4D97-AF65-F5344CB8AC3E}">
        <p14:creationId xmlns:p14="http://schemas.microsoft.com/office/powerpoint/2010/main" val="237091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857D7-B324-A21F-60F0-1134045D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8AD2-0BDD-8457-120C-307B0DD8A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9A07BE-BD52-5443-B239-7026BA65038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138269-1345-61DE-4E5D-30521D2EE288}"/>
              </a:ext>
            </a:extLst>
          </p:cNvPr>
          <p:cNvSpPr>
            <a:spLocks noGrp="1"/>
          </p:cNvSpPr>
          <p:nvPr>
            <p:ph type="sldNum" sz="quarter" idx="10"/>
          </p:nvPr>
        </p:nvSpPr>
        <p:spPr/>
        <p:txBody>
          <a:bodyPr/>
          <a:lstStyle/>
          <a:p>
            <a:fld id="{319BE468-75AD-472B-90AC-B0CB707E0D7A}" type="slidenum">
              <a:rPr lang="en-US" smtClean="0"/>
              <a:pPr/>
              <a:t>56</a:t>
            </a:fld>
            <a:endParaRPr lang="en-US"/>
          </a:p>
        </p:txBody>
      </p:sp>
    </p:spTree>
    <p:extLst>
      <p:ext uri="{BB962C8B-B14F-4D97-AF65-F5344CB8AC3E}">
        <p14:creationId xmlns:p14="http://schemas.microsoft.com/office/powerpoint/2010/main" val="3747442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BE474-E251-95FA-AB54-A1E013C13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DC69A-443E-663D-9E0A-BE53258E6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D22C80-5057-2855-C1C8-9283F616A0B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FBE6BE2-70DA-10AE-1F09-35EDEAFC48D1}"/>
              </a:ext>
            </a:extLst>
          </p:cNvPr>
          <p:cNvSpPr>
            <a:spLocks noGrp="1"/>
          </p:cNvSpPr>
          <p:nvPr>
            <p:ph type="sldNum" sz="quarter" idx="10"/>
          </p:nvPr>
        </p:nvSpPr>
        <p:spPr/>
        <p:txBody>
          <a:bodyPr/>
          <a:lstStyle/>
          <a:p>
            <a:fld id="{319BE468-75AD-472B-90AC-B0CB707E0D7A}" type="slidenum">
              <a:rPr lang="en-US" smtClean="0"/>
              <a:pPr/>
              <a:t>57</a:t>
            </a:fld>
            <a:endParaRPr lang="en-US"/>
          </a:p>
        </p:txBody>
      </p:sp>
    </p:spTree>
    <p:extLst>
      <p:ext uri="{BB962C8B-B14F-4D97-AF65-F5344CB8AC3E}">
        <p14:creationId xmlns:p14="http://schemas.microsoft.com/office/powerpoint/2010/main" val="3052146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808-5D9D-B48D-34C8-150141FEF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70D3E-83C5-34CF-3364-3FCD627D3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66180-E0B9-B010-C95E-FD3DEAD60C3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8A1C9CB-D75F-16C0-65E3-FEE1ADC5B007}"/>
              </a:ext>
            </a:extLst>
          </p:cNvPr>
          <p:cNvSpPr>
            <a:spLocks noGrp="1"/>
          </p:cNvSpPr>
          <p:nvPr>
            <p:ph type="sldNum" sz="quarter" idx="10"/>
          </p:nvPr>
        </p:nvSpPr>
        <p:spPr/>
        <p:txBody>
          <a:bodyPr/>
          <a:lstStyle/>
          <a:p>
            <a:fld id="{319BE468-75AD-472B-90AC-B0CB707E0D7A}" type="slidenum">
              <a:rPr lang="en-US" smtClean="0"/>
              <a:pPr/>
              <a:t>58</a:t>
            </a:fld>
            <a:endParaRPr lang="en-US"/>
          </a:p>
        </p:txBody>
      </p:sp>
    </p:spTree>
    <p:extLst>
      <p:ext uri="{BB962C8B-B14F-4D97-AF65-F5344CB8AC3E}">
        <p14:creationId xmlns:p14="http://schemas.microsoft.com/office/powerpoint/2010/main" val="1197296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FC059-73CC-7653-3940-FE5D1E921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8862C-3E51-82A1-91C9-C48AB22939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FB4A73-1F8C-14B0-79BE-FBB1BECA72E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6BE0298-995C-21D9-097B-735C3A5AD387}"/>
              </a:ext>
            </a:extLst>
          </p:cNvPr>
          <p:cNvSpPr>
            <a:spLocks noGrp="1"/>
          </p:cNvSpPr>
          <p:nvPr>
            <p:ph type="sldNum" sz="quarter" idx="10"/>
          </p:nvPr>
        </p:nvSpPr>
        <p:spPr/>
        <p:txBody>
          <a:bodyPr/>
          <a:lstStyle/>
          <a:p>
            <a:fld id="{319BE468-75AD-472B-90AC-B0CB707E0D7A}" type="slidenum">
              <a:rPr lang="en-US" smtClean="0"/>
              <a:pPr/>
              <a:t>59</a:t>
            </a:fld>
            <a:endParaRPr lang="en-US"/>
          </a:p>
        </p:txBody>
      </p:sp>
    </p:spTree>
    <p:extLst>
      <p:ext uri="{BB962C8B-B14F-4D97-AF65-F5344CB8AC3E}">
        <p14:creationId xmlns:p14="http://schemas.microsoft.com/office/powerpoint/2010/main" val="393180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06291-EA3D-E0D1-1548-4C0E12CC1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133284-3447-0B59-967C-10877E8816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40E007-947A-2B2C-212F-ACC64C84656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D016BD7-4308-D27B-2A61-D311C697D333}"/>
              </a:ext>
            </a:extLst>
          </p:cNvPr>
          <p:cNvSpPr>
            <a:spLocks noGrp="1"/>
          </p:cNvSpPr>
          <p:nvPr>
            <p:ph type="sldNum" sz="quarter" idx="10"/>
          </p:nvPr>
        </p:nvSpPr>
        <p:spPr/>
        <p:txBody>
          <a:bodyPr/>
          <a:lstStyle/>
          <a:p>
            <a:fld id="{319BE468-75AD-472B-90AC-B0CB707E0D7A}" type="slidenum">
              <a:rPr lang="en-US" smtClean="0"/>
              <a:pPr/>
              <a:t>60</a:t>
            </a:fld>
            <a:endParaRPr lang="en-US"/>
          </a:p>
        </p:txBody>
      </p:sp>
    </p:spTree>
    <p:extLst>
      <p:ext uri="{BB962C8B-B14F-4D97-AF65-F5344CB8AC3E}">
        <p14:creationId xmlns:p14="http://schemas.microsoft.com/office/powerpoint/2010/main" val="34746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CF1BE-B7DB-0982-B58D-74ADF6425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72AA2-90E9-D3D8-F6C3-5C6CF8559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1626-94F6-A2F2-4A74-7DB2ADA9396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75DF69B-5D0F-B2FB-419F-98CDECEA4938}"/>
              </a:ext>
            </a:extLst>
          </p:cNvPr>
          <p:cNvSpPr>
            <a:spLocks noGrp="1"/>
          </p:cNvSpPr>
          <p:nvPr>
            <p:ph type="sldNum" sz="quarter" idx="10"/>
          </p:nvPr>
        </p:nvSpPr>
        <p:spPr/>
        <p:txBody>
          <a:bodyPr/>
          <a:lstStyle/>
          <a:p>
            <a:fld id="{319BE468-75AD-472B-90AC-B0CB707E0D7A}" type="slidenum">
              <a:rPr lang="en-US" smtClean="0"/>
              <a:pPr/>
              <a:t>34</a:t>
            </a:fld>
            <a:endParaRPr lang="en-US"/>
          </a:p>
        </p:txBody>
      </p:sp>
    </p:spTree>
    <p:extLst>
      <p:ext uri="{BB962C8B-B14F-4D97-AF65-F5344CB8AC3E}">
        <p14:creationId xmlns:p14="http://schemas.microsoft.com/office/powerpoint/2010/main" val="1381749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AFA13-658D-95C9-B747-BB88886C9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E4A5AE-03D7-6B22-1D2B-14EB70CF5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C0FE7E-3B6E-6BD5-BC9C-974871069DE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1B3D54F-2349-A0D9-82E6-469025481EBD}"/>
              </a:ext>
            </a:extLst>
          </p:cNvPr>
          <p:cNvSpPr>
            <a:spLocks noGrp="1"/>
          </p:cNvSpPr>
          <p:nvPr>
            <p:ph type="sldNum" sz="quarter" idx="10"/>
          </p:nvPr>
        </p:nvSpPr>
        <p:spPr/>
        <p:txBody>
          <a:bodyPr/>
          <a:lstStyle/>
          <a:p>
            <a:fld id="{319BE468-75AD-472B-90AC-B0CB707E0D7A}" type="slidenum">
              <a:rPr lang="en-US" smtClean="0"/>
              <a:pPr/>
              <a:t>61</a:t>
            </a:fld>
            <a:endParaRPr lang="en-US"/>
          </a:p>
        </p:txBody>
      </p:sp>
    </p:spTree>
    <p:extLst>
      <p:ext uri="{BB962C8B-B14F-4D97-AF65-F5344CB8AC3E}">
        <p14:creationId xmlns:p14="http://schemas.microsoft.com/office/powerpoint/2010/main" val="725853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0A326-E417-91F2-0354-43C8061A5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1AA89-5B3F-02BD-DCBB-ACE68022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EE305-F80C-865A-FB4E-41D0E814D4D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342993-566D-3E4F-CF9A-1DA9B42F98A0}"/>
              </a:ext>
            </a:extLst>
          </p:cNvPr>
          <p:cNvSpPr>
            <a:spLocks noGrp="1"/>
          </p:cNvSpPr>
          <p:nvPr>
            <p:ph type="sldNum" sz="quarter" idx="10"/>
          </p:nvPr>
        </p:nvSpPr>
        <p:spPr/>
        <p:txBody>
          <a:bodyPr/>
          <a:lstStyle/>
          <a:p>
            <a:fld id="{319BE468-75AD-472B-90AC-B0CB707E0D7A}" type="slidenum">
              <a:rPr lang="en-US" smtClean="0"/>
              <a:pPr/>
              <a:t>62</a:t>
            </a:fld>
            <a:endParaRPr lang="en-US"/>
          </a:p>
        </p:txBody>
      </p:sp>
    </p:spTree>
    <p:extLst>
      <p:ext uri="{BB962C8B-B14F-4D97-AF65-F5344CB8AC3E}">
        <p14:creationId xmlns:p14="http://schemas.microsoft.com/office/powerpoint/2010/main" val="3999957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0554B-D932-3ED1-2A1B-959324CCC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F9A637-D8B8-05B9-BC93-D3A2AA734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A815BB-1456-655D-1D38-5A18AFFFCD61}"/>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FB506AC3-B98F-FA46-B39B-F07231BA8FDA}"/>
              </a:ext>
            </a:extLst>
          </p:cNvPr>
          <p:cNvSpPr>
            <a:spLocks noGrp="1"/>
          </p:cNvSpPr>
          <p:nvPr>
            <p:ph type="sldNum" sz="quarter" idx="10"/>
          </p:nvPr>
        </p:nvSpPr>
        <p:spPr/>
        <p:txBody>
          <a:bodyPr/>
          <a:lstStyle/>
          <a:p>
            <a:fld id="{319BE468-75AD-472B-90AC-B0CB707E0D7A}" type="slidenum">
              <a:rPr lang="en-US" smtClean="0"/>
              <a:pPr/>
              <a:t>63</a:t>
            </a:fld>
            <a:endParaRPr lang="en-US"/>
          </a:p>
        </p:txBody>
      </p:sp>
    </p:spTree>
    <p:extLst>
      <p:ext uri="{BB962C8B-B14F-4D97-AF65-F5344CB8AC3E}">
        <p14:creationId xmlns:p14="http://schemas.microsoft.com/office/powerpoint/2010/main" val="3897046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EBD6-3060-8A85-416C-1293B3F458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B3867-B346-D0AC-34D8-D180C3473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BA6112-CB5F-4666-44F6-58A0BDBBAF4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B6A5AA2-E8B0-6A3A-5700-CF07E7811945}"/>
              </a:ext>
            </a:extLst>
          </p:cNvPr>
          <p:cNvSpPr>
            <a:spLocks noGrp="1"/>
          </p:cNvSpPr>
          <p:nvPr>
            <p:ph type="sldNum" sz="quarter" idx="10"/>
          </p:nvPr>
        </p:nvSpPr>
        <p:spPr/>
        <p:txBody>
          <a:bodyPr/>
          <a:lstStyle/>
          <a:p>
            <a:fld id="{319BE468-75AD-472B-90AC-B0CB707E0D7A}" type="slidenum">
              <a:rPr lang="en-US" smtClean="0"/>
              <a:pPr/>
              <a:t>64</a:t>
            </a:fld>
            <a:endParaRPr lang="en-US"/>
          </a:p>
        </p:txBody>
      </p:sp>
    </p:spTree>
    <p:extLst>
      <p:ext uri="{BB962C8B-B14F-4D97-AF65-F5344CB8AC3E}">
        <p14:creationId xmlns:p14="http://schemas.microsoft.com/office/powerpoint/2010/main" val="235151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AE786-E72F-42F4-39BA-0ED82A6699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EC6F4F-679C-CC2D-6667-B33A9A5D3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976A3-3E58-97DC-A79E-46848B97707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003543A-B875-E31A-98B0-F5DFE903C4CE}"/>
              </a:ext>
            </a:extLst>
          </p:cNvPr>
          <p:cNvSpPr>
            <a:spLocks noGrp="1"/>
          </p:cNvSpPr>
          <p:nvPr>
            <p:ph type="sldNum" sz="quarter" idx="10"/>
          </p:nvPr>
        </p:nvSpPr>
        <p:spPr/>
        <p:txBody>
          <a:bodyPr/>
          <a:lstStyle/>
          <a:p>
            <a:fld id="{319BE468-75AD-472B-90AC-B0CB707E0D7A}" type="slidenum">
              <a:rPr lang="en-US" smtClean="0"/>
              <a:pPr/>
              <a:t>65</a:t>
            </a:fld>
            <a:endParaRPr lang="en-US"/>
          </a:p>
        </p:txBody>
      </p:sp>
    </p:spTree>
    <p:extLst>
      <p:ext uri="{BB962C8B-B14F-4D97-AF65-F5344CB8AC3E}">
        <p14:creationId xmlns:p14="http://schemas.microsoft.com/office/powerpoint/2010/main" val="500757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FA69D-7E01-DC62-CDCF-F95021614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C460F-B3B7-CFD4-AE4A-FFCDDD2862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99A2FB-BEDD-5DDA-D00B-48F37E5322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3B059F8-0460-66AA-BB72-0BFFD4CCB1EC}"/>
              </a:ext>
            </a:extLst>
          </p:cNvPr>
          <p:cNvSpPr>
            <a:spLocks noGrp="1"/>
          </p:cNvSpPr>
          <p:nvPr>
            <p:ph type="sldNum" sz="quarter" idx="10"/>
          </p:nvPr>
        </p:nvSpPr>
        <p:spPr/>
        <p:txBody>
          <a:bodyPr/>
          <a:lstStyle/>
          <a:p>
            <a:fld id="{319BE468-75AD-472B-90AC-B0CB707E0D7A}" type="slidenum">
              <a:rPr lang="en-US" smtClean="0"/>
              <a:pPr/>
              <a:t>66</a:t>
            </a:fld>
            <a:endParaRPr lang="en-US"/>
          </a:p>
        </p:txBody>
      </p:sp>
    </p:spTree>
    <p:extLst>
      <p:ext uri="{BB962C8B-B14F-4D97-AF65-F5344CB8AC3E}">
        <p14:creationId xmlns:p14="http://schemas.microsoft.com/office/powerpoint/2010/main" val="371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2D7D9-4E41-F190-850A-855E4DDA5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D7579-7380-E653-8C6C-7415E31978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296669-1890-C0DA-2EBE-937358A38C1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EA29C29-F4EC-B256-8FD7-8554C48FB17E}"/>
              </a:ext>
            </a:extLst>
          </p:cNvPr>
          <p:cNvSpPr>
            <a:spLocks noGrp="1"/>
          </p:cNvSpPr>
          <p:nvPr>
            <p:ph type="sldNum" sz="quarter" idx="10"/>
          </p:nvPr>
        </p:nvSpPr>
        <p:spPr/>
        <p:txBody>
          <a:bodyPr/>
          <a:lstStyle/>
          <a:p>
            <a:fld id="{319BE468-75AD-472B-90AC-B0CB707E0D7A}" type="slidenum">
              <a:rPr lang="en-US" smtClean="0"/>
              <a:pPr/>
              <a:t>67</a:t>
            </a:fld>
            <a:endParaRPr lang="en-US"/>
          </a:p>
        </p:txBody>
      </p:sp>
    </p:spTree>
    <p:extLst>
      <p:ext uri="{BB962C8B-B14F-4D97-AF65-F5344CB8AC3E}">
        <p14:creationId xmlns:p14="http://schemas.microsoft.com/office/powerpoint/2010/main" val="1047400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C447E-1808-FDF1-65C1-714EC23DEE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9DAE9E-B61C-F005-BB25-50C3EF9C37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0188DD-3420-0339-F2D6-6802F8F5E02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D5F3C1C-8AD3-CC4D-E419-0A7577B84CA8}"/>
              </a:ext>
            </a:extLst>
          </p:cNvPr>
          <p:cNvSpPr>
            <a:spLocks noGrp="1"/>
          </p:cNvSpPr>
          <p:nvPr>
            <p:ph type="sldNum" sz="quarter" idx="10"/>
          </p:nvPr>
        </p:nvSpPr>
        <p:spPr/>
        <p:txBody>
          <a:bodyPr/>
          <a:lstStyle/>
          <a:p>
            <a:fld id="{319BE468-75AD-472B-90AC-B0CB707E0D7A}" type="slidenum">
              <a:rPr lang="en-US" smtClean="0"/>
              <a:pPr/>
              <a:t>68</a:t>
            </a:fld>
            <a:endParaRPr lang="en-US"/>
          </a:p>
        </p:txBody>
      </p:sp>
    </p:spTree>
    <p:extLst>
      <p:ext uri="{BB962C8B-B14F-4D97-AF65-F5344CB8AC3E}">
        <p14:creationId xmlns:p14="http://schemas.microsoft.com/office/powerpoint/2010/main" val="3869128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1CD83-B0C2-3F3B-0CD3-9ACD3E2A4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012C8C-7966-3936-A965-7C0C0C3691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DB0CB-8F71-9B7A-96AF-49911EDB31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68F0EB-7C09-088B-BE46-61D0B5F2C03D}"/>
              </a:ext>
            </a:extLst>
          </p:cNvPr>
          <p:cNvSpPr>
            <a:spLocks noGrp="1"/>
          </p:cNvSpPr>
          <p:nvPr>
            <p:ph type="sldNum" sz="quarter" idx="10"/>
          </p:nvPr>
        </p:nvSpPr>
        <p:spPr/>
        <p:txBody>
          <a:bodyPr/>
          <a:lstStyle/>
          <a:p>
            <a:fld id="{319BE468-75AD-472B-90AC-B0CB707E0D7A}" type="slidenum">
              <a:rPr lang="en-US" smtClean="0"/>
              <a:pPr/>
              <a:t>69</a:t>
            </a:fld>
            <a:endParaRPr lang="en-US"/>
          </a:p>
        </p:txBody>
      </p:sp>
    </p:spTree>
    <p:extLst>
      <p:ext uri="{BB962C8B-B14F-4D97-AF65-F5344CB8AC3E}">
        <p14:creationId xmlns:p14="http://schemas.microsoft.com/office/powerpoint/2010/main" val="12946365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BA40E-276E-0841-1919-D16F9F102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CF331-74E9-3BD9-CB99-256A7BB27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F942B-9180-1536-2060-E1C3E2921B2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10709F6-A3E5-F837-7562-FAB0B2BB698C}"/>
              </a:ext>
            </a:extLst>
          </p:cNvPr>
          <p:cNvSpPr>
            <a:spLocks noGrp="1"/>
          </p:cNvSpPr>
          <p:nvPr>
            <p:ph type="sldNum" sz="quarter" idx="10"/>
          </p:nvPr>
        </p:nvSpPr>
        <p:spPr/>
        <p:txBody>
          <a:bodyPr/>
          <a:lstStyle/>
          <a:p>
            <a:fld id="{319BE468-75AD-472B-90AC-B0CB707E0D7A}" type="slidenum">
              <a:rPr lang="en-US" smtClean="0"/>
              <a:pPr/>
              <a:t>70</a:t>
            </a:fld>
            <a:endParaRPr lang="en-US"/>
          </a:p>
        </p:txBody>
      </p:sp>
    </p:spTree>
    <p:extLst>
      <p:ext uri="{BB962C8B-B14F-4D97-AF65-F5344CB8AC3E}">
        <p14:creationId xmlns:p14="http://schemas.microsoft.com/office/powerpoint/2010/main" val="125456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76CC-99B5-5B2B-799F-E168633C2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AE1BF-1F5F-B962-1BE9-EC6EC1F0F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5AEBB-786E-D8AF-A465-1CD1A6CC255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82DF60D-44B0-74D3-049B-153312A7E10C}"/>
              </a:ext>
            </a:extLst>
          </p:cNvPr>
          <p:cNvSpPr>
            <a:spLocks noGrp="1"/>
          </p:cNvSpPr>
          <p:nvPr>
            <p:ph type="sldNum" sz="quarter" idx="10"/>
          </p:nvPr>
        </p:nvSpPr>
        <p:spPr/>
        <p:txBody>
          <a:bodyPr/>
          <a:lstStyle/>
          <a:p>
            <a:fld id="{319BE468-75AD-472B-90AC-B0CB707E0D7A}" type="slidenum">
              <a:rPr lang="en-US" smtClean="0"/>
              <a:pPr/>
              <a:t>35</a:t>
            </a:fld>
            <a:endParaRPr lang="en-US"/>
          </a:p>
        </p:txBody>
      </p:sp>
    </p:spTree>
    <p:extLst>
      <p:ext uri="{BB962C8B-B14F-4D97-AF65-F5344CB8AC3E}">
        <p14:creationId xmlns:p14="http://schemas.microsoft.com/office/powerpoint/2010/main" val="2664660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51A85-0391-1975-6009-2A377CEAB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278A80-09C9-92B1-6F5F-425D05AFF8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F53CB-34EE-4F71-D1C2-3E0962322A7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BB97631-2D33-8BBE-225F-E40DDA458CB0}"/>
              </a:ext>
            </a:extLst>
          </p:cNvPr>
          <p:cNvSpPr>
            <a:spLocks noGrp="1"/>
          </p:cNvSpPr>
          <p:nvPr>
            <p:ph type="sldNum" sz="quarter" idx="10"/>
          </p:nvPr>
        </p:nvSpPr>
        <p:spPr/>
        <p:txBody>
          <a:bodyPr/>
          <a:lstStyle/>
          <a:p>
            <a:fld id="{319BE468-75AD-472B-90AC-B0CB707E0D7A}" type="slidenum">
              <a:rPr lang="en-US" smtClean="0"/>
              <a:pPr/>
              <a:t>71</a:t>
            </a:fld>
            <a:endParaRPr lang="en-US"/>
          </a:p>
        </p:txBody>
      </p:sp>
    </p:spTree>
    <p:extLst>
      <p:ext uri="{BB962C8B-B14F-4D97-AF65-F5344CB8AC3E}">
        <p14:creationId xmlns:p14="http://schemas.microsoft.com/office/powerpoint/2010/main" val="4065844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7CDD0-9513-6527-5FC9-B183C3487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F4E110-64DB-3939-E01A-5E8B8EA38B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BBBF6B-905A-B2D3-AEC7-B5AA5152E6B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D1638-4F82-154E-0B27-F7D2903EF543}"/>
              </a:ext>
            </a:extLst>
          </p:cNvPr>
          <p:cNvSpPr>
            <a:spLocks noGrp="1"/>
          </p:cNvSpPr>
          <p:nvPr>
            <p:ph type="sldNum" sz="quarter" idx="10"/>
          </p:nvPr>
        </p:nvSpPr>
        <p:spPr/>
        <p:txBody>
          <a:bodyPr/>
          <a:lstStyle/>
          <a:p>
            <a:fld id="{319BE468-75AD-472B-90AC-B0CB707E0D7A}" type="slidenum">
              <a:rPr lang="en-US" smtClean="0"/>
              <a:pPr/>
              <a:t>72</a:t>
            </a:fld>
            <a:endParaRPr lang="en-US"/>
          </a:p>
        </p:txBody>
      </p:sp>
    </p:spTree>
    <p:extLst>
      <p:ext uri="{BB962C8B-B14F-4D97-AF65-F5344CB8AC3E}">
        <p14:creationId xmlns:p14="http://schemas.microsoft.com/office/powerpoint/2010/main" val="2104672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2397C-8826-BAD8-48C9-08D5033517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029122-B48F-C7CA-892F-FBE04AF05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DDEE6D-4EC6-8238-73F0-D44A7EDA22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0FB5894-4842-7C0D-5F1A-7C6804A81EC9}"/>
              </a:ext>
            </a:extLst>
          </p:cNvPr>
          <p:cNvSpPr>
            <a:spLocks noGrp="1"/>
          </p:cNvSpPr>
          <p:nvPr>
            <p:ph type="sldNum" sz="quarter" idx="10"/>
          </p:nvPr>
        </p:nvSpPr>
        <p:spPr/>
        <p:txBody>
          <a:bodyPr/>
          <a:lstStyle/>
          <a:p>
            <a:fld id="{319BE468-75AD-472B-90AC-B0CB707E0D7A}" type="slidenum">
              <a:rPr lang="en-US" smtClean="0"/>
              <a:pPr/>
              <a:t>73</a:t>
            </a:fld>
            <a:endParaRPr lang="en-US"/>
          </a:p>
        </p:txBody>
      </p:sp>
    </p:spTree>
    <p:extLst>
      <p:ext uri="{BB962C8B-B14F-4D97-AF65-F5344CB8AC3E}">
        <p14:creationId xmlns:p14="http://schemas.microsoft.com/office/powerpoint/2010/main" val="1009734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CDAEB-D19D-531A-950B-E3428610DE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2A90E-D498-333B-568F-003B809619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03AF4-4F46-8F2D-D47B-472FDBD542C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DA00E1E-235E-270B-5736-A33E0A8BDAC7}"/>
              </a:ext>
            </a:extLst>
          </p:cNvPr>
          <p:cNvSpPr>
            <a:spLocks noGrp="1"/>
          </p:cNvSpPr>
          <p:nvPr>
            <p:ph type="sldNum" sz="quarter" idx="10"/>
          </p:nvPr>
        </p:nvSpPr>
        <p:spPr/>
        <p:txBody>
          <a:bodyPr/>
          <a:lstStyle/>
          <a:p>
            <a:fld id="{319BE468-75AD-472B-90AC-B0CB707E0D7A}" type="slidenum">
              <a:rPr lang="en-US" smtClean="0"/>
              <a:pPr/>
              <a:t>74</a:t>
            </a:fld>
            <a:endParaRPr lang="en-US"/>
          </a:p>
        </p:txBody>
      </p:sp>
    </p:spTree>
    <p:extLst>
      <p:ext uri="{BB962C8B-B14F-4D97-AF65-F5344CB8AC3E}">
        <p14:creationId xmlns:p14="http://schemas.microsoft.com/office/powerpoint/2010/main" val="27727310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8BEF0-0554-633B-A7A9-3D9CD60A60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F1781-E73D-491B-C6E2-E9DD1AFCC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B8EF2-311F-2121-0BC1-3886B1E0286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7640B1-2D91-5881-5F07-E620B7C2439F}"/>
              </a:ext>
            </a:extLst>
          </p:cNvPr>
          <p:cNvSpPr>
            <a:spLocks noGrp="1"/>
          </p:cNvSpPr>
          <p:nvPr>
            <p:ph type="sldNum" sz="quarter" idx="10"/>
          </p:nvPr>
        </p:nvSpPr>
        <p:spPr/>
        <p:txBody>
          <a:bodyPr/>
          <a:lstStyle/>
          <a:p>
            <a:fld id="{319BE468-75AD-472B-90AC-B0CB707E0D7A}" type="slidenum">
              <a:rPr lang="en-US" smtClean="0"/>
              <a:pPr/>
              <a:t>75</a:t>
            </a:fld>
            <a:endParaRPr lang="en-US"/>
          </a:p>
        </p:txBody>
      </p:sp>
    </p:spTree>
    <p:extLst>
      <p:ext uri="{BB962C8B-B14F-4D97-AF65-F5344CB8AC3E}">
        <p14:creationId xmlns:p14="http://schemas.microsoft.com/office/powerpoint/2010/main" val="41278245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773BB-4398-47E3-EE9F-2F9A36873D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7B97F-FF6F-B536-1A31-7BB9243E69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D8CF6-4BB7-CC53-6B64-EBA38CA4D43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C80D9DE-823C-D83E-60FF-30C4CE92E625}"/>
              </a:ext>
            </a:extLst>
          </p:cNvPr>
          <p:cNvSpPr>
            <a:spLocks noGrp="1"/>
          </p:cNvSpPr>
          <p:nvPr>
            <p:ph type="sldNum" sz="quarter" idx="10"/>
          </p:nvPr>
        </p:nvSpPr>
        <p:spPr/>
        <p:txBody>
          <a:bodyPr/>
          <a:lstStyle/>
          <a:p>
            <a:fld id="{319BE468-75AD-472B-90AC-B0CB707E0D7A}" type="slidenum">
              <a:rPr lang="en-US" smtClean="0"/>
              <a:pPr/>
              <a:t>76</a:t>
            </a:fld>
            <a:endParaRPr lang="en-US"/>
          </a:p>
        </p:txBody>
      </p:sp>
    </p:spTree>
    <p:extLst>
      <p:ext uri="{BB962C8B-B14F-4D97-AF65-F5344CB8AC3E}">
        <p14:creationId xmlns:p14="http://schemas.microsoft.com/office/powerpoint/2010/main" val="40505162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93A5-92AC-D6BD-F9B8-7FF8CBD3D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4B961-2452-38B3-8000-2325B62346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31F03-E1F4-99C7-FF57-BC433B2970A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AF29BF-2740-1C30-EA19-0D53A2CDC7BD}"/>
              </a:ext>
            </a:extLst>
          </p:cNvPr>
          <p:cNvSpPr>
            <a:spLocks noGrp="1"/>
          </p:cNvSpPr>
          <p:nvPr>
            <p:ph type="sldNum" sz="quarter" idx="10"/>
          </p:nvPr>
        </p:nvSpPr>
        <p:spPr/>
        <p:txBody>
          <a:bodyPr/>
          <a:lstStyle/>
          <a:p>
            <a:fld id="{319BE468-75AD-472B-90AC-B0CB707E0D7A}" type="slidenum">
              <a:rPr lang="en-US" smtClean="0"/>
              <a:pPr/>
              <a:t>77</a:t>
            </a:fld>
            <a:endParaRPr lang="en-US"/>
          </a:p>
        </p:txBody>
      </p:sp>
    </p:spTree>
    <p:extLst>
      <p:ext uri="{BB962C8B-B14F-4D97-AF65-F5344CB8AC3E}">
        <p14:creationId xmlns:p14="http://schemas.microsoft.com/office/powerpoint/2010/main" val="3691214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0D4D4-73AB-A9F6-BFC7-1B8E2D202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920112-B9C4-6FCF-4F51-CADB153F5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5919B-B42B-86D3-C98D-F2698325F0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EC15F6-32AE-2E1C-F23F-706F8C5DB622}"/>
              </a:ext>
            </a:extLst>
          </p:cNvPr>
          <p:cNvSpPr>
            <a:spLocks noGrp="1"/>
          </p:cNvSpPr>
          <p:nvPr>
            <p:ph type="sldNum" sz="quarter" idx="10"/>
          </p:nvPr>
        </p:nvSpPr>
        <p:spPr/>
        <p:txBody>
          <a:bodyPr/>
          <a:lstStyle/>
          <a:p>
            <a:fld id="{319BE468-75AD-472B-90AC-B0CB707E0D7A}" type="slidenum">
              <a:rPr lang="en-US" smtClean="0"/>
              <a:pPr/>
              <a:t>78</a:t>
            </a:fld>
            <a:endParaRPr lang="en-US"/>
          </a:p>
        </p:txBody>
      </p:sp>
    </p:spTree>
    <p:extLst>
      <p:ext uri="{BB962C8B-B14F-4D97-AF65-F5344CB8AC3E}">
        <p14:creationId xmlns:p14="http://schemas.microsoft.com/office/powerpoint/2010/main" val="2516624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58006-2E57-AD81-2C98-721D57D7B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501559-0C3C-521C-703F-D26A5289F3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ECCBC3-E5BB-B834-C01F-6C009C70463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D815067-9490-FB1C-8808-7897C5731027}"/>
              </a:ext>
            </a:extLst>
          </p:cNvPr>
          <p:cNvSpPr>
            <a:spLocks noGrp="1"/>
          </p:cNvSpPr>
          <p:nvPr>
            <p:ph type="sldNum" sz="quarter" idx="10"/>
          </p:nvPr>
        </p:nvSpPr>
        <p:spPr/>
        <p:txBody>
          <a:bodyPr/>
          <a:lstStyle/>
          <a:p>
            <a:fld id="{319BE468-75AD-472B-90AC-B0CB707E0D7A}" type="slidenum">
              <a:rPr lang="en-US" smtClean="0"/>
              <a:pPr/>
              <a:t>79</a:t>
            </a:fld>
            <a:endParaRPr lang="en-US"/>
          </a:p>
        </p:txBody>
      </p:sp>
    </p:spTree>
    <p:extLst>
      <p:ext uri="{BB962C8B-B14F-4D97-AF65-F5344CB8AC3E}">
        <p14:creationId xmlns:p14="http://schemas.microsoft.com/office/powerpoint/2010/main" val="4094600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61B7-BE55-4289-AF82-70ADC7D17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A6CBC-132F-A85F-74F3-5E1A034D4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58798-3471-F84F-C771-CE030BE008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B0F6F25-1E06-41D7-A31A-48A4B1349292}"/>
              </a:ext>
            </a:extLst>
          </p:cNvPr>
          <p:cNvSpPr>
            <a:spLocks noGrp="1"/>
          </p:cNvSpPr>
          <p:nvPr>
            <p:ph type="sldNum" sz="quarter" idx="10"/>
          </p:nvPr>
        </p:nvSpPr>
        <p:spPr/>
        <p:txBody>
          <a:bodyPr/>
          <a:lstStyle/>
          <a:p>
            <a:fld id="{319BE468-75AD-472B-90AC-B0CB707E0D7A}" type="slidenum">
              <a:rPr lang="en-US" smtClean="0"/>
              <a:pPr/>
              <a:t>36</a:t>
            </a:fld>
            <a:endParaRPr lang="en-US"/>
          </a:p>
        </p:txBody>
      </p:sp>
    </p:spTree>
    <p:extLst>
      <p:ext uri="{BB962C8B-B14F-4D97-AF65-F5344CB8AC3E}">
        <p14:creationId xmlns:p14="http://schemas.microsoft.com/office/powerpoint/2010/main" val="263957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0A5B-FE4D-D991-1DBD-AE2AF55A4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08C19-D06E-2645-1B81-908B59C02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9DEE8-A25F-45C6-1D17-9C8FC42FFE3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87062C0-30FF-FE88-6C98-C9AE76D27833}"/>
              </a:ext>
            </a:extLst>
          </p:cNvPr>
          <p:cNvSpPr>
            <a:spLocks noGrp="1"/>
          </p:cNvSpPr>
          <p:nvPr>
            <p:ph type="sldNum" sz="quarter" idx="10"/>
          </p:nvPr>
        </p:nvSpPr>
        <p:spPr/>
        <p:txBody>
          <a:bodyPr/>
          <a:lstStyle/>
          <a:p>
            <a:fld id="{319BE468-75AD-472B-90AC-B0CB707E0D7A}" type="slidenum">
              <a:rPr lang="en-US" smtClean="0"/>
              <a:pPr/>
              <a:t>37</a:t>
            </a:fld>
            <a:endParaRPr lang="en-US"/>
          </a:p>
        </p:txBody>
      </p:sp>
    </p:spTree>
    <p:extLst>
      <p:ext uri="{BB962C8B-B14F-4D97-AF65-F5344CB8AC3E}">
        <p14:creationId xmlns:p14="http://schemas.microsoft.com/office/powerpoint/2010/main" val="404248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37D3B-60CC-6E2C-DCB1-8BDC38CC8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B8021-4909-71FA-25AD-174A62F6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2C8A0-678C-6E4E-1049-AB4242FF26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9BE0AD-A76C-0DEC-02C3-927E4AE6AF81}"/>
              </a:ext>
            </a:extLst>
          </p:cNvPr>
          <p:cNvSpPr>
            <a:spLocks noGrp="1"/>
          </p:cNvSpPr>
          <p:nvPr>
            <p:ph type="sldNum" sz="quarter" idx="10"/>
          </p:nvPr>
        </p:nvSpPr>
        <p:spPr/>
        <p:txBody>
          <a:bodyPr/>
          <a:lstStyle/>
          <a:p>
            <a:fld id="{319BE468-75AD-472B-90AC-B0CB707E0D7A}" type="slidenum">
              <a:rPr lang="en-US" smtClean="0"/>
              <a:pPr/>
              <a:t>38</a:t>
            </a:fld>
            <a:endParaRPr lang="en-US"/>
          </a:p>
        </p:txBody>
      </p:sp>
    </p:spTree>
    <p:extLst>
      <p:ext uri="{BB962C8B-B14F-4D97-AF65-F5344CB8AC3E}">
        <p14:creationId xmlns:p14="http://schemas.microsoft.com/office/powerpoint/2010/main" val="1433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B834-C85C-1FF3-E48A-B52966D5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F50D5-41DB-A735-852E-73690761E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33BC0-7A48-A136-8FFA-DFDC7B07664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6164C43-4835-97D1-1096-8B67656123FE}"/>
              </a:ext>
            </a:extLst>
          </p:cNvPr>
          <p:cNvSpPr>
            <a:spLocks noGrp="1"/>
          </p:cNvSpPr>
          <p:nvPr>
            <p:ph type="sldNum" sz="quarter" idx="10"/>
          </p:nvPr>
        </p:nvSpPr>
        <p:spPr/>
        <p:txBody>
          <a:bodyPr/>
          <a:lstStyle/>
          <a:p>
            <a:fld id="{319BE468-75AD-472B-90AC-B0CB707E0D7A}" type="slidenum">
              <a:rPr lang="en-US" smtClean="0"/>
              <a:pPr/>
              <a:t>39</a:t>
            </a:fld>
            <a:endParaRPr lang="en-US"/>
          </a:p>
        </p:txBody>
      </p:sp>
    </p:spTree>
    <p:extLst>
      <p:ext uri="{BB962C8B-B14F-4D97-AF65-F5344CB8AC3E}">
        <p14:creationId xmlns:p14="http://schemas.microsoft.com/office/powerpoint/2010/main" val="148293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0D40-3E74-E257-C512-67D9315F2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F8634-E7C5-7690-3E90-3E918AAF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C0D62-05BF-83E4-B6E9-F33D4D1219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E5CE1FC-30AA-215F-159D-A25621BACADA}"/>
              </a:ext>
            </a:extLst>
          </p:cNvPr>
          <p:cNvSpPr>
            <a:spLocks noGrp="1"/>
          </p:cNvSpPr>
          <p:nvPr>
            <p:ph type="sldNum" sz="quarter" idx="10"/>
          </p:nvPr>
        </p:nvSpPr>
        <p:spPr/>
        <p:txBody>
          <a:bodyPr/>
          <a:lstStyle/>
          <a:p>
            <a:fld id="{319BE468-75AD-472B-90AC-B0CB707E0D7A}" type="slidenum">
              <a:rPr lang="en-US" smtClean="0"/>
              <a:pPr/>
              <a:t>40</a:t>
            </a:fld>
            <a:endParaRPr lang="en-US"/>
          </a:p>
        </p:txBody>
      </p:sp>
    </p:spTree>
    <p:extLst>
      <p:ext uri="{BB962C8B-B14F-4D97-AF65-F5344CB8AC3E}">
        <p14:creationId xmlns:p14="http://schemas.microsoft.com/office/powerpoint/2010/main" val="216151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a:solidFill>
                  <a:schemeClr val="bg1">
                    <a:lumMod val="95000"/>
                  </a:schemeClr>
                </a:solidFill>
              </a:rPr>
              <a:t>Single 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Inline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Multiline</a:t>
            </a:r>
          </a:p>
          <a:p>
            <a:pPr marL="285750" indent="-285750">
              <a:lnSpc>
                <a:spcPct val="150000"/>
              </a:lnSpc>
              <a:buFont typeface="Courier New" panose="02070309020205020404" pitchFamily="49" charset="0"/>
              <a:buChar char="o"/>
            </a:pPr>
            <a:r>
              <a:rPr lang="en-IN" sz="2800" dirty="0" err="1">
                <a:solidFill>
                  <a:schemeClr val="bg1">
                    <a:lumMod val="95000"/>
                  </a:schemeClr>
                </a:solidFill>
              </a:rPr>
              <a:t>JSDoc</a:t>
            </a:r>
            <a:r>
              <a:rPr lang="en-IN" sz="2800" dirty="0">
                <a:solidFill>
                  <a:schemeClr val="bg1">
                    <a:lumMod val="95000"/>
                  </a:schemeClr>
                </a:solidFill>
              </a:rPr>
              <a:t> Comment</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a:solidFill>
                  <a:schemeClr val="bg1">
                    <a:lumMod val="95000"/>
                  </a:schemeClr>
                </a:solidFill>
              </a:rPr>
              <a:t>var</a:t>
            </a:r>
            <a:r>
              <a:rPr lang="en-US" sz="2400" dirty="0">
                <a:solidFill>
                  <a:schemeClr val="bg1">
                    <a:lumMod val="95000"/>
                  </a:schemeClr>
                </a:solidFill>
              </a:rPr>
              <a:t>, </a:t>
            </a:r>
            <a:r>
              <a:rPr lang="en-US" sz="2400" b="1" dirty="0">
                <a:solidFill>
                  <a:schemeClr val="bg1">
                    <a:lumMod val="95000"/>
                  </a:schemeClr>
                </a:solidFill>
              </a:rPr>
              <a:t>let</a:t>
            </a:r>
            <a:r>
              <a:rPr lang="en-US" sz="2400" dirty="0">
                <a:solidFill>
                  <a:schemeClr val="bg1">
                    <a:lumMod val="95000"/>
                  </a:schemeClr>
                </a:solidFill>
              </a:rPr>
              <a:t> and </a:t>
            </a:r>
            <a:r>
              <a:rPr lang="en-US" sz="2400" b="1" dirty="0">
                <a:solidFill>
                  <a:schemeClr val="bg1">
                    <a:lumMod val="95000"/>
                  </a:schemeClr>
                </a:solidFill>
              </a:rPr>
              <a:t>const</a:t>
            </a:r>
          </a:p>
          <a:p>
            <a:pPr marL="285750" indent="-285750">
              <a:lnSpc>
                <a:spcPct val="150000"/>
              </a:lnSpc>
              <a:buFont typeface="Arial" pitchFamily="34" charset="0"/>
              <a:buChar char="•"/>
            </a:pPr>
            <a:r>
              <a:rPr lang="en-IN" sz="2400" dirty="0">
                <a:solidFill>
                  <a:schemeClr val="bg1">
                    <a:lumMod val="95000"/>
                  </a:schemeClr>
                </a:solidFill>
              </a:rPr>
              <a:t>What is </a:t>
            </a:r>
            <a:r>
              <a:rPr lang="en-IN" sz="2400" b="1" dirty="0">
                <a:solidFill>
                  <a:schemeClr val="bg1">
                    <a:lumMod val="95000"/>
                  </a:schemeClr>
                </a:solidFill>
              </a:rPr>
              <a:t>Hoisting</a:t>
            </a:r>
          </a:p>
          <a:p>
            <a:pPr marL="285750" indent="-285750">
              <a:lnSpc>
                <a:spcPct val="150000"/>
              </a:lnSpc>
              <a:buFont typeface="Arial" pitchFamily="34" charset="0"/>
              <a:buChar char="•"/>
            </a:pPr>
            <a:r>
              <a:rPr lang="en-IN" sz="2400" b="1" dirty="0">
                <a:solidFill>
                  <a:schemeClr val="bg1">
                    <a:lumMod val="95000"/>
                  </a:schemeClr>
                </a:solidFill>
              </a:rPr>
              <a:t>Hoisting</a:t>
            </a:r>
            <a:r>
              <a:rPr lang="en-IN" sz="2400" dirty="0">
                <a:solidFill>
                  <a:schemeClr val="bg1">
                    <a:lumMod val="95000"/>
                  </a:schemeClr>
                </a:solidFill>
              </a:rPr>
              <a:t> with arrow function</a:t>
            </a:r>
          </a:p>
          <a:p>
            <a:pPr marL="285750" indent="-285750">
              <a:lnSpc>
                <a:spcPct val="150000"/>
              </a:lnSpc>
              <a:buFont typeface="Arial" pitchFamily="34" charset="0"/>
              <a:buChar char="•"/>
            </a:pPr>
            <a:r>
              <a:rPr lang="en-IN" sz="2400" b="1" dirty="0">
                <a:solidFill>
                  <a:schemeClr val="bg1">
                    <a:lumMod val="95000"/>
                  </a:schemeClr>
                </a:solidFill>
              </a:rPr>
              <a:t>Undefined</a:t>
            </a:r>
            <a:r>
              <a:rPr lang="en-IN" sz="2400" dirty="0">
                <a:solidFill>
                  <a:schemeClr val="bg1">
                    <a:lumMod val="95000"/>
                  </a:schemeClr>
                </a:solidFill>
              </a:rPr>
              <a:t> and </a:t>
            </a:r>
            <a:r>
              <a:rPr lang="en-IN" sz="2400" b="1" dirty="0">
                <a:solidFill>
                  <a:schemeClr val="bg1">
                    <a:lumMod val="95000"/>
                  </a:schemeClr>
                </a:solidFill>
              </a:rPr>
              <a:t>not-defined</a:t>
            </a:r>
          </a:p>
          <a:p>
            <a:pPr marL="285750" indent="-285750">
              <a:lnSpc>
                <a:spcPct val="150000"/>
              </a:lnSpc>
              <a:buFont typeface="Arial" pitchFamily="34" charset="0"/>
              <a:buChar char="•"/>
            </a:pPr>
            <a:r>
              <a:rPr lang="en-IN" sz="2400" dirty="0">
                <a:solidFill>
                  <a:schemeClr val="bg1">
                    <a:lumMod val="95000"/>
                  </a:schemeClr>
                </a:solidFill>
              </a:rPr>
              <a:t>Working of </a:t>
            </a:r>
            <a:r>
              <a:rPr lang="en-IN" sz="2400" b="1" dirty="0">
                <a:solidFill>
                  <a:schemeClr val="bg1">
                    <a:lumMod val="95000"/>
                  </a:schemeClr>
                </a:solidFill>
              </a:rPr>
              <a:t>Call stack</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8</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use strict</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Arithmetic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Comparison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6B18-2E08-159B-B2BD-838CD01F391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DA3F8F-6401-D129-8802-1CA0054BF1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3D66198-7871-1E91-30CE-CA1C0C46620A}"/>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A2704A8-64FD-4153-162D-9599BCD33F05}"/>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3D089B-3B3A-96FC-7E77-AC1B2FC2384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E6F755F-A48A-FCE2-8BF7-28AF689AAF6A}"/>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6B0DE03-9A3A-F6F4-9BF6-287C8C54295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5" name="TextBox 4">
            <a:extLst>
              <a:ext uri="{FF2B5EF4-FFF2-40B4-BE49-F238E27FC236}">
                <a16:creationId xmlns:a16="http://schemas.microsoft.com/office/drawing/2014/main" id="{0507437E-F292-DF08-7095-E08B0BF16E6C}"/>
              </a:ext>
            </a:extLst>
          </p:cNvPr>
          <p:cNvSpPr txBox="1"/>
          <p:nvPr/>
        </p:nvSpPr>
        <p:spPr>
          <a:xfrm>
            <a:off x="4146986" y="2848029"/>
            <a:ext cx="4047903" cy="1107996"/>
          </a:xfrm>
          <a:prstGeom prst="rect">
            <a:avLst/>
          </a:prstGeom>
          <a:noFill/>
        </p:spPr>
        <p:txBody>
          <a:bodyPr wrap="none" rtlCol="0">
            <a:spAutoFit/>
          </a:bodyPr>
          <a:lstStyle/>
          <a:p>
            <a:r>
              <a:rPr lang="en-US" sz="6600" dirty="0"/>
              <a:t>Operands?</a:t>
            </a:r>
            <a:endParaRPr lang="en-IN" sz="6600" dirty="0"/>
          </a:p>
        </p:txBody>
      </p:sp>
      <p:sp>
        <p:nvSpPr>
          <p:cNvPr id="6" name="TextBox 5">
            <a:extLst>
              <a:ext uri="{FF2B5EF4-FFF2-40B4-BE49-F238E27FC236}">
                <a16:creationId xmlns:a16="http://schemas.microsoft.com/office/drawing/2014/main" id="{05E90FA1-BE3E-15B3-60AD-5CDC67AD5798}"/>
              </a:ext>
            </a:extLst>
          </p:cNvPr>
          <p:cNvSpPr txBox="1"/>
          <p:nvPr/>
        </p:nvSpPr>
        <p:spPr>
          <a:xfrm>
            <a:off x="4005895" y="5200816"/>
            <a:ext cx="4104009" cy="1107996"/>
          </a:xfrm>
          <a:prstGeom prst="rect">
            <a:avLst/>
          </a:prstGeom>
          <a:noFill/>
        </p:spPr>
        <p:txBody>
          <a:bodyPr wrap="none" rtlCol="0">
            <a:spAutoFit/>
          </a:bodyPr>
          <a:lstStyle/>
          <a:p>
            <a:r>
              <a:rPr lang="en-US" sz="6600" dirty="0"/>
              <a:t>Notations?</a:t>
            </a:r>
            <a:endParaRPr lang="en-IN" sz="6600" dirty="0"/>
          </a:p>
        </p:txBody>
      </p:sp>
      <p:sp>
        <p:nvSpPr>
          <p:cNvPr id="14" name="TextBox 13">
            <a:extLst>
              <a:ext uri="{FF2B5EF4-FFF2-40B4-BE49-F238E27FC236}">
                <a16:creationId xmlns:a16="http://schemas.microsoft.com/office/drawing/2014/main" id="{FE048251-7B0D-1B50-1715-1F462E943F2E}"/>
              </a:ext>
            </a:extLst>
          </p:cNvPr>
          <p:cNvSpPr txBox="1"/>
          <p:nvPr/>
        </p:nvSpPr>
        <p:spPr>
          <a:xfrm>
            <a:off x="1007505" y="3951215"/>
            <a:ext cx="10326866" cy="1107996"/>
          </a:xfrm>
          <a:prstGeom prst="rect">
            <a:avLst/>
          </a:prstGeom>
          <a:noFill/>
        </p:spPr>
        <p:txBody>
          <a:bodyPr wrap="none" rtlCol="0">
            <a:spAutoFit/>
          </a:bodyPr>
          <a:lstStyle/>
          <a:p>
            <a:r>
              <a:rPr lang="en-US" sz="6600" dirty="0"/>
              <a:t>Unary vs Binary Operators?</a:t>
            </a:r>
            <a:endParaRPr lang="en-IN" sz="6600" dirty="0"/>
          </a:p>
        </p:txBody>
      </p:sp>
    </p:spTree>
    <p:extLst>
      <p:ext uri="{BB962C8B-B14F-4D97-AF65-F5344CB8AC3E}">
        <p14:creationId xmlns:p14="http://schemas.microsoft.com/office/powerpoint/2010/main" val="237015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C2CB0-FEDB-70BF-B17C-C8C93EC474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54FA695-1482-74E2-50B7-085CB7CDB77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96E8C5-2652-73C8-D105-25C6121BC19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9430D4-1C7E-1F43-B490-4A326625619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145113-0E1F-FB58-6A68-B602766F960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051CD06-221B-3F44-C698-BCACB5C9C64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4AD9D14-299F-80F8-A8E0-9E216B9A8206}"/>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B34D9934-25F2-C061-7F69-5BA3562B9634}"/>
              </a:ext>
            </a:extLst>
          </p:cNvPr>
          <p:cNvPicPr>
            <a:picLocks noChangeAspect="1"/>
          </p:cNvPicPr>
          <p:nvPr/>
        </p:nvPicPr>
        <p:blipFill>
          <a:blip r:embed="rId4"/>
          <a:stretch>
            <a:fillRect/>
          </a:stretch>
        </p:blipFill>
        <p:spPr>
          <a:xfrm>
            <a:off x="4025350" y="2828707"/>
            <a:ext cx="6134100" cy="3402958"/>
          </a:xfrm>
          <a:prstGeom prst="rect">
            <a:avLst/>
          </a:prstGeom>
        </p:spPr>
      </p:pic>
    </p:spTree>
    <p:extLst>
      <p:ext uri="{BB962C8B-B14F-4D97-AF65-F5344CB8AC3E}">
        <p14:creationId xmlns:p14="http://schemas.microsoft.com/office/powerpoint/2010/main" val="33526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380-B359-CFDE-C971-2AE7BB70A3C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746478-98C1-48C3-7EBD-8DFE9A29178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7573E71-B9BD-3F57-C88B-19774814FA63}"/>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BC429C-E763-7619-4B23-C1C6489B234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C58E063-3594-7B3A-C361-E0BA0DC2BA0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FF6093E-700A-0B1F-141E-B39F461DA869}"/>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5CD18CC-17AB-7197-6202-24B8A55FE759}"/>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5138034C-0DAF-AF68-94BE-366679A0C9B6}"/>
              </a:ext>
            </a:extLst>
          </p:cNvPr>
          <p:cNvPicPr>
            <a:picLocks noChangeAspect="1"/>
          </p:cNvPicPr>
          <p:nvPr/>
        </p:nvPicPr>
        <p:blipFill>
          <a:blip r:embed="rId4"/>
          <a:stretch>
            <a:fillRect/>
          </a:stretch>
        </p:blipFill>
        <p:spPr>
          <a:xfrm>
            <a:off x="2051295" y="1215614"/>
            <a:ext cx="8246718" cy="4565514"/>
          </a:xfrm>
          <a:prstGeom prst="rect">
            <a:avLst/>
          </a:prstGeom>
        </p:spPr>
      </p:pic>
    </p:spTree>
    <p:extLst>
      <p:ext uri="{BB962C8B-B14F-4D97-AF65-F5344CB8AC3E}">
        <p14:creationId xmlns:p14="http://schemas.microsoft.com/office/powerpoint/2010/main" val="71235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554-6DA0-E091-96FD-9702275771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0967D3-3067-6FA2-5E14-4E2B7892CFE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6BF4581-B4A1-5840-681F-41FB20EBAC0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4F2A29-20DE-0B01-07EA-BBC21D78EE3A}"/>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1C206A-CFC6-4262-D795-E48C47818F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9C525CD-C481-ED21-95CE-0C1F25AE3C22}"/>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8FFE583-4338-4163-5726-99ECB770A1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6" name="Picture 15">
            <a:extLst>
              <a:ext uri="{FF2B5EF4-FFF2-40B4-BE49-F238E27FC236}">
                <a16:creationId xmlns:a16="http://schemas.microsoft.com/office/drawing/2014/main" id="{A0749411-1E94-387D-B66B-99962A45FDB7}"/>
              </a:ext>
            </a:extLst>
          </p:cNvPr>
          <p:cNvPicPr>
            <a:picLocks noChangeAspect="1"/>
          </p:cNvPicPr>
          <p:nvPr/>
        </p:nvPicPr>
        <p:blipFill>
          <a:blip r:embed="rId4"/>
          <a:stretch>
            <a:fillRect/>
          </a:stretch>
        </p:blipFill>
        <p:spPr>
          <a:xfrm>
            <a:off x="2169304" y="580732"/>
            <a:ext cx="7409174" cy="5429543"/>
          </a:xfrm>
          <a:prstGeom prst="rect">
            <a:avLst/>
          </a:prstGeom>
        </p:spPr>
      </p:pic>
    </p:spTree>
    <p:extLst>
      <p:ext uri="{BB962C8B-B14F-4D97-AF65-F5344CB8AC3E}">
        <p14:creationId xmlns:p14="http://schemas.microsoft.com/office/powerpoint/2010/main" val="142182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AFE5-93B8-950C-392A-E9188A668FC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467E5B-DA62-D7D5-66A5-E6DAE55810C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B1B696A-CE34-15AD-3A2D-85A7973C107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8EB753D-E694-1EB2-4ED3-B878743810A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907D3FE-2695-E043-D026-56D14876425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AC58ED8-A45D-B56E-27EA-6C520CC111E7}"/>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601F345-56D0-C76F-858C-3E3FB6D64DD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708DC09-281D-1EF2-1800-9681CE52A97A}"/>
              </a:ext>
            </a:extLst>
          </p:cNvPr>
          <p:cNvPicPr>
            <a:picLocks noChangeAspect="1"/>
          </p:cNvPicPr>
          <p:nvPr/>
        </p:nvPicPr>
        <p:blipFill>
          <a:blip r:embed="rId4"/>
          <a:stretch>
            <a:fillRect/>
          </a:stretch>
        </p:blipFill>
        <p:spPr>
          <a:xfrm>
            <a:off x="2285360" y="1051914"/>
            <a:ext cx="6659460" cy="4884610"/>
          </a:xfrm>
          <a:prstGeom prst="rect">
            <a:avLst/>
          </a:prstGeom>
        </p:spPr>
      </p:pic>
    </p:spTree>
    <p:extLst>
      <p:ext uri="{BB962C8B-B14F-4D97-AF65-F5344CB8AC3E}">
        <p14:creationId xmlns:p14="http://schemas.microsoft.com/office/powerpoint/2010/main" val="30331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9FE2-B2A1-A1BB-EBAB-3DCA8AEFFB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819E805-C234-5A30-220C-0C701BAC5FC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88707946-1E7C-7F9C-39D3-8818C6D0D31B}"/>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FEC60A-E353-CA7D-75AE-DE224C2D9E18}"/>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420F241-A638-98C2-33C9-87F268C0B14F}"/>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BDBF07B9-7479-C358-4E9E-284D5DCBAC84}"/>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DB855E4-7065-9324-7799-6313E503725F}"/>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0DDEEF2C-14D6-36E9-EDB0-A15CB48B1585}"/>
              </a:ext>
            </a:extLst>
          </p:cNvPr>
          <p:cNvPicPr>
            <a:picLocks noChangeAspect="1"/>
          </p:cNvPicPr>
          <p:nvPr/>
        </p:nvPicPr>
        <p:blipFill>
          <a:blip r:embed="rId4"/>
          <a:stretch>
            <a:fillRect/>
          </a:stretch>
        </p:blipFill>
        <p:spPr>
          <a:xfrm>
            <a:off x="1580322" y="1189543"/>
            <a:ext cx="8607287" cy="4820732"/>
          </a:xfrm>
          <a:prstGeom prst="rect">
            <a:avLst/>
          </a:prstGeom>
        </p:spPr>
      </p:pic>
    </p:spTree>
    <p:extLst>
      <p:ext uri="{BB962C8B-B14F-4D97-AF65-F5344CB8AC3E}">
        <p14:creationId xmlns:p14="http://schemas.microsoft.com/office/powerpoint/2010/main" val="3865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EA77-CB9D-5648-3096-9B59997382A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07DC12-528A-382D-1B18-0F78220C870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BB3BA24-4E93-5815-0B06-6CE51006DBF4}"/>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8AF869-77E7-A28D-9A08-1F703AFBC645}"/>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72B0623-5D38-A3B8-69BA-534A3F69A88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697214E-772E-99E8-B152-0D7CF0C0155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DDF8EBE0-5E1F-BDF1-B187-F73D2571227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D806858-38E2-EF73-E484-C6773C7F7DDE}"/>
              </a:ext>
            </a:extLst>
          </p:cNvPr>
          <p:cNvPicPr>
            <a:picLocks noChangeAspect="1"/>
          </p:cNvPicPr>
          <p:nvPr/>
        </p:nvPicPr>
        <p:blipFill>
          <a:blip r:embed="rId4"/>
          <a:stretch>
            <a:fillRect/>
          </a:stretch>
        </p:blipFill>
        <p:spPr>
          <a:xfrm>
            <a:off x="1545535" y="2199090"/>
            <a:ext cx="9024730" cy="3045988"/>
          </a:xfrm>
          <a:prstGeom prst="rect">
            <a:avLst/>
          </a:prstGeom>
        </p:spPr>
      </p:pic>
    </p:spTree>
    <p:extLst>
      <p:ext uri="{BB962C8B-B14F-4D97-AF65-F5344CB8AC3E}">
        <p14:creationId xmlns:p14="http://schemas.microsoft.com/office/powerpoint/2010/main" val="26103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0621-23FA-2263-9726-F5EA03C7EF3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BF37252-32C1-AB9F-E0FE-576D888183D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2882BEC-2C03-ABFB-A8FE-C3B5AF1B7C8C}"/>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251731-8DBD-5ABD-5C7C-295EF507476F}"/>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BE464931-9BF6-C1D4-6BC4-425456D87F78}"/>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7EBEC67-75A6-A573-0698-7A274BC44F38}"/>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E731C0E1-CB4C-33D0-FF04-07BB3998C6BD}"/>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DEB17B01-417F-BD32-6F26-B17F8D99CB31}"/>
              </a:ext>
            </a:extLst>
          </p:cNvPr>
          <p:cNvPicPr>
            <a:picLocks noChangeAspect="1"/>
          </p:cNvPicPr>
          <p:nvPr/>
        </p:nvPicPr>
        <p:blipFill>
          <a:blip r:embed="rId4"/>
          <a:stretch>
            <a:fillRect/>
          </a:stretch>
        </p:blipFill>
        <p:spPr>
          <a:xfrm>
            <a:off x="835985" y="2317805"/>
            <a:ext cx="9711365" cy="3415722"/>
          </a:xfrm>
          <a:prstGeom prst="rect">
            <a:avLst/>
          </a:prstGeom>
        </p:spPr>
      </p:pic>
    </p:spTree>
    <p:extLst>
      <p:ext uri="{BB962C8B-B14F-4D97-AF65-F5344CB8AC3E}">
        <p14:creationId xmlns:p14="http://schemas.microsoft.com/office/powerpoint/2010/main" val="52013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11</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Logical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12</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Bahnschrift Light Condensed" pitchFamily="34" charset="0"/>
              </a:rPr>
              <a:t>(</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grpSp>
        <p:nvGrpSpPr>
          <p:cNvPr id="3" name="Group 30">
            <a:extLst>
              <a:ext uri="{FF2B5EF4-FFF2-40B4-BE49-F238E27FC236}">
                <a16:creationId xmlns:a16="http://schemas.microsoft.com/office/drawing/2014/main" id="{E2089919-C4EC-FB8C-A3AA-E347808CE00C}"/>
              </a:ext>
            </a:extLst>
          </p:cNvPr>
          <p:cNvGrpSpPr/>
          <p:nvPr/>
        </p:nvGrpSpPr>
        <p:grpSpPr>
          <a:xfrm>
            <a:off x="477079" y="887116"/>
            <a:ext cx="2325756" cy="1636158"/>
            <a:chOff x="487846" y="3362324"/>
            <a:chExt cx="2325756" cy="1636158"/>
          </a:xfrm>
        </p:grpSpPr>
        <p:sp>
          <p:nvSpPr>
            <p:cNvPr id="4" name="Rectangle 3">
              <a:extLst>
                <a:ext uri="{FF2B5EF4-FFF2-40B4-BE49-F238E27FC236}">
                  <a16:creationId xmlns:a16="http://schemas.microsoft.com/office/drawing/2014/main" id="{9BBA336F-8DF0-23D8-64F2-3A6EEFF50F6D}"/>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TextBox 4">
              <a:extLst>
                <a:ext uri="{FF2B5EF4-FFF2-40B4-BE49-F238E27FC236}">
                  <a16:creationId xmlns:a16="http://schemas.microsoft.com/office/drawing/2014/main" id="{B8A8D8FB-EFBE-CB3B-7D5C-45B70C8FA4B2}"/>
                </a:ext>
              </a:extLst>
            </p:cNvPr>
            <p:cNvSpPr txBox="1"/>
            <p:nvPr/>
          </p:nvSpPr>
          <p:spPr>
            <a:xfrm>
              <a:off x="487846" y="4629150"/>
              <a:ext cx="232575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Conditional/Ternary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6" name="Group 30">
            <a:extLst>
              <a:ext uri="{FF2B5EF4-FFF2-40B4-BE49-F238E27FC236}">
                <a16:creationId xmlns:a16="http://schemas.microsoft.com/office/drawing/2014/main" id="{3BFDCEFE-2911-D9DC-277F-7348D29CFECA}"/>
              </a:ext>
            </a:extLst>
          </p:cNvPr>
          <p:cNvGrpSpPr/>
          <p:nvPr/>
        </p:nvGrpSpPr>
        <p:grpSpPr>
          <a:xfrm>
            <a:off x="9782372" y="659655"/>
            <a:ext cx="2144248" cy="1913157"/>
            <a:chOff x="589427" y="3362324"/>
            <a:chExt cx="2144248" cy="1913157"/>
          </a:xfrm>
        </p:grpSpPr>
        <p:sp>
          <p:nvSpPr>
            <p:cNvPr id="11" name="Rectangle 10">
              <a:extLst>
                <a:ext uri="{FF2B5EF4-FFF2-40B4-BE49-F238E27FC236}">
                  <a16:creationId xmlns:a16="http://schemas.microsoft.com/office/drawing/2014/main" id="{5D297C90-5F9B-0663-CAD6-E35290601960}"/>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TextBox 11">
              <a:extLst>
                <a:ext uri="{FF2B5EF4-FFF2-40B4-BE49-F238E27FC236}">
                  <a16:creationId xmlns:a16="http://schemas.microsoft.com/office/drawing/2014/main" id="{2AFD57DA-78FB-887A-9DFC-0F9A22CAD25A}"/>
                </a:ext>
              </a:extLst>
            </p:cNvPr>
            <p:cNvSpPr txBox="1"/>
            <p:nvPr/>
          </p:nvSpPr>
          <p:spPr>
            <a:xfrm>
              <a:off x="971549" y="4629150"/>
              <a:ext cx="1457325" cy="646331"/>
            </a:xfrm>
            <a:prstGeom prst="rect">
              <a:avLst/>
            </a:prstGeom>
            <a:noFill/>
          </p:spPr>
          <p:txBody>
            <a:bodyPr wrap="square" rtlCol="0">
              <a:spAutoFit/>
            </a:bodyPr>
            <a:lstStyle/>
            <a:p>
              <a:pPr algn="ctr"/>
              <a:r>
                <a:rPr lang="en-IN" dirty="0" err="1">
                  <a:ln w="12700">
                    <a:solidFill>
                      <a:schemeClr val="tx2">
                        <a:satMod val="155000"/>
                      </a:schemeClr>
                    </a:solidFill>
                    <a:prstDash val="solid"/>
                  </a:ln>
                  <a:solidFill>
                    <a:schemeClr val="accent1">
                      <a:lumMod val="40000"/>
                      <a:lumOff val="60000"/>
                    </a:schemeClr>
                  </a:solidFill>
                  <a:latin typeface="Bahnschrift Light" pitchFamily="34" charset="0"/>
                </a:rPr>
                <a:t>Nullish</a:t>
              </a: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 Operator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C190F-78F5-516A-D15D-D00C150D240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8A0C316-A1EB-5436-BD7B-6432E4348AE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510C8B3-7AAF-187C-794A-340DBC141494}"/>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94BAEC9-4810-3554-B028-DA508B602B6F}"/>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13</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(More on </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3115FE1-DE2E-E38E-5107-6A35961EE971}"/>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2B92A286-3B45-6C9E-4731-78503F1246A1}"/>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79547C80-23B8-28ED-215F-7543DC92154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a:extLst>
              <a:ext uri="{FF2B5EF4-FFF2-40B4-BE49-F238E27FC236}">
                <a16:creationId xmlns:a16="http://schemas.microsoft.com/office/drawing/2014/main" id="{ADA30B64-EB13-F4D8-3DB9-57BB6A29677B}"/>
              </a:ext>
            </a:extLst>
          </p:cNvPr>
          <p:cNvSpPr txBox="1"/>
          <p:nvPr/>
        </p:nvSpPr>
        <p:spPr>
          <a:xfrm>
            <a:off x="74938" y="3346943"/>
            <a:ext cx="12191999" cy="2400657"/>
          </a:xfrm>
          <a:prstGeom prst="rect">
            <a:avLst/>
          </a:prstGeom>
          <a:noFill/>
        </p:spPr>
        <p:txBody>
          <a:bodyPr wrap="square" rtlCol="0">
            <a:spAutoFit/>
          </a:bodyPr>
          <a:lstStyle/>
          <a:p>
            <a:pPr algn="ctr"/>
            <a:r>
              <a:rPr lang="en-IN" sz="15000" dirty="0">
                <a:latin typeface="Arial Black" panose="020B0A04020102020204" pitchFamily="34" charset="0"/>
              </a:rPr>
              <a:t>??=</a:t>
            </a:r>
            <a:endParaRPr lang="en-US" sz="15000"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24054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E25A9-BD55-7B4C-7673-8D3BA004282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2915B0-01E8-48DC-AA22-65CD0A63F70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0292A10-9779-2CF8-3EA9-AD12D4DFA72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DCC0952-1087-8609-4963-FC63619A9EA3}"/>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14</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(Exponential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4EA6CC0-7091-371D-B7E5-DF0D7585636D}"/>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2D7518C-2ADD-95A8-ED69-512121D4706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3962D3C-E935-F4F9-DA5B-95CE428A28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5EFA941C-F360-7430-20CD-DC0ECAA69C15}"/>
              </a:ext>
            </a:extLst>
          </p:cNvPr>
          <p:cNvPicPr>
            <a:picLocks noChangeAspect="1"/>
          </p:cNvPicPr>
          <p:nvPr/>
        </p:nvPicPr>
        <p:blipFill>
          <a:blip r:embed="rId4"/>
          <a:stretch>
            <a:fillRect/>
          </a:stretch>
        </p:blipFill>
        <p:spPr>
          <a:xfrm>
            <a:off x="1910726" y="2946972"/>
            <a:ext cx="8294348" cy="3294605"/>
          </a:xfrm>
          <a:prstGeom prst="rect">
            <a:avLst/>
          </a:prstGeom>
        </p:spPr>
      </p:pic>
    </p:spTree>
    <p:extLst>
      <p:ext uri="{BB962C8B-B14F-4D97-AF65-F5344CB8AC3E}">
        <p14:creationId xmlns:p14="http://schemas.microsoft.com/office/powerpoint/2010/main" val="4207175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64C8A-8907-5B8C-763D-3A8C34DAC8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3FA0728-39E6-7D13-6673-3AE8EF83A21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7794F66-AFB9-71C8-6603-241AC83F4218}"/>
              </a:ext>
            </a:extLst>
          </p:cNvPr>
          <p:cNvSpPr/>
          <p:nvPr/>
        </p:nvSpPr>
        <p:spPr>
          <a:xfrm>
            <a:off x="4835197" y="-238940"/>
            <a:ext cx="2521605" cy="2610306"/>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85E8F14-185F-F907-33C0-877F15834E91}"/>
              </a:ext>
            </a:extLst>
          </p:cNvPr>
          <p:cNvSpPr>
            <a:spLocks noGrp="1"/>
          </p:cNvSpPr>
          <p:nvPr>
            <p:ph type="title"/>
          </p:nvPr>
        </p:nvSpPr>
        <p:spPr>
          <a:xfrm>
            <a:off x="0" y="-134470"/>
            <a:ext cx="12192000" cy="274477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15</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A5262737-D31C-231A-4492-6BDBFF14E1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sp>
        <p:nvSpPr>
          <p:cNvPr id="7" name="TextBox 6">
            <a:extLst>
              <a:ext uri="{FF2B5EF4-FFF2-40B4-BE49-F238E27FC236}">
                <a16:creationId xmlns:a16="http://schemas.microsoft.com/office/drawing/2014/main" id="{03C5492B-7A9A-3712-3492-AC0B40CD607B}"/>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2E0FD75-B560-CF70-ABC7-840F938548E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2" name="Picture 11">
            <a:extLst>
              <a:ext uri="{FF2B5EF4-FFF2-40B4-BE49-F238E27FC236}">
                <a16:creationId xmlns:a16="http://schemas.microsoft.com/office/drawing/2014/main" id="{E65BBA98-8A03-A7AA-1B80-4ED71114962E}"/>
              </a:ext>
            </a:extLst>
          </p:cNvPr>
          <p:cNvPicPr>
            <a:picLocks noChangeAspect="1"/>
          </p:cNvPicPr>
          <p:nvPr/>
        </p:nvPicPr>
        <p:blipFill>
          <a:blip r:embed="rId4"/>
          <a:stretch>
            <a:fillRect/>
          </a:stretch>
        </p:blipFill>
        <p:spPr>
          <a:xfrm>
            <a:off x="858071" y="1926894"/>
            <a:ext cx="10475858" cy="4641602"/>
          </a:xfrm>
          <a:prstGeom prst="rect">
            <a:avLst/>
          </a:prstGeom>
        </p:spPr>
      </p:pic>
    </p:spTree>
    <p:extLst>
      <p:ext uri="{BB962C8B-B14F-4D97-AF65-F5344CB8AC3E}">
        <p14:creationId xmlns:p14="http://schemas.microsoft.com/office/powerpoint/2010/main" val="380189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AF3FE-A05B-30AB-0204-29693E911E9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BE26D25-FDA5-5956-068A-9BBA0900E52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00858B9-2FA5-D70D-78F6-65BE05D3842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76F0B8-6110-A6B9-A6A4-882BA9571BCD}"/>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49F8ADA-F28D-9C30-7B72-113663BB5A0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6EE57A9-DC54-6F02-CE31-4D932CAC7055}"/>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446514F3-2698-522D-BBB4-DD678AA18C3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C89C3E04-F44E-D945-F710-07733906067E}"/>
              </a:ext>
            </a:extLst>
          </p:cNvPr>
          <p:cNvPicPr>
            <a:picLocks noChangeAspect="1"/>
          </p:cNvPicPr>
          <p:nvPr/>
        </p:nvPicPr>
        <p:blipFill>
          <a:blip r:embed="rId4"/>
          <a:stretch>
            <a:fillRect/>
          </a:stretch>
        </p:blipFill>
        <p:spPr>
          <a:xfrm>
            <a:off x="1042160" y="1888435"/>
            <a:ext cx="10764148" cy="3942496"/>
          </a:xfrm>
          <a:prstGeom prst="rect">
            <a:avLst/>
          </a:prstGeom>
        </p:spPr>
      </p:pic>
      <p:sp>
        <p:nvSpPr>
          <p:cNvPr id="3" name="TextBox 2">
            <a:extLst>
              <a:ext uri="{FF2B5EF4-FFF2-40B4-BE49-F238E27FC236}">
                <a16:creationId xmlns:a16="http://schemas.microsoft.com/office/drawing/2014/main" id="{2483A44E-0204-3FED-4231-1596F24768A9}"/>
              </a:ext>
            </a:extLst>
          </p:cNvPr>
          <p:cNvSpPr txBox="1"/>
          <p:nvPr/>
        </p:nvSpPr>
        <p:spPr>
          <a:xfrm>
            <a:off x="5222344" y="5667291"/>
            <a:ext cx="1011815" cy="923330"/>
          </a:xfrm>
          <a:prstGeom prst="rect">
            <a:avLst/>
          </a:prstGeom>
          <a:noFill/>
        </p:spPr>
        <p:txBody>
          <a:bodyPr wrap="none" rtlCol="0">
            <a:spAutoFit/>
          </a:bodyPr>
          <a:lstStyle/>
          <a:p>
            <a:r>
              <a:rPr lang="en-US"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rPr>
              <a:t>ES6</a:t>
            </a:r>
            <a:endParaRPr lang="en-IN"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5420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A25E-B7B6-AFE4-9CB2-B523965008F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A2E596B-B685-B4DD-A28D-3D66208836C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4212688-E0F9-96D2-1559-6079A342025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EB53FF3-0528-E0F0-B9E2-A97A8FCDDF0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2D7B218-8639-D994-E795-932DBB28C51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C26228F-9626-435D-1055-F46809E39D1A}"/>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2F8F36E-4274-8697-0F7B-F5EE255402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6" name="Picture 5">
            <a:extLst>
              <a:ext uri="{FF2B5EF4-FFF2-40B4-BE49-F238E27FC236}">
                <a16:creationId xmlns:a16="http://schemas.microsoft.com/office/drawing/2014/main" id="{D55B4B4C-9E67-F138-377F-364CDE0E4958}"/>
              </a:ext>
            </a:extLst>
          </p:cNvPr>
          <p:cNvPicPr>
            <a:picLocks noChangeAspect="1"/>
          </p:cNvPicPr>
          <p:nvPr/>
        </p:nvPicPr>
        <p:blipFill>
          <a:blip r:embed="rId4"/>
          <a:stretch>
            <a:fillRect/>
          </a:stretch>
        </p:blipFill>
        <p:spPr>
          <a:xfrm>
            <a:off x="1113182" y="1590718"/>
            <a:ext cx="9230139" cy="4355635"/>
          </a:xfrm>
          <a:prstGeom prst="rect">
            <a:avLst/>
          </a:prstGeom>
        </p:spPr>
      </p:pic>
    </p:spTree>
    <p:extLst>
      <p:ext uri="{BB962C8B-B14F-4D97-AF65-F5344CB8AC3E}">
        <p14:creationId xmlns:p14="http://schemas.microsoft.com/office/powerpoint/2010/main" val="1012258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8BFAF-A52D-CE46-EEF9-A903E5FADC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2158F0C-63A6-E70A-981F-5C68B78EFAF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527108C-0F61-4259-670D-B0D7532B288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20B5E2E-3CA6-AB6A-6A50-4D5816209CA5}"/>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3CF261FB-4469-08DE-6392-6EF352CAF502}"/>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1BA2436-7935-4B34-3DE5-30594AFD848C}"/>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54E69B-B3B6-227C-8BDD-51DE3C8F31F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87501A4-08EA-4D10-2943-123CA8D7DE58}"/>
              </a:ext>
            </a:extLst>
          </p:cNvPr>
          <p:cNvSpPr txBox="1"/>
          <p:nvPr/>
        </p:nvSpPr>
        <p:spPr>
          <a:xfrm>
            <a:off x="241300" y="1704778"/>
            <a:ext cx="8254183" cy="1107996"/>
          </a:xfrm>
          <a:prstGeom prst="rect">
            <a:avLst/>
          </a:prstGeom>
          <a:noFill/>
        </p:spPr>
        <p:txBody>
          <a:bodyPr wrap="none" rtlCol="0">
            <a:spAutoFit/>
          </a:bodyPr>
          <a:lstStyle/>
          <a:p>
            <a:r>
              <a:rPr lang="en-US" sz="6600" dirty="0">
                <a:solidFill>
                  <a:srgbClr val="FFFF00"/>
                </a:solidFill>
              </a:rPr>
              <a:t>What is function(){…}</a:t>
            </a:r>
            <a:endParaRPr lang="en-IN" sz="6600" dirty="0">
              <a:solidFill>
                <a:srgbClr val="FFFF00"/>
              </a:solidFill>
            </a:endParaRPr>
          </a:p>
        </p:txBody>
      </p:sp>
      <p:sp>
        <p:nvSpPr>
          <p:cNvPr id="4" name="TextBox 3">
            <a:extLst>
              <a:ext uri="{FF2B5EF4-FFF2-40B4-BE49-F238E27FC236}">
                <a16:creationId xmlns:a16="http://schemas.microsoft.com/office/drawing/2014/main" id="{BBF3E70B-FC2E-8528-13AB-BFD6055F8B0B}"/>
              </a:ext>
            </a:extLst>
          </p:cNvPr>
          <p:cNvSpPr txBox="1"/>
          <p:nvPr/>
        </p:nvSpPr>
        <p:spPr>
          <a:xfrm>
            <a:off x="412474" y="2726921"/>
            <a:ext cx="11290852" cy="39024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Functions are "Code on Demand“</a:t>
            </a:r>
          </a:p>
          <a:p>
            <a:pPr marL="285750" indent="-285750">
              <a:lnSpc>
                <a:spcPct val="150000"/>
              </a:lnSpc>
              <a:buFont typeface="Arial" panose="020B0604020202020204" pitchFamily="34" charset="0"/>
              <a:buChar char="•"/>
            </a:pPr>
            <a:r>
              <a:rPr lang="en-US" sz="2400" dirty="0"/>
              <a:t>Variables and constants created in functions "belong" to that function</a:t>
            </a:r>
          </a:p>
          <a:p>
            <a:pPr marL="285750" indent="-285750">
              <a:lnSpc>
                <a:spcPct val="150000"/>
              </a:lnSpc>
              <a:buFont typeface="Arial" panose="020B0604020202020204" pitchFamily="34" charset="0"/>
              <a:buChar char="•"/>
            </a:pPr>
            <a:r>
              <a:rPr lang="en-US" sz="2400" dirty="0"/>
              <a:t>Functions CAN take parameters (arguments) and CAN return a value</a:t>
            </a:r>
          </a:p>
          <a:p>
            <a:pPr marL="285750" indent="-285750">
              <a:lnSpc>
                <a:spcPct val="150000"/>
              </a:lnSpc>
              <a:buFont typeface="Arial" panose="020B0604020202020204" pitchFamily="34" charset="0"/>
              <a:buChar char="•"/>
            </a:pPr>
            <a:r>
              <a:rPr lang="en-US" sz="2400" dirty="0"/>
              <a:t>Functions can be called multiple times (with different arguments)</a:t>
            </a:r>
          </a:p>
          <a:p>
            <a:pPr marL="285750" indent="-285750">
              <a:lnSpc>
                <a:spcPct val="150000"/>
              </a:lnSpc>
              <a:buFont typeface="Arial" panose="020B0604020202020204" pitchFamily="34" charset="0"/>
              <a:buChar char="•"/>
            </a:pPr>
            <a:r>
              <a:rPr lang="en-US" sz="2400" dirty="0"/>
              <a:t>Functions can be called "directly" and "indirectly“</a:t>
            </a:r>
          </a:p>
          <a:p>
            <a:pPr marL="285750" indent="-285750">
              <a:lnSpc>
                <a:spcPct val="150000"/>
              </a:lnSpc>
              <a:buFont typeface="Arial" panose="020B0604020202020204" pitchFamily="34" charset="0"/>
              <a:buChar char="•"/>
            </a:pPr>
            <a:r>
              <a:rPr lang="en-US" sz="2400" dirty="0"/>
              <a:t>Function can be stored in a variable.</a:t>
            </a:r>
          </a:p>
          <a:p>
            <a:pPr marL="285750" indent="-285750">
              <a:lnSpc>
                <a:spcPct val="150000"/>
              </a:lnSpc>
              <a:buFont typeface="Arial" panose="020B0604020202020204" pitchFamily="34" charset="0"/>
              <a:buChar char="•"/>
            </a:pPr>
            <a:r>
              <a:rPr lang="en-US" sz="2400" dirty="0"/>
              <a:t>Functions are objects.</a:t>
            </a:r>
            <a:endParaRPr lang="en-IN" sz="2400" dirty="0"/>
          </a:p>
        </p:txBody>
      </p:sp>
    </p:spTree>
    <p:extLst>
      <p:ext uri="{BB962C8B-B14F-4D97-AF65-F5344CB8AC3E}">
        <p14:creationId xmlns:p14="http://schemas.microsoft.com/office/powerpoint/2010/main" val="39236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67039-263A-25D5-3CBF-FE7D142EF1E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25602BF-6193-FFEA-C7A7-7474D61B5BE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8F457C3-D3AD-DAED-032E-2AA4418319D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0BD50A-BDD8-166F-7AD7-F8533BCB7CC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B463B6F-B290-023C-7FFB-DBF0AEA03579}"/>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20C4A86-F5A1-A7C1-641A-F38C0EA8B3A5}"/>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6C9D0136-09CA-0C9B-4E72-9E0BBF50F9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E2158F6D-FB8A-A449-3195-88B342ECA0B3}"/>
              </a:ext>
            </a:extLst>
          </p:cNvPr>
          <p:cNvSpPr txBox="1"/>
          <p:nvPr/>
        </p:nvSpPr>
        <p:spPr>
          <a:xfrm>
            <a:off x="0" y="1704778"/>
            <a:ext cx="12192000" cy="2123658"/>
          </a:xfrm>
          <a:prstGeom prst="rect">
            <a:avLst/>
          </a:prstGeom>
          <a:noFill/>
        </p:spPr>
        <p:txBody>
          <a:bodyPr wrap="square" rtlCol="0">
            <a:spAutoFit/>
          </a:bodyPr>
          <a:lstStyle/>
          <a:p>
            <a:pPr algn="ctr"/>
            <a:r>
              <a:rPr lang="en-US" sz="6600" dirty="0">
                <a:solidFill>
                  <a:srgbClr val="FFFF00"/>
                </a:solidFill>
              </a:rPr>
              <a:t>Difference between function() and method(){…}</a:t>
            </a:r>
            <a:endParaRPr lang="en-IN" sz="6600" dirty="0">
              <a:solidFill>
                <a:srgbClr val="FFFF00"/>
              </a:solidFill>
            </a:endParaRPr>
          </a:p>
        </p:txBody>
      </p:sp>
      <p:sp>
        <p:nvSpPr>
          <p:cNvPr id="4" name="TextBox 3">
            <a:extLst>
              <a:ext uri="{FF2B5EF4-FFF2-40B4-BE49-F238E27FC236}">
                <a16:creationId xmlns:a16="http://schemas.microsoft.com/office/drawing/2014/main" id="{6BA2EE27-3904-F297-D9F8-ED79F5060400}"/>
              </a:ext>
            </a:extLst>
          </p:cNvPr>
          <p:cNvSpPr txBox="1"/>
          <p:nvPr/>
        </p:nvSpPr>
        <p:spPr>
          <a:xfrm>
            <a:off x="450574" y="4040704"/>
            <a:ext cx="11290852" cy="1132490"/>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IN" sz="2400" dirty="0"/>
              <a:t>Function declaration and expression.</a:t>
            </a:r>
          </a:p>
          <a:p>
            <a:pPr marL="285750" indent="-285750" algn="ctr">
              <a:lnSpc>
                <a:spcPct val="150000"/>
              </a:lnSpc>
              <a:buFont typeface="Arial" panose="020B0604020202020204" pitchFamily="34" charset="0"/>
              <a:buChar char="•"/>
            </a:pPr>
            <a:r>
              <a:rPr lang="en-US" sz="2400" dirty="0"/>
              <a:t>Difference between function and method?</a:t>
            </a:r>
          </a:p>
        </p:txBody>
      </p:sp>
    </p:spTree>
    <p:extLst>
      <p:ext uri="{BB962C8B-B14F-4D97-AF65-F5344CB8AC3E}">
        <p14:creationId xmlns:p14="http://schemas.microsoft.com/office/powerpoint/2010/main" val="1567178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4A50A-E1F2-EFA5-C030-EC082228681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02A31E8-D70C-EBE4-A477-1089BBD047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178E737-6A2A-1890-30EA-F610A90A36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ABBA93C-C1E0-1039-B7A8-F9454C5BF5C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42B2A64-AB77-434F-A05A-C26AB05945A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FE879F04-6A52-F41E-4EFB-9A831B979DAD}"/>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6913594-4174-B416-E391-9DAC6C922B7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AE1A68E-785A-7E90-246B-080A14AEE640}"/>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Named function</a:t>
            </a:r>
            <a:endParaRPr lang="en-IN" sz="8000" b="1" dirty="0">
              <a:solidFill>
                <a:srgbClr val="FFFF00"/>
              </a:solidFill>
            </a:endParaRPr>
          </a:p>
        </p:txBody>
      </p:sp>
      <p:sp>
        <p:nvSpPr>
          <p:cNvPr id="5" name="TextBox 4">
            <a:extLst>
              <a:ext uri="{FF2B5EF4-FFF2-40B4-BE49-F238E27FC236}">
                <a16:creationId xmlns:a16="http://schemas.microsoft.com/office/drawing/2014/main" id="{07958D47-8611-AAD2-94A2-3C87A9022EBA}"/>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solidFill>
                  <a:srgbClr val="0070C0"/>
                </a:solidFill>
              </a:rPr>
              <a:t>function</a:t>
            </a:r>
            <a:r>
              <a:rPr lang="en-US" sz="6600" dirty="0"/>
              <a:t> </a:t>
            </a:r>
            <a:r>
              <a:rPr lang="en-US" sz="6600" dirty="0" err="1"/>
              <a:t>myFunc</a:t>
            </a:r>
            <a:r>
              <a:rPr lang="en-US" sz="6600" dirty="0"/>
              <a:t>() {}</a:t>
            </a:r>
          </a:p>
        </p:txBody>
      </p:sp>
    </p:spTree>
    <p:extLst>
      <p:ext uri="{BB962C8B-B14F-4D97-AF65-F5344CB8AC3E}">
        <p14:creationId xmlns:p14="http://schemas.microsoft.com/office/powerpoint/2010/main" val="2672503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50D20-D229-4306-1666-A595408EED9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FB6C3D-0A52-3A25-98CD-B26B03344C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BD98722-DA29-3422-C534-006BB4E385C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884B8D2-35C1-058B-EC6B-9C5684AD3D8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DB81B70-31F1-CBEC-0FE9-A8470E9A83E5}"/>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C94C160-5235-1F03-1C3C-28773A8722D9}"/>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8C94074-AF56-81E3-242A-966D62D735A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DB633D0E-31DA-9370-C7E8-70EC90FF6F6C}"/>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Anonymous function</a:t>
            </a:r>
            <a:endParaRPr lang="en-IN" sz="8000" b="1" dirty="0">
              <a:solidFill>
                <a:srgbClr val="FFFF00"/>
              </a:solidFill>
            </a:endParaRPr>
          </a:p>
        </p:txBody>
      </p:sp>
      <p:sp>
        <p:nvSpPr>
          <p:cNvPr id="5" name="TextBox 4">
            <a:extLst>
              <a:ext uri="{FF2B5EF4-FFF2-40B4-BE49-F238E27FC236}">
                <a16:creationId xmlns:a16="http://schemas.microsoft.com/office/drawing/2014/main" id="{DE7D6D28-51D0-7AC9-25A6-283406157765}"/>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function</a:t>
            </a:r>
            <a:r>
              <a:rPr lang="en-US" sz="6600" dirty="0"/>
              <a:t> () {}</a:t>
            </a:r>
          </a:p>
        </p:txBody>
      </p:sp>
    </p:spTree>
    <p:extLst>
      <p:ext uri="{BB962C8B-B14F-4D97-AF65-F5344CB8AC3E}">
        <p14:creationId xmlns:p14="http://schemas.microsoft.com/office/powerpoint/2010/main" val="1821624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955F4-73B5-A520-06F5-D4AF56789CD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5019A3D-65BE-0A7F-B3FF-1751DFF54A6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4641DE-CC11-54BA-B259-A2CD4B1A67A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1A6DA8-6C5D-7CE3-BEF2-5A082B4EB219}"/>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1B4620C-95A8-35F1-4A7B-8B9B7F4B379B}"/>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E6B397D-33C1-3068-AAA2-D6FA71E61802}"/>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F58DB4B-1733-3905-202B-C2588FF692C1}"/>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4AB67F1E-3444-86EE-8BBD-B6973C325FB0}"/>
              </a:ext>
            </a:extLst>
          </p:cNvPr>
          <p:cNvSpPr txBox="1"/>
          <p:nvPr/>
        </p:nvSpPr>
        <p:spPr>
          <a:xfrm>
            <a:off x="0" y="2088504"/>
            <a:ext cx="12192000" cy="1200329"/>
          </a:xfrm>
          <a:prstGeom prst="rect">
            <a:avLst/>
          </a:prstGeom>
          <a:noFill/>
        </p:spPr>
        <p:txBody>
          <a:bodyPr wrap="square" rtlCol="0">
            <a:spAutoFit/>
          </a:bodyPr>
          <a:lstStyle/>
          <a:p>
            <a:pPr algn="ctr"/>
            <a:r>
              <a:rPr lang="en-US" sz="7200" b="1" dirty="0">
                <a:solidFill>
                  <a:srgbClr val="FFFF00"/>
                </a:solidFill>
              </a:rPr>
              <a:t>Parameterized function</a:t>
            </a:r>
            <a:endParaRPr lang="en-IN" sz="7200" b="1" dirty="0">
              <a:solidFill>
                <a:srgbClr val="FFFF00"/>
              </a:solidFill>
            </a:endParaRPr>
          </a:p>
        </p:txBody>
      </p:sp>
      <p:sp>
        <p:nvSpPr>
          <p:cNvPr id="5" name="TextBox 4">
            <a:extLst>
              <a:ext uri="{FF2B5EF4-FFF2-40B4-BE49-F238E27FC236}">
                <a16:creationId xmlns:a16="http://schemas.microsoft.com/office/drawing/2014/main" id="{34E691F5-7DA7-161C-A2DA-00BA673ABE82}"/>
              </a:ext>
            </a:extLst>
          </p:cNvPr>
          <p:cNvSpPr txBox="1"/>
          <p:nvPr/>
        </p:nvSpPr>
        <p:spPr>
          <a:xfrm>
            <a:off x="0" y="3082243"/>
            <a:ext cx="12192000" cy="2123658"/>
          </a:xfrm>
          <a:prstGeom prst="rect">
            <a:avLst/>
          </a:prstGeom>
          <a:noFill/>
        </p:spPr>
        <p:txBody>
          <a:bodyPr wrap="square" rtlCol="0">
            <a:spAutoFit/>
          </a:bodyPr>
          <a:lstStyle/>
          <a:p>
            <a:pPr algn="ctr"/>
            <a:r>
              <a:rPr lang="en-US" sz="6600" dirty="0">
                <a:solidFill>
                  <a:srgbClr val="0070C0"/>
                </a:solidFill>
              </a:rPr>
              <a:t>function </a:t>
            </a:r>
            <a:r>
              <a:rPr lang="en-US" sz="6600" dirty="0" err="1"/>
              <a:t>myFunc</a:t>
            </a:r>
            <a:r>
              <a:rPr lang="en-US" sz="6600" dirty="0">
                <a:solidFill>
                  <a:srgbClr val="00B0F0"/>
                </a:solidFill>
              </a:rPr>
              <a:t>(</a:t>
            </a:r>
            <a:r>
              <a:rPr lang="en-US" sz="6600" dirty="0" err="1">
                <a:solidFill>
                  <a:srgbClr val="00B0F0"/>
                </a:solidFill>
              </a:rPr>
              <a:t>a,b,c</a:t>
            </a:r>
            <a:r>
              <a:rPr lang="en-US" sz="6600" dirty="0">
                <a:solidFill>
                  <a:srgbClr val="00B0F0"/>
                </a:solidFill>
              </a:rPr>
              <a:t>) </a:t>
            </a:r>
            <a:r>
              <a:rPr lang="en-US" sz="6600" dirty="0"/>
              <a:t>{}</a:t>
            </a:r>
          </a:p>
          <a:p>
            <a:pPr algn="ctr"/>
            <a:r>
              <a:rPr lang="en-US" sz="6600" dirty="0">
                <a:solidFill>
                  <a:srgbClr val="92D050"/>
                </a:solidFill>
              </a:rPr>
              <a:t>let</a:t>
            </a:r>
            <a:r>
              <a:rPr lang="en-US" sz="6600" dirty="0"/>
              <a:t> </a:t>
            </a:r>
            <a:r>
              <a:rPr lang="en-US" sz="6600" dirty="0" err="1"/>
              <a:t>myFunc</a:t>
            </a:r>
            <a:r>
              <a:rPr lang="en-US" sz="6600" dirty="0"/>
              <a:t> = </a:t>
            </a:r>
            <a:r>
              <a:rPr lang="en-US" sz="6600" dirty="0">
                <a:solidFill>
                  <a:srgbClr val="0070C0"/>
                </a:solidFill>
              </a:rPr>
              <a:t>(a, b) </a:t>
            </a:r>
            <a:r>
              <a:rPr lang="en-US" sz="6600" dirty="0"/>
              <a:t>=&gt; {}</a:t>
            </a:r>
          </a:p>
        </p:txBody>
      </p:sp>
    </p:spTree>
    <p:extLst>
      <p:ext uri="{BB962C8B-B14F-4D97-AF65-F5344CB8AC3E}">
        <p14:creationId xmlns:p14="http://schemas.microsoft.com/office/powerpoint/2010/main" val="514348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13DCC-7D8F-A95E-E2DD-51A9CB9E03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3308D64-FB5C-F4A4-8AC5-9B6D9502BD3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54274F5-8316-C249-24A1-F90184BB6E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C87F1D-F3A5-8153-6C0A-978421B3DB1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217419-CD77-7F39-B7F6-0EA36C626BD4}"/>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E2CC1E18-1975-8D9F-4E0E-CF8E36235696}"/>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8986160-79A0-3141-DF4F-43D534FA0C8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2C5347F5-C340-3574-2622-316B4F64795A}"/>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Immediately invoked function</a:t>
            </a:r>
            <a:endParaRPr lang="en-IN" sz="6000" b="1" dirty="0">
              <a:solidFill>
                <a:srgbClr val="FFFF00"/>
              </a:solidFill>
            </a:endParaRPr>
          </a:p>
        </p:txBody>
      </p:sp>
      <p:sp>
        <p:nvSpPr>
          <p:cNvPr id="5" name="TextBox 4">
            <a:extLst>
              <a:ext uri="{FF2B5EF4-FFF2-40B4-BE49-F238E27FC236}">
                <a16:creationId xmlns:a16="http://schemas.microsoft.com/office/drawing/2014/main" id="{501FF3DD-92A6-9733-04A8-4697F28076E3}"/>
              </a:ext>
            </a:extLst>
          </p:cNvPr>
          <p:cNvSpPr txBox="1"/>
          <p:nvPr/>
        </p:nvSpPr>
        <p:spPr>
          <a:xfrm>
            <a:off x="3067050" y="3061641"/>
            <a:ext cx="6057900" cy="3139321"/>
          </a:xfrm>
          <a:prstGeom prst="rect">
            <a:avLst/>
          </a:prstGeom>
          <a:noFill/>
        </p:spPr>
        <p:txBody>
          <a:bodyPr wrap="square" rtlCol="0">
            <a:spAutoFit/>
          </a:bodyPr>
          <a:lstStyle/>
          <a:p>
            <a:r>
              <a:rPr lang="en-US" sz="6600" dirty="0">
                <a:solidFill>
                  <a:srgbClr val="FFFF00"/>
                </a:solidFill>
              </a:rPr>
              <a:t>(</a:t>
            </a:r>
            <a:r>
              <a:rPr lang="en-US" sz="6600" dirty="0">
                <a:solidFill>
                  <a:srgbClr val="0070C0"/>
                </a:solidFill>
              </a:rPr>
              <a:t>function</a:t>
            </a:r>
            <a:r>
              <a:rPr lang="en-US" sz="6600" dirty="0"/>
              <a:t>() {</a:t>
            </a:r>
            <a:br>
              <a:rPr lang="en-US" sz="6600" dirty="0"/>
            </a:br>
            <a:r>
              <a:rPr lang="en-US" sz="6600" dirty="0"/>
              <a:t>		….</a:t>
            </a:r>
            <a:br>
              <a:rPr lang="en-US" sz="6600" dirty="0"/>
            </a:br>
            <a:r>
              <a:rPr lang="en-US" sz="6600" dirty="0"/>
              <a:t>}</a:t>
            </a:r>
            <a:r>
              <a:rPr lang="en-US" sz="6600" dirty="0">
                <a:solidFill>
                  <a:srgbClr val="FFFF00"/>
                </a:solidFill>
              </a:rPr>
              <a:t>)()</a:t>
            </a:r>
          </a:p>
        </p:txBody>
      </p:sp>
    </p:spTree>
    <p:extLst>
      <p:ext uri="{BB962C8B-B14F-4D97-AF65-F5344CB8AC3E}">
        <p14:creationId xmlns:p14="http://schemas.microsoft.com/office/powerpoint/2010/main" val="3772833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FA4A0-6746-7F21-1583-63C5085410A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BE774FC-A2BA-06AA-00E2-F7F9483E7AC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A8650A6-96C5-F455-7575-0C81A789F45E}"/>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4D3009E-BB83-D92D-3098-A4C44733EB4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95AE5FD-D078-5DCF-CFE3-1BE299896E5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34166054-0830-DE33-CCE5-3DEAAE240C7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EADED27-6DFF-2E0F-D994-D94C7A2FE70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183C6B57-F0AF-F2D0-A924-3A1357634864}"/>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Generator and Async function</a:t>
            </a:r>
            <a:endParaRPr lang="en-IN" sz="6000" b="1" dirty="0">
              <a:solidFill>
                <a:srgbClr val="FFFF00"/>
              </a:solidFill>
            </a:endParaRPr>
          </a:p>
        </p:txBody>
      </p:sp>
      <p:sp>
        <p:nvSpPr>
          <p:cNvPr id="5" name="TextBox 4">
            <a:extLst>
              <a:ext uri="{FF2B5EF4-FFF2-40B4-BE49-F238E27FC236}">
                <a16:creationId xmlns:a16="http://schemas.microsoft.com/office/drawing/2014/main" id="{B271A0AF-7966-EA7A-0051-CF174E18EC16}"/>
              </a:ext>
            </a:extLst>
          </p:cNvPr>
          <p:cNvSpPr txBox="1"/>
          <p:nvPr/>
        </p:nvSpPr>
        <p:spPr>
          <a:xfrm>
            <a:off x="771110" y="3552327"/>
            <a:ext cx="6057900" cy="1938992"/>
          </a:xfrm>
          <a:prstGeom prst="rect">
            <a:avLst/>
          </a:prstGeom>
          <a:noFill/>
        </p:spPr>
        <p:txBody>
          <a:bodyPr wrap="square" rtlCol="0">
            <a:spAutoFit/>
          </a:bodyPr>
          <a:lstStyle/>
          <a:p>
            <a:r>
              <a:rPr lang="en-US" sz="4000" dirty="0">
                <a:solidFill>
                  <a:srgbClr val="0070C0"/>
                </a:solidFill>
              </a:rPr>
              <a:t>function</a:t>
            </a:r>
            <a:r>
              <a:rPr lang="en-US" sz="4000" dirty="0">
                <a:solidFill>
                  <a:srgbClr val="FFFF00"/>
                </a:solidFill>
              </a:rPr>
              <a:t>* </a:t>
            </a:r>
            <a:r>
              <a:rPr lang="en-IN" sz="4000" dirty="0" err="1"/>
              <a:t>myFunc</a:t>
            </a:r>
            <a:r>
              <a:rPr lang="en-US" sz="4000" dirty="0"/>
              <a:t>() {</a:t>
            </a:r>
            <a:br>
              <a:rPr lang="en-US" sz="4000" dirty="0"/>
            </a:br>
            <a:r>
              <a:rPr lang="en-US" sz="4000" dirty="0"/>
              <a:t>		</a:t>
            </a:r>
            <a:r>
              <a:rPr lang="en-IN" sz="4000" dirty="0">
                <a:solidFill>
                  <a:srgbClr val="00B0F0"/>
                </a:solidFill>
              </a:rPr>
              <a:t>yield</a:t>
            </a:r>
            <a:r>
              <a:rPr lang="en-IN" sz="4000" dirty="0"/>
              <a:t> 1;</a:t>
            </a:r>
            <a:br>
              <a:rPr lang="en-US" sz="4000" dirty="0"/>
            </a:br>
            <a:r>
              <a:rPr lang="en-US" sz="4000" dirty="0"/>
              <a:t>}</a:t>
            </a:r>
            <a:endParaRPr lang="en-US" sz="4000" dirty="0">
              <a:solidFill>
                <a:srgbClr val="FFFF00"/>
              </a:solidFill>
            </a:endParaRPr>
          </a:p>
        </p:txBody>
      </p:sp>
      <p:sp>
        <p:nvSpPr>
          <p:cNvPr id="4" name="TextBox 3">
            <a:extLst>
              <a:ext uri="{FF2B5EF4-FFF2-40B4-BE49-F238E27FC236}">
                <a16:creationId xmlns:a16="http://schemas.microsoft.com/office/drawing/2014/main" id="{FDD2EE76-1D4B-795E-DB0C-85515DF20712}"/>
              </a:ext>
            </a:extLst>
          </p:cNvPr>
          <p:cNvSpPr txBox="1"/>
          <p:nvPr/>
        </p:nvSpPr>
        <p:spPr>
          <a:xfrm>
            <a:off x="6134100" y="3384371"/>
            <a:ext cx="6057900" cy="2308324"/>
          </a:xfrm>
          <a:prstGeom prst="rect">
            <a:avLst/>
          </a:prstGeom>
          <a:noFill/>
        </p:spPr>
        <p:txBody>
          <a:bodyPr wrap="square" rtlCol="0">
            <a:spAutoFit/>
          </a:bodyPr>
          <a:lstStyle/>
          <a:p>
            <a:r>
              <a:rPr lang="en-US" sz="4800" dirty="0"/>
              <a:t>async</a:t>
            </a:r>
            <a:r>
              <a:rPr lang="en-US" sz="4800" dirty="0">
                <a:solidFill>
                  <a:srgbClr val="0070C0"/>
                </a:solidFill>
              </a:rPr>
              <a:t> function</a:t>
            </a:r>
            <a:r>
              <a:rPr lang="en-US" sz="4800" dirty="0"/>
              <a:t>() {</a:t>
            </a:r>
            <a:br>
              <a:rPr lang="en-US" sz="4800" dirty="0"/>
            </a:br>
            <a:r>
              <a:rPr lang="en-US" sz="4800" dirty="0"/>
              <a:t>		</a:t>
            </a:r>
            <a:r>
              <a:rPr lang="en-US" sz="4800" dirty="0">
                <a:solidFill>
                  <a:srgbClr val="00B0F0"/>
                </a:solidFill>
              </a:rPr>
              <a:t>return</a:t>
            </a:r>
            <a:r>
              <a:rPr lang="en-US" sz="4800" dirty="0"/>
              <a:t> true;</a:t>
            </a:r>
            <a:br>
              <a:rPr lang="en-US" sz="4800" dirty="0"/>
            </a:br>
            <a:r>
              <a:rPr lang="en-US" sz="4800" dirty="0"/>
              <a:t>}</a:t>
            </a:r>
            <a:endParaRPr lang="en-US" sz="4800" dirty="0">
              <a:solidFill>
                <a:srgbClr val="FFFF00"/>
              </a:solidFill>
            </a:endParaRPr>
          </a:p>
        </p:txBody>
      </p:sp>
    </p:spTree>
    <p:extLst>
      <p:ext uri="{BB962C8B-B14F-4D97-AF65-F5344CB8AC3E}">
        <p14:creationId xmlns:p14="http://schemas.microsoft.com/office/powerpoint/2010/main" val="4745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9704D-2606-6B60-393A-6C3FFBFDC0F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4150AEA-0269-B1B8-4957-0043A355563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6788B22-57DB-F12D-C0F3-D0F1DAD86B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56DEE90-81D3-B00E-5131-7923A4293C4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693801-53A8-41C6-2AAA-51C12D30730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6D4A9A64-1207-D439-13D0-A2811A6EFF9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C3EF31D-CF5F-F299-35FB-F6E50076E0C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A7F25564-2ABC-99DA-B23E-734FE3439282}"/>
              </a:ext>
            </a:extLst>
          </p:cNvPr>
          <p:cNvSpPr txBox="1"/>
          <p:nvPr/>
        </p:nvSpPr>
        <p:spPr>
          <a:xfrm>
            <a:off x="38100" y="1787045"/>
            <a:ext cx="12192000" cy="2062103"/>
          </a:xfrm>
          <a:prstGeom prst="rect">
            <a:avLst/>
          </a:prstGeom>
          <a:noFill/>
        </p:spPr>
        <p:txBody>
          <a:bodyPr wrap="square" rtlCol="0">
            <a:spAutoFit/>
          </a:bodyPr>
          <a:lstStyle/>
          <a:p>
            <a:pPr algn="ctr"/>
            <a:r>
              <a:rPr lang="en-US" sz="4000" b="1" dirty="0">
                <a:solidFill>
                  <a:schemeClr val="tx1">
                    <a:lumMod val="65000"/>
                  </a:schemeClr>
                </a:solidFill>
              </a:rPr>
              <a:t>ES6(ECMAScript 2025)</a:t>
            </a:r>
            <a:br>
              <a:rPr lang="en-US" sz="4000" b="1" dirty="0">
                <a:solidFill>
                  <a:srgbClr val="FFFF00"/>
                </a:solidFill>
              </a:rPr>
            </a:br>
            <a:r>
              <a:rPr lang="en-US" sz="8800" b="1" dirty="0">
                <a:solidFill>
                  <a:srgbClr val="FFFF00"/>
                </a:solidFill>
              </a:rPr>
              <a:t>Arrow function</a:t>
            </a:r>
            <a:endParaRPr lang="en-IN" sz="8800" b="1" dirty="0">
              <a:solidFill>
                <a:srgbClr val="FFFF00"/>
              </a:solidFill>
            </a:endParaRPr>
          </a:p>
        </p:txBody>
      </p:sp>
      <p:sp>
        <p:nvSpPr>
          <p:cNvPr id="5" name="TextBox 4">
            <a:extLst>
              <a:ext uri="{FF2B5EF4-FFF2-40B4-BE49-F238E27FC236}">
                <a16:creationId xmlns:a16="http://schemas.microsoft.com/office/drawing/2014/main" id="{D2AD1667-DC51-F4C2-CB00-069CA97F1083}"/>
              </a:ext>
            </a:extLst>
          </p:cNvPr>
          <p:cNvSpPr txBox="1"/>
          <p:nvPr/>
        </p:nvSpPr>
        <p:spPr>
          <a:xfrm>
            <a:off x="0" y="3686978"/>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a:t>
            </a:r>
            <a:r>
              <a:rPr lang="en-US" sz="6600" dirty="0"/>
              <a:t> =&gt; {}</a:t>
            </a:r>
          </a:p>
        </p:txBody>
      </p:sp>
    </p:spTree>
    <p:extLst>
      <p:ext uri="{BB962C8B-B14F-4D97-AF65-F5344CB8AC3E}">
        <p14:creationId xmlns:p14="http://schemas.microsoft.com/office/powerpoint/2010/main" val="3884348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FB9B3-DA31-4DBD-BB87-1B71D1A07B3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828EC8-DB54-19CA-ED47-BA2DC44DF0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67CE05-F1DB-3300-FE98-7C788ED3DA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FBEB048-96EB-5DF4-33DE-CC5D82D39552}"/>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E03EF7-E440-902A-B9CA-913D66C6DD7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52A2FAB-A1F0-DCAC-BDFC-611EC8B73750}"/>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44BF534-B412-5F90-8E04-3CF8AAC2502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0FAFBCF0-497D-CD72-636F-66F6474B6EB4}"/>
              </a:ext>
            </a:extLst>
          </p:cNvPr>
          <p:cNvSpPr txBox="1"/>
          <p:nvPr/>
        </p:nvSpPr>
        <p:spPr>
          <a:xfrm>
            <a:off x="-38100" y="1494657"/>
            <a:ext cx="12192000" cy="1323439"/>
          </a:xfrm>
          <a:prstGeom prst="rect">
            <a:avLst/>
          </a:prstGeom>
          <a:noFill/>
        </p:spPr>
        <p:txBody>
          <a:bodyPr wrap="square" rtlCol="0">
            <a:spAutoFit/>
          </a:bodyPr>
          <a:lstStyle/>
          <a:p>
            <a:pPr algn="ctr"/>
            <a:r>
              <a:rPr lang="en-US" sz="8000" b="1" dirty="0">
                <a:solidFill>
                  <a:srgbClr val="FFFF00"/>
                </a:solidFill>
              </a:rPr>
              <a:t>Function argument</a:t>
            </a:r>
            <a:endParaRPr lang="en-IN" sz="8000" b="1" dirty="0">
              <a:solidFill>
                <a:srgbClr val="FFFF00"/>
              </a:solidFill>
            </a:endParaRPr>
          </a:p>
        </p:txBody>
      </p:sp>
      <p:sp>
        <p:nvSpPr>
          <p:cNvPr id="5" name="TextBox 4">
            <a:extLst>
              <a:ext uri="{FF2B5EF4-FFF2-40B4-BE49-F238E27FC236}">
                <a16:creationId xmlns:a16="http://schemas.microsoft.com/office/drawing/2014/main" id="{995ECEF1-7E50-B4D9-8045-21A7806738D2}"/>
              </a:ext>
            </a:extLst>
          </p:cNvPr>
          <p:cNvSpPr txBox="1"/>
          <p:nvPr/>
        </p:nvSpPr>
        <p:spPr>
          <a:xfrm>
            <a:off x="2320338" y="2763702"/>
            <a:ext cx="7475123" cy="2800767"/>
          </a:xfrm>
          <a:prstGeom prst="rect">
            <a:avLst/>
          </a:prstGeom>
          <a:noFill/>
        </p:spPr>
        <p:txBody>
          <a:bodyPr wrap="none" rtlCol="0">
            <a:spAutoFit/>
          </a:bodyPr>
          <a:lstStyle/>
          <a:p>
            <a:r>
              <a:rPr lang="en-US" sz="4400" dirty="0">
                <a:solidFill>
                  <a:srgbClr val="0070C0"/>
                </a:solidFill>
              </a:rPr>
              <a:t>function</a:t>
            </a:r>
            <a:r>
              <a:rPr lang="en-US" sz="4400" dirty="0"/>
              <a:t> sum(</a:t>
            </a:r>
            <a:r>
              <a:rPr lang="en-US" sz="4400" dirty="0">
                <a:solidFill>
                  <a:srgbClr val="FFFF00"/>
                </a:solidFill>
              </a:rPr>
              <a:t>...</a:t>
            </a:r>
            <a:r>
              <a:rPr lang="en-US" sz="4400" dirty="0" err="1">
                <a:solidFill>
                  <a:srgbClr val="FFFF00"/>
                </a:solidFill>
              </a:rPr>
              <a:t>args</a:t>
            </a:r>
            <a:r>
              <a:rPr lang="en-US" sz="4400" dirty="0"/>
              <a:t>) {</a:t>
            </a:r>
            <a:br>
              <a:rPr lang="en-US" sz="4400" dirty="0"/>
            </a:br>
            <a:r>
              <a:rPr lang="en-US" sz="4400" dirty="0"/>
              <a:t>  return </a:t>
            </a:r>
            <a:r>
              <a:rPr lang="en-US" sz="4400" dirty="0">
                <a:solidFill>
                  <a:srgbClr val="FFFF00"/>
                </a:solidFill>
              </a:rPr>
              <a:t> </a:t>
            </a:r>
            <a:r>
              <a:rPr lang="en-US" sz="4400" dirty="0" err="1">
                <a:solidFill>
                  <a:srgbClr val="FFFF00"/>
                </a:solidFill>
              </a:rPr>
              <a:t>args</a:t>
            </a:r>
            <a:r>
              <a:rPr lang="en-US" sz="4400" dirty="0"/>
              <a:t>;</a:t>
            </a:r>
            <a:br>
              <a:rPr lang="en-US" sz="4400" dirty="0"/>
            </a:br>
            <a:r>
              <a:rPr lang="en-US" sz="4400" dirty="0"/>
              <a:t>}</a:t>
            </a:r>
            <a:br>
              <a:rPr lang="en-US" sz="4400" dirty="0"/>
            </a:br>
            <a:r>
              <a:rPr lang="en-US" sz="4400" dirty="0"/>
              <a:t>let x = sum(4, 9, 16, 25, 29);</a:t>
            </a:r>
            <a:endParaRPr lang="en-IN" sz="4400" dirty="0"/>
          </a:p>
        </p:txBody>
      </p:sp>
    </p:spTree>
    <p:extLst>
      <p:ext uri="{BB962C8B-B14F-4D97-AF65-F5344CB8AC3E}">
        <p14:creationId xmlns:p14="http://schemas.microsoft.com/office/powerpoint/2010/main" val="562802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6C9D-4BE8-BE1D-4457-AF77BC59F10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CCD31C-4E10-ADDB-9F54-6C6BE2422F8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01A1988-E2B2-BC44-4C10-975B5A1AE35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C00363E-73A8-6B0E-E0ED-740D8A98F55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3EE1217-C057-25C5-6526-D02BC6C2B2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1C13E8E4-1AF6-D344-1A6E-2EE10D21E4EF}"/>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F065EC-3729-BE67-B3F0-C03395FD045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CE11F2F2-0144-D7F2-9651-03A4585C5BEE}"/>
              </a:ext>
            </a:extLst>
          </p:cNvPr>
          <p:cNvPicPr>
            <a:picLocks noChangeAspect="1"/>
          </p:cNvPicPr>
          <p:nvPr/>
        </p:nvPicPr>
        <p:blipFill>
          <a:blip r:embed="rId4"/>
          <a:stretch>
            <a:fillRect/>
          </a:stretch>
        </p:blipFill>
        <p:spPr>
          <a:xfrm>
            <a:off x="1428534" y="1477296"/>
            <a:ext cx="8855152" cy="4191835"/>
          </a:xfrm>
          <a:prstGeom prst="rect">
            <a:avLst/>
          </a:prstGeom>
        </p:spPr>
      </p:pic>
    </p:spTree>
    <p:extLst>
      <p:ext uri="{BB962C8B-B14F-4D97-AF65-F5344CB8AC3E}">
        <p14:creationId xmlns:p14="http://schemas.microsoft.com/office/powerpoint/2010/main" val="953331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F9400-AEE7-45E4-3329-0BB05C231C5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A44D2FB-93B2-A1F7-9C37-636F6B99D3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6BBA247-00C4-94ED-2DBB-50D0F85A7D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EA01910-7F86-2A7E-EBAA-16C2E90F1CF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3FB77414-E3E8-3D7F-07B9-DD20A7519542}"/>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sp>
        <p:nvSpPr>
          <p:cNvPr id="6" name="TextBox 5">
            <a:extLst>
              <a:ext uri="{FF2B5EF4-FFF2-40B4-BE49-F238E27FC236}">
                <a16:creationId xmlns:a16="http://schemas.microsoft.com/office/drawing/2014/main" id="{0B76A80A-27CA-DD1C-08C8-EDFADE71086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4F556BA-E38C-9A88-246F-384AC4C7A452}"/>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3" name="Picture 12">
            <a:extLst>
              <a:ext uri="{FF2B5EF4-FFF2-40B4-BE49-F238E27FC236}">
                <a16:creationId xmlns:a16="http://schemas.microsoft.com/office/drawing/2014/main" id="{B0D1D50A-A130-B206-CA44-F72DDAFE4EF4}"/>
              </a:ext>
            </a:extLst>
          </p:cNvPr>
          <p:cNvPicPr>
            <a:picLocks noChangeAspect="1"/>
          </p:cNvPicPr>
          <p:nvPr/>
        </p:nvPicPr>
        <p:blipFill>
          <a:blip r:embed="rId4"/>
          <a:stretch>
            <a:fillRect/>
          </a:stretch>
        </p:blipFill>
        <p:spPr>
          <a:xfrm>
            <a:off x="1742661" y="1859659"/>
            <a:ext cx="8706678" cy="4519534"/>
          </a:xfrm>
          <a:prstGeom prst="rect">
            <a:avLst/>
          </a:prstGeom>
        </p:spPr>
      </p:pic>
    </p:spTree>
    <p:extLst>
      <p:ext uri="{BB962C8B-B14F-4D97-AF65-F5344CB8AC3E}">
        <p14:creationId xmlns:p14="http://schemas.microsoft.com/office/powerpoint/2010/main" val="311898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49861-C4EC-B659-D47F-34A85C28B67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D5B339-0BDC-37C2-C569-2EACB2CAF79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153C3260-CCD6-ECA8-2881-24DC7B5B146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AFA93F1-57FC-938C-3C8E-F3B40D6F649B}"/>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89C8F6B-5B31-4ED8-3898-4D1282BFC400}"/>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AB1608DB-E7C4-E657-82B2-94FBDECEFA0F}"/>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957E275-BDBA-D534-6E50-E4209F8745FA}"/>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7653419-EF4E-732A-95D4-65E38DD79E68}"/>
              </a:ext>
            </a:extLst>
          </p:cNvPr>
          <p:cNvSpPr txBox="1"/>
          <p:nvPr/>
        </p:nvSpPr>
        <p:spPr>
          <a:xfrm>
            <a:off x="0" y="2884474"/>
            <a:ext cx="12191999" cy="1446550"/>
          </a:xfrm>
          <a:prstGeom prst="rect">
            <a:avLst/>
          </a:prstGeom>
          <a:noFill/>
        </p:spPr>
        <p:txBody>
          <a:bodyPr wrap="square" rtlCol="0">
            <a:spAutoFit/>
          </a:bodyPr>
          <a:lstStyle/>
          <a:p>
            <a:pPr algn="ctr"/>
            <a:r>
              <a:rPr lang="en-US" sz="8800" dirty="0" err="1">
                <a:solidFill>
                  <a:srgbClr val="FFFF00"/>
                </a:solidFill>
              </a:rPr>
              <a:t>getElementById</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C01B8647-9525-6348-3211-19272DA4AC40}"/>
              </a:ext>
            </a:extLst>
          </p:cNvPr>
          <p:cNvSpPr txBox="1"/>
          <p:nvPr/>
        </p:nvSpPr>
        <p:spPr>
          <a:xfrm>
            <a:off x="1036858" y="4625015"/>
            <a:ext cx="10118283" cy="646331"/>
          </a:xfrm>
          <a:prstGeom prst="rect">
            <a:avLst/>
          </a:prstGeom>
          <a:noFill/>
        </p:spPr>
        <p:txBody>
          <a:bodyPr wrap="none" rtlCol="0">
            <a:spAutoFit/>
          </a:bodyPr>
          <a:lstStyle/>
          <a:p>
            <a:r>
              <a:rPr lang="en-US" sz="3600" dirty="0"/>
              <a:t>&lt;div </a:t>
            </a:r>
            <a:r>
              <a:rPr lang="en-US" sz="3600" dirty="0">
                <a:solidFill>
                  <a:srgbClr val="00B050"/>
                </a:solidFill>
              </a:rPr>
              <a:t>id</a:t>
            </a:r>
            <a:r>
              <a:rPr lang="en-US" sz="3600" dirty="0"/>
              <a:t>=‘</a:t>
            </a:r>
            <a:r>
              <a:rPr lang="en-US" sz="3600" dirty="0">
                <a:solidFill>
                  <a:srgbClr val="FFFF00"/>
                </a:solidFill>
              </a:rPr>
              <a:t>container</a:t>
            </a:r>
            <a:r>
              <a:rPr lang="en-US" sz="3600" dirty="0"/>
              <a:t>’&gt;</a:t>
            </a:r>
            <a:r>
              <a:rPr lang="en-US" sz="3600" dirty="0">
                <a:solidFill>
                  <a:schemeClr val="tx1">
                    <a:lumMod val="75000"/>
                  </a:schemeClr>
                </a:solidFill>
              </a:rPr>
              <a:t>Welcome to UIDHTML</a:t>
            </a:r>
            <a:r>
              <a:rPr lang="en-US" sz="3600" dirty="0"/>
              <a:t>&lt;/div&gt;</a:t>
            </a:r>
            <a:endParaRPr lang="en-IN" sz="3600" dirty="0"/>
          </a:p>
        </p:txBody>
      </p:sp>
    </p:spTree>
    <p:extLst>
      <p:ext uri="{BB962C8B-B14F-4D97-AF65-F5344CB8AC3E}">
        <p14:creationId xmlns:p14="http://schemas.microsoft.com/office/powerpoint/2010/main" val="1600905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F5113-1FFD-3BBC-4D15-5B5933D752C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BB02234-97C6-2A36-53E1-CBB0ADC69B4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0C51B33-F8E9-635D-5333-913D6A1AF1E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B4AE06E-BE0B-39A5-FBEC-41DFE775A67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6784506-3FDE-871B-4B81-1E73616DB492}"/>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792AA292-E37A-C259-94BB-4D582F06143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E58C98C-63AE-B675-EF51-8990A7A00AA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1A221E3-E38E-AB80-A418-6316CDD94F74}"/>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getElementsByClassName</a:t>
            </a:r>
            <a:r>
              <a:rPr lang="en-US" sz="6600" dirty="0"/>
              <a:t>()</a:t>
            </a:r>
            <a:endParaRPr lang="en-IN" sz="6600" dirty="0"/>
          </a:p>
        </p:txBody>
      </p:sp>
      <p:sp>
        <p:nvSpPr>
          <p:cNvPr id="4" name="TextBox 3">
            <a:extLst>
              <a:ext uri="{FF2B5EF4-FFF2-40B4-BE49-F238E27FC236}">
                <a16:creationId xmlns:a16="http://schemas.microsoft.com/office/drawing/2014/main" id="{53322DD1-D3F5-6971-09B0-AE23A4BD4CC3}"/>
              </a:ext>
            </a:extLst>
          </p:cNvPr>
          <p:cNvSpPr txBox="1"/>
          <p:nvPr/>
        </p:nvSpPr>
        <p:spPr>
          <a:xfrm>
            <a:off x="1244076" y="4759786"/>
            <a:ext cx="10453311" cy="1200329"/>
          </a:xfrm>
          <a:prstGeom prst="rect">
            <a:avLst/>
          </a:prstGeom>
          <a:noFill/>
        </p:spPr>
        <p:txBody>
          <a:bodyPr wrap="none" rtlCol="0">
            <a:spAutoFit/>
          </a:bodyPr>
          <a:lstStyle/>
          <a:p>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a:t>
            </a:r>
            <a:r>
              <a:rPr lang="en-US" sz="3600" dirty="0">
                <a:solidFill>
                  <a:schemeClr val="tx1">
                    <a:lumMod val="75000"/>
                  </a:schemeClr>
                </a:solidFill>
              </a:rPr>
              <a:t>Welcome to UIDHTML</a:t>
            </a:r>
            <a:r>
              <a:rPr lang="en-US" sz="3600" dirty="0"/>
              <a:t>&lt;/div&gt;</a:t>
            </a:r>
            <a:br>
              <a:rPr lang="en-US" sz="3600" dirty="0"/>
            </a:br>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 Gautam Kumar&lt;/div&gt;</a:t>
            </a:r>
            <a:endParaRPr lang="en-IN" sz="3600" dirty="0"/>
          </a:p>
        </p:txBody>
      </p:sp>
    </p:spTree>
    <p:extLst>
      <p:ext uri="{BB962C8B-B14F-4D97-AF65-F5344CB8AC3E}">
        <p14:creationId xmlns:p14="http://schemas.microsoft.com/office/powerpoint/2010/main" val="299016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CC94C-A313-5153-6F15-EFBE6F23B4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90698EB-DA8B-86C3-06F8-04A192B5A78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42C172B-B314-C974-E4B5-69C19EC5FD3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64856D-157E-A38B-5DD6-7EC16D37A48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42ED7224-6F2B-95EC-7236-066A63AF9D64}"/>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117A14A-DC95-89D4-9EEB-917D8FD9180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1C80C53-8AAC-1E9D-F153-36DD9D745F0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82FBBB0-5552-6D3D-B6A3-607A5CFD02F0}"/>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getElementsByTagName</a:t>
            </a:r>
            <a:r>
              <a:rPr lang="en-US" sz="6600" dirty="0"/>
              <a:t>()</a:t>
            </a:r>
            <a:endParaRPr lang="en-IN" sz="6600" dirty="0"/>
          </a:p>
        </p:txBody>
      </p:sp>
      <p:sp>
        <p:nvSpPr>
          <p:cNvPr id="5" name="TextBox 4">
            <a:extLst>
              <a:ext uri="{FF2B5EF4-FFF2-40B4-BE49-F238E27FC236}">
                <a16:creationId xmlns:a16="http://schemas.microsoft.com/office/drawing/2014/main" id="{DAB64F0B-157A-4222-BFA1-7DA0650E6A6E}"/>
              </a:ext>
            </a:extLst>
          </p:cNvPr>
          <p:cNvSpPr txBox="1"/>
          <p:nvPr/>
        </p:nvSpPr>
        <p:spPr>
          <a:xfrm>
            <a:off x="435635" y="3997074"/>
            <a:ext cx="11511199" cy="1107996"/>
          </a:xfrm>
          <a:prstGeom prst="rect">
            <a:avLst/>
          </a:prstGeom>
          <a:noFill/>
        </p:spPr>
        <p:txBody>
          <a:bodyPr wrap="square" rtlCol="0">
            <a:spAutoFit/>
          </a:bodyPr>
          <a:lstStyle/>
          <a:p>
            <a:pPr algn="ctr"/>
            <a:r>
              <a:rPr lang="en-US" sz="6600" dirty="0" err="1">
                <a:solidFill>
                  <a:srgbClr val="FFFF00"/>
                </a:solidFill>
              </a:rPr>
              <a:t>querySelector</a:t>
            </a:r>
            <a:r>
              <a:rPr lang="en-US" sz="6600" dirty="0"/>
              <a:t>()</a:t>
            </a:r>
            <a:endParaRPr lang="en-IN" sz="6600" dirty="0"/>
          </a:p>
        </p:txBody>
      </p:sp>
      <p:sp>
        <p:nvSpPr>
          <p:cNvPr id="8" name="TextBox 7">
            <a:extLst>
              <a:ext uri="{FF2B5EF4-FFF2-40B4-BE49-F238E27FC236}">
                <a16:creationId xmlns:a16="http://schemas.microsoft.com/office/drawing/2014/main" id="{C8AEA252-73AE-7346-1D24-156F438DFED9}"/>
              </a:ext>
            </a:extLst>
          </p:cNvPr>
          <p:cNvSpPr txBox="1"/>
          <p:nvPr/>
        </p:nvSpPr>
        <p:spPr>
          <a:xfrm>
            <a:off x="340400" y="4953070"/>
            <a:ext cx="11511199" cy="1107996"/>
          </a:xfrm>
          <a:prstGeom prst="rect">
            <a:avLst/>
          </a:prstGeom>
          <a:noFill/>
        </p:spPr>
        <p:txBody>
          <a:bodyPr wrap="square" rtlCol="0">
            <a:spAutoFit/>
          </a:bodyPr>
          <a:lstStyle/>
          <a:p>
            <a:pPr algn="ctr"/>
            <a:r>
              <a:rPr lang="en-US" sz="6600" dirty="0" err="1">
                <a:solidFill>
                  <a:srgbClr val="FFFF00"/>
                </a:solidFill>
              </a:rPr>
              <a:t>querySelectorAll</a:t>
            </a:r>
            <a:r>
              <a:rPr lang="en-US" sz="6600" dirty="0"/>
              <a:t>()</a:t>
            </a:r>
            <a:endParaRPr lang="en-IN" sz="6600" dirty="0"/>
          </a:p>
        </p:txBody>
      </p:sp>
    </p:spTree>
    <p:extLst>
      <p:ext uri="{BB962C8B-B14F-4D97-AF65-F5344CB8AC3E}">
        <p14:creationId xmlns:p14="http://schemas.microsoft.com/office/powerpoint/2010/main" val="1131385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691E4-00F5-4BCC-11F5-8D034457C61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8C31463-F3C6-B5A0-BBD2-576E2EB351D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9F05F4B-30BE-F3E4-6B8E-5FBE95B0E43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974362-FE2A-DAA8-D036-368B6E03D00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34DA906-8159-6B87-08BE-F8488C689028}"/>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624EB897-2281-FAB8-B628-CD112E00AC3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73326B2-394D-A6E0-D321-B6FB8CF0B313}"/>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71095B67-58AC-507B-B982-1B24E3E93799}"/>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getElementsByName</a:t>
            </a:r>
            <a:r>
              <a:rPr lang="en-US" sz="6600" dirty="0"/>
              <a:t>()</a:t>
            </a:r>
            <a:endParaRPr lang="en-IN" sz="6600" dirty="0"/>
          </a:p>
        </p:txBody>
      </p:sp>
      <p:sp>
        <p:nvSpPr>
          <p:cNvPr id="4" name="TextBox 3">
            <a:extLst>
              <a:ext uri="{FF2B5EF4-FFF2-40B4-BE49-F238E27FC236}">
                <a16:creationId xmlns:a16="http://schemas.microsoft.com/office/drawing/2014/main" id="{96DC73CC-35AE-0A97-D7DF-A0CEF3D4D8A7}"/>
              </a:ext>
            </a:extLst>
          </p:cNvPr>
          <p:cNvSpPr txBox="1"/>
          <p:nvPr/>
        </p:nvSpPr>
        <p:spPr>
          <a:xfrm>
            <a:off x="2170226" y="4504906"/>
            <a:ext cx="7443063" cy="1200329"/>
          </a:xfrm>
          <a:prstGeom prst="rect">
            <a:avLst/>
          </a:prstGeom>
          <a:noFill/>
        </p:spPr>
        <p:txBody>
          <a:bodyPr wrap="none" rtlCol="0">
            <a:spAutoFit/>
          </a:bodyPr>
          <a:lstStyle/>
          <a:p>
            <a:r>
              <a:rPr lang="en-US" sz="3600" dirty="0"/>
              <a:t>&lt;input </a:t>
            </a:r>
            <a:r>
              <a:rPr lang="en-US" sz="3600" dirty="0">
                <a:solidFill>
                  <a:srgbClr val="FFFF00"/>
                </a:solidFill>
              </a:rPr>
              <a:t>name</a:t>
            </a:r>
            <a:r>
              <a:rPr lang="en-US" sz="3600" dirty="0"/>
              <a:t>=“name” type=“text”&gt;</a:t>
            </a:r>
            <a:br>
              <a:rPr lang="en-US" sz="3600" dirty="0"/>
            </a:br>
            <a:r>
              <a:rPr lang="en-US" sz="3600" dirty="0"/>
              <a:t>&lt;input </a:t>
            </a:r>
            <a:r>
              <a:rPr lang="en-US" sz="3600" dirty="0">
                <a:solidFill>
                  <a:srgbClr val="FFFF00"/>
                </a:solidFill>
              </a:rPr>
              <a:t>name</a:t>
            </a:r>
            <a:r>
              <a:rPr lang="en-US" sz="3600" dirty="0"/>
              <a:t>=“email” type=“text”&gt;</a:t>
            </a:r>
            <a:endParaRPr lang="en-IN" sz="3600" dirty="0"/>
          </a:p>
        </p:txBody>
      </p:sp>
    </p:spTree>
    <p:extLst>
      <p:ext uri="{BB962C8B-B14F-4D97-AF65-F5344CB8AC3E}">
        <p14:creationId xmlns:p14="http://schemas.microsoft.com/office/powerpoint/2010/main" val="3627217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795A-31E9-18F6-115B-BDF35A3E57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CE40736-2F95-E7BE-ACB2-848C84311F9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4CE4FB-559A-9A1D-8F8C-34AA3F3ACA5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36EE7E7-3645-C54A-6C3A-FC6C4F00996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ED175-D77E-FF29-A513-1187D25D1D3D}"/>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BF610BA-C731-1B4A-7B08-BCD6565C982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CA61357D-DA6C-D55D-E287-8014C509B97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34F08988-F16A-BF0A-4A29-CBE4B6FD117B}"/>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t>
            </a:r>
            <a:r>
              <a:rPr lang="en-US" sz="8800" dirty="0"/>
              <a:t>()</a:t>
            </a:r>
            <a:endParaRPr lang="en-IN" sz="8800" dirty="0"/>
          </a:p>
        </p:txBody>
      </p:sp>
      <p:sp>
        <p:nvSpPr>
          <p:cNvPr id="4" name="TextBox 3">
            <a:extLst>
              <a:ext uri="{FF2B5EF4-FFF2-40B4-BE49-F238E27FC236}">
                <a16:creationId xmlns:a16="http://schemas.microsoft.com/office/drawing/2014/main" id="{985BB289-F5D4-519B-8150-A50836C750DF}"/>
              </a:ext>
            </a:extLst>
          </p:cNvPr>
          <p:cNvSpPr txBox="1"/>
          <p:nvPr/>
        </p:nvSpPr>
        <p:spPr>
          <a:xfrm>
            <a:off x="0" y="4504906"/>
            <a:ext cx="12192000" cy="1200329"/>
          </a:xfrm>
          <a:prstGeom prst="rect">
            <a:avLst/>
          </a:prstGeom>
          <a:noFill/>
        </p:spPr>
        <p:txBody>
          <a:bodyPr wrap="square" rtlCol="0">
            <a:spAutoFit/>
          </a:bodyPr>
          <a:lstStyle/>
          <a:p>
            <a:pPr algn="ctr"/>
            <a:r>
              <a:rPr lang="en-US" sz="3600" dirty="0"/>
              <a:t>&lt;div&gt;</a:t>
            </a:r>
            <a:r>
              <a:rPr lang="en-US" sz="3600" dirty="0">
                <a:solidFill>
                  <a:schemeClr val="tx1">
                    <a:lumMod val="75000"/>
                  </a:schemeClr>
                </a:solidFill>
              </a:rPr>
              <a:t>Welcome to UIDHTML</a:t>
            </a:r>
            <a:r>
              <a:rPr lang="en-US" sz="3600" dirty="0"/>
              <a:t>&lt;/div&gt;</a:t>
            </a:r>
            <a:br>
              <a:rPr lang="en-US" sz="3600" dirty="0"/>
            </a:br>
            <a:r>
              <a:rPr lang="en-US" sz="3600" dirty="0"/>
              <a:t>&lt;div&gt;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1483986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BD9D-5559-3AAA-335E-56446D9965F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FF9667C-3940-2028-E9B8-498D7C0D69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2812464-86BF-F4B5-70C7-DB56B57E651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BEAFD85-25C0-6271-1070-CBF27BE77DB0}"/>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CB52B14-B56F-95AC-69E4-CEE37951BB67}"/>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B9AFAFE6-5D01-DDB7-B1A5-56BDCE1D11B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5DA33D7-DB4F-823A-7C6C-1B8E5C89CF3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8BEAD201-3056-2CA5-FC3C-A54AF15CCD75}"/>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querySelectorAll</a:t>
            </a:r>
            <a:r>
              <a:rPr lang="en-US" sz="8800" dirty="0"/>
              <a:t>()</a:t>
            </a:r>
            <a:endParaRPr lang="en-IN" sz="8800" dirty="0"/>
          </a:p>
        </p:txBody>
      </p:sp>
      <p:sp>
        <p:nvSpPr>
          <p:cNvPr id="4" name="TextBox 3">
            <a:extLst>
              <a:ext uri="{FF2B5EF4-FFF2-40B4-BE49-F238E27FC236}">
                <a16:creationId xmlns:a16="http://schemas.microsoft.com/office/drawing/2014/main" id="{9BD8A588-63FD-BEA0-3574-3E07819D35EA}"/>
              </a:ext>
            </a:extLst>
          </p:cNvPr>
          <p:cNvSpPr txBox="1"/>
          <p:nvPr/>
        </p:nvSpPr>
        <p:spPr>
          <a:xfrm>
            <a:off x="0" y="4575783"/>
            <a:ext cx="12192000" cy="1200329"/>
          </a:xfrm>
          <a:prstGeom prst="rect">
            <a:avLst/>
          </a:prstGeom>
          <a:noFill/>
        </p:spPr>
        <p:txBody>
          <a:bodyPr wrap="square" rtlCol="0">
            <a:spAutoFit/>
          </a:bodyPr>
          <a:lstStyle/>
          <a:p>
            <a:pPr algn="ctr"/>
            <a:r>
              <a:rPr lang="en-US" sz="3600" dirty="0"/>
              <a:t>&lt;div class=“wrapper”&gt;</a:t>
            </a:r>
            <a:r>
              <a:rPr lang="en-US" sz="3600" dirty="0">
                <a:solidFill>
                  <a:schemeClr val="tx1">
                    <a:lumMod val="75000"/>
                  </a:schemeClr>
                </a:solidFill>
              </a:rPr>
              <a:t>Welcome to UIDHTML</a:t>
            </a:r>
            <a:r>
              <a:rPr lang="en-US" sz="3600" dirty="0"/>
              <a:t>&lt;/div&gt;</a:t>
            </a:r>
            <a:br>
              <a:rPr lang="en-US" sz="3600" dirty="0"/>
            </a:br>
            <a:r>
              <a:rPr lang="en-US" sz="3600" dirty="0"/>
              <a:t>&lt;div class=“wrapper”&gt;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39015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766CE-559C-6DFE-C1BD-A206D22AC3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4E2C866-D690-9A63-8657-F71BED67E7B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D58C8E3-2725-61DF-A78F-CA0603892D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801A831-3305-FB03-B908-515E01D0650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96EF5B2-7E61-1A6B-42F9-DD720717974E}"/>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b="1" dirty="0">
              <a:solidFill>
                <a:srgbClr val="FFFF00"/>
              </a:solidFill>
              <a:latin typeface="Bahnschrift SemiCondensed" panose="020B0502040204020203" pitchFamily="34" charset="0"/>
            </a:endParaRPr>
          </a:p>
        </p:txBody>
      </p:sp>
      <p:sp>
        <p:nvSpPr>
          <p:cNvPr id="6" name="TextBox 5">
            <a:extLst>
              <a:ext uri="{FF2B5EF4-FFF2-40B4-BE49-F238E27FC236}">
                <a16:creationId xmlns:a16="http://schemas.microsoft.com/office/drawing/2014/main" id="{1863F987-241D-3B5D-2F3F-7307EE9A8E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8E124B9-4A27-A8CB-A8E0-319271A2B96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DD45638-4909-013C-3FA8-50DC3E0935F2}"/>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Array or []</a:t>
            </a:r>
            <a:endParaRPr lang="en-IN" sz="8800" dirty="0"/>
          </a:p>
        </p:txBody>
      </p:sp>
      <p:sp>
        <p:nvSpPr>
          <p:cNvPr id="4" name="TextBox 3">
            <a:extLst>
              <a:ext uri="{FF2B5EF4-FFF2-40B4-BE49-F238E27FC236}">
                <a16:creationId xmlns:a16="http://schemas.microsoft.com/office/drawing/2014/main" id="{F10DA948-DF70-C59B-7CDF-753D9B888AC0}"/>
              </a:ext>
            </a:extLst>
          </p:cNvPr>
          <p:cNvSpPr txBox="1"/>
          <p:nvPr/>
        </p:nvSpPr>
        <p:spPr>
          <a:xfrm>
            <a:off x="0" y="4575783"/>
            <a:ext cx="12192000" cy="646331"/>
          </a:xfrm>
          <a:prstGeom prst="rect">
            <a:avLst/>
          </a:prstGeom>
          <a:noFill/>
        </p:spPr>
        <p:txBody>
          <a:bodyPr wrap="square" rtlCol="0">
            <a:spAutoFit/>
          </a:bodyPr>
          <a:lstStyle/>
          <a:p>
            <a:pPr algn="ctr"/>
            <a:r>
              <a:rPr lang="en-US" sz="3600" dirty="0"/>
              <a:t>A collection of different types of data inside a box</a:t>
            </a:r>
            <a:endParaRPr lang="en-IN" sz="3600" dirty="0"/>
          </a:p>
        </p:txBody>
      </p:sp>
    </p:spTree>
    <p:extLst>
      <p:ext uri="{BB962C8B-B14F-4D97-AF65-F5344CB8AC3E}">
        <p14:creationId xmlns:p14="http://schemas.microsoft.com/office/powerpoint/2010/main" val="4018526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8A81D-E449-ABCE-FC07-956CBF71A55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60CCEE4-A978-7BF5-8709-807F3C71DF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787CE53-8806-6F69-22A4-9C65DF6DFFB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7C1ED5B-5DED-5110-8656-C496FCA327B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2EC6013D-B89B-197D-3C82-6B4A2EECFB8F}"/>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8A23F35-86E8-6606-F5A5-CB0172FC5AD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8A7BFE1-C511-DE60-226A-09D68D59B69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4C218E3-C77C-A52D-B3B4-35F18FA56BA3}"/>
              </a:ext>
            </a:extLst>
          </p:cNvPr>
          <p:cNvSpPr txBox="1"/>
          <p:nvPr/>
        </p:nvSpPr>
        <p:spPr>
          <a:xfrm>
            <a:off x="556591" y="2432307"/>
            <a:ext cx="9817111" cy="3521862"/>
          </a:xfrm>
          <a:prstGeom prst="rect">
            <a:avLst/>
          </a:prstGeom>
          <a:noFill/>
        </p:spPr>
        <p:txBody>
          <a:bodyPr wrap="none" rtlCol="0">
            <a:spAutoFit/>
          </a:bodyPr>
          <a:lstStyle/>
          <a:p>
            <a:pPr>
              <a:lnSpc>
                <a:spcPct val="150000"/>
              </a:lnSpc>
            </a:pPr>
            <a:r>
              <a:rPr lang="en-US" sz="4000" b="1" dirty="0"/>
              <a:t>Key characteristics of JavaScript arrays:</a:t>
            </a:r>
          </a:p>
          <a:p>
            <a:pPr marL="285750" indent="-285750">
              <a:lnSpc>
                <a:spcPct val="150000"/>
              </a:lnSpc>
              <a:buFont typeface="Arial" panose="020B0604020202020204" pitchFamily="34" charset="0"/>
              <a:buChar char="•"/>
            </a:pPr>
            <a:r>
              <a:rPr lang="en-IN" sz="2800" dirty="0">
                <a:solidFill>
                  <a:schemeClr val="tx1">
                    <a:lumMod val="85000"/>
                  </a:schemeClr>
                </a:solidFill>
              </a:rPr>
              <a:t>Ordered Collection</a:t>
            </a:r>
          </a:p>
          <a:p>
            <a:pPr marL="285750" indent="-285750">
              <a:lnSpc>
                <a:spcPct val="150000"/>
              </a:lnSpc>
              <a:buFont typeface="Arial" panose="020B0604020202020204" pitchFamily="34" charset="0"/>
              <a:buChar char="•"/>
            </a:pPr>
            <a:r>
              <a:rPr lang="en-IN" sz="2800" dirty="0">
                <a:solidFill>
                  <a:schemeClr val="tx1">
                    <a:lumMod val="85000"/>
                  </a:schemeClr>
                </a:solidFill>
              </a:rPr>
              <a:t>Zero-Based Indexing</a:t>
            </a:r>
          </a:p>
          <a:p>
            <a:pPr marL="285750" indent="-285750">
              <a:lnSpc>
                <a:spcPct val="150000"/>
              </a:lnSpc>
              <a:buFont typeface="Arial" panose="020B0604020202020204" pitchFamily="34" charset="0"/>
              <a:buChar char="•"/>
            </a:pPr>
            <a:r>
              <a:rPr lang="en-IN" sz="2800" dirty="0">
                <a:solidFill>
                  <a:schemeClr val="tx1">
                    <a:lumMod val="85000"/>
                  </a:schemeClr>
                </a:solidFill>
              </a:rPr>
              <a:t>Dynamic Size</a:t>
            </a:r>
          </a:p>
          <a:p>
            <a:pPr marL="285750" indent="-285750">
              <a:lnSpc>
                <a:spcPct val="150000"/>
              </a:lnSpc>
              <a:buFont typeface="Arial" panose="020B0604020202020204" pitchFamily="34" charset="0"/>
              <a:buChar char="•"/>
            </a:pPr>
            <a:r>
              <a:rPr lang="en-IN" sz="2800" dirty="0">
                <a:solidFill>
                  <a:schemeClr val="tx1">
                    <a:lumMod val="85000"/>
                  </a:schemeClr>
                </a:solidFill>
              </a:rPr>
              <a:t>Heterogeneous Elements</a:t>
            </a:r>
          </a:p>
        </p:txBody>
      </p:sp>
    </p:spTree>
    <p:extLst>
      <p:ext uri="{BB962C8B-B14F-4D97-AF65-F5344CB8AC3E}">
        <p14:creationId xmlns:p14="http://schemas.microsoft.com/office/powerpoint/2010/main" val="2430525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02D06-005D-59DD-354F-CE753E71CF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BF021B6-85BF-E02B-D091-B82CE25380F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52BFB25-A897-B03F-B28D-72788E69A58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D563C4F-484E-86D4-9CCD-57DEEC81A64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ED03D741-A989-B6D3-DDF1-8AB18F74D370}"/>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6358D43-5375-68F8-4D27-63668311046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CE74413-B78E-1174-426F-8ADB2CF9152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5" name="Picture 4">
            <a:extLst>
              <a:ext uri="{FF2B5EF4-FFF2-40B4-BE49-F238E27FC236}">
                <a16:creationId xmlns:a16="http://schemas.microsoft.com/office/drawing/2014/main" id="{71E66FC2-C962-07DF-29AC-6FF3B3CC8D2A}"/>
              </a:ext>
            </a:extLst>
          </p:cNvPr>
          <p:cNvPicPr>
            <a:picLocks noChangeAspect="1"/>
          </p:cNvPicPr>
          <p:nvPr/>
        </p:nvPicPr>
        <p:blipFill>
          <a:blip r:embed="rId4"/>
          <a:stretch>
            <a:fillRect/>
          </a:stretch>
        </p:blipFill>
        <p:spPr>
          <a:xfrm>
            <a:off x="803910" y="2701824"/>
            <a:ext cx="10584180" cy="3258400"/>
          </a:xfrm>
          <a:prstGeom prst="rect">
            <a:avLst/>
          </a:prstGeom>
        </p:spPr>
      </p:pic>
    </p:spTree>
    <p:extLst>
      <p:ext uri="{BB962C8B-B14F-4D97-AF65-F5344CB8AC3E}">
        <p14:creationId xmlns:p14="http://schemas.microsoft.com/office/powerpoint/2010/main" val="2805462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B1BEA-62E2-5D82-4774-8DF0A7D07E1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CF7068C-7F9B-B92E-2E9A-2AF58FBF68C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54EFE74-9153-BBFB-DFF5-D87EE3EB0C7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1CA034-0D0C-0D5A-158E-C1D4194FA7C6}"/>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E4A82C3-B814-FC1B-115F-D8B03F9A6B8D}"/>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73E581B-AD18-5BB1-45F3-E306743D9B86}"/>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99066E9-44E7-75B8-2FFC-6690E4908CF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5" name="TextBox 4">
            <a:extLst>
              <a:ext uri="{FF2B5EF4-FFF2-40B4-BE49-F238E27FC236}">
                <a16:creationId xmlns:a16="http://schemas.microsoft.com/office/drawing/2014/main" id="{1B9745BD-6696-2DE0-5922-F6F300AD9748}"/>
              </a:ext>
            </a:extLst>
          </p:cNvPr>
          <p:cNvSpPr txBox="1"/>
          <p:nvPr/>
        </p:nvSpPr>
        <p:spPr>
          <a:xfrm>
            <a:off x="556591" y="2432307"/>
            <a:ext cx="6509090" cy="3521862"/>
          </a:xfrm>
          <a:prstGeom prst="rect">
            <a:avLst/>
          </a:prstGeom>
          <a:noFill/>
        </p:spPr>
        <p:txBody>
          <a:bodyPr wrap="none" rtlCol="0">
            <a:spAutoFit/>
          </a:bodyPr>
          <a:lstStyle/>
          <a:p>
            <a:pPr>
              <a:lnSpc>
                <a:spcPct val="150000"/>
              </a:lnSpc>
            </a:pPr>
            <a:r>
              <a:rPr lang="en-US" sz="4000" b="1" dirty="0"/>
              <a:t>How to initialize an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Array().fill()</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Array().from()</a:t>
            </a:r>
          </a:p>
        </p:txBody>
      </p:sp>
    </p:spTree>
    <p:extLst>
      <p:ext uri="{BB962C8B-B14F-4D97-AF65-F5344CB8AC3E}">
        <p14:creationId xmlns:p14="http://schemas.microsoft.com/office/powerpoint/2010/main" val="77299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28E91-B0D9-6180-F6EC-0228504A66B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40958AE-20EB-AC1E-C15D-5B67530BC43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97F9F90-67F9-6923-A5EB-33E8DB35C04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D6A399C-EDED-2C0A-BD10-882F698E82E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20</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FB9D953A-594A-115F-3888-562A8206AB4F}"/>
              </a:ext>
            </a:extLst>
          </p:cNvPr>
          <p:cNvSpPr txBox="1"/>
          <p:nvPr/>
        </p:nvSpPr>
        <p:spPr>
          <a:xfrm>
            <a:off x="241300" y="228600"/>
            <a:ext cx="382348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Control Flow</a:t>
            </a:r>
          </a:p>
        </p:txBody>
      </p:sp>
      <p:sp>
        <p:nvSpPr>
          <p:cNvPr id="6" name="TextBox 5">
            <a:extLst>
              <a:ext uri="{FF2B5EF4-FFF2-40B4-BE49-F238E27FC236}">
                <a16:creationId xmlns:a16="http://schemas.microsoft.com/office/drawing/2014/main" id="{205403EF-FDDE-9144-773D-D623D9CA2D8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2331397-6D09-BD20-020B-42FFEFCD315D}"/>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6DAE1A6C-7E84-E5D6-456C-DC8352E3064A}"/>
              </a:ext>
            </a:extLst>
          </p:cNvPr>
          <p:cNvSpPr txBox="1"/>
          <p:nvPr/>
        </p:nvSpPr>
        <p:spPr>
          <a:xfrm>
            <a:off x="79513" y="2150441"/>
            <a:ext cx="12192000" cy="1446550"/>
          </a:xfrm>
          <a:prstGeom prst="rect">
            <a:avLst/>
          </a:prstGeom>
          <a:noFill/>
        </p:spPr>
        <p:txBody>
          <a:bodyPr wrap="square" rtlCol="0">
            <a:spAutoFit/>
          </a:bodyPr>
          <a:lstStyle/>
          <a:p>
            <a:pPr algn="ctr"/>
            <a:r>
              <a:rPr lang="en-US" sz="8800" dirty="0">
                <a:solidFill>
                  <a:srgbClr val="FFFF00"/>
                </a:solidFill>
              </a:rPr>
              <a:t>Traditional loop</a:t>
            </a:r>
            <a:endParaRPr lang="en-IN" sz="8800" dirty="0"/>
          </a:p>
        </p:txBody>
      </p:sp>
      <p:sp>
        <p:nvSpPr>
          <p:cNvPr id="4" name="TextBox 3">
            <a:extLst>
              <a:ext uri="{FF2B5EF4-FFF2-40B4-BE49-F238E27FC236}">
                <a16:creationId xmlns:a16="http://schemas.microsoft.com/office/drawing/2014/main" id="{95154A4C-873B-C154-36BB-0D0CEEE943E0}"/>
              </a:ext>
            </a:extLst>
          </p:cNvPr>
          <p:cNvSpPr txBox="1"/>
          <p:nvPr/>
        </p:nvSpPr>
        <p:spPr>
          <a:xfrm>
            <a:off x="0" y="3498849"/>
            <a:ext cx="12192000" cy="646331"/>
          </a:xfrm>
          <a:prstGeom prst="rect">
            <a:avLst/>
          </a:prstGeom>
          <a:noFill/>
        </p:spPr>
        <p:txBody>
          <a:bodyPr wrap="square" rtlCol="0">
            <a:spAutoFit/>
          </a:bodyPr>
          <a:lstStyle/>
          <a:p>
            <a:pPr algn="ctr"/>
            <a:r>
              <a:rPr lang="en-US" sz="3600" dirty="0"/>
              <a:t>Repeat the same action again and again</a:t>
            </a:r>
            <a:endParaRPr lang="en-IN" sz="3600" dirty="0"/>
          </a:p>
        </p:txBody>
      </p:sp>
      <p:sp>
        <p:nvSpPr>
          <p:cNvPr id="5" name="TextBox 4">
            <a:extLst>
              <a:ext uri="{FF2B5EF4-FFF2-40B4-BE49-F238E27FC236}">
                <a16:creationId xmlns:a16="http://schemas.microsoft.com/office/drawing/2014/main" id="{4D66653A-3E3D-86B8-3268-671306EC81EA}"/>
              </a:ext>
            </a:extLst>
          </p:cNvPr>
          <p:cNvSpPr txBox="1"/>
          <p:nvPr/>
        </p:nvSpPr>
        <p:spPr>
          <a:xfrm>
            <a:off x="1792727" y="4515937"/>
            <a:ext cx="1329210" cy="769441"/>
          </a:xfrm>
          <a:prstGeom prst="rect">
            <a:avLst/>
          </a:prstGeom>
          <a:noFill/>
        </p:spPr>
        <p:txBody>
          <a:bodyPr wrap="none" rtlCol="0">
            <a:spAutoFit/>
          </a:bodyPr>
          <a:lstStyle/>
          <a:p>
            <a:r>
              <a:rPr lang="en-US" sz="4400" dirty="0">
                <a:solidFill>
                  <a:srgbClr val="92D050"/>
                </a:solidFill>
              </a:rPr>
              <a:t>for()</a:t>
            </a:r>
            <a:endParaRPr lang="en-IN" sz="4400" dirty="0">
              <a:solidFill>
                <a:srgbClr val="92D050"/>
              </a:solidFill>
            </a:endParaRPr>
          </a:p>
        </p:txBody>
      </p:sp>
      <p:sp>
        <p:nvSpPr>
          <p:cNvPr id="8" name="TextBox 7">
            <a:extLst>
              <a:ext uri="{FF2B5EF4-FFF2-40B4-BE49-F238E27FC236}">
                <a16:creationId xmlns:a16="http://schemas.microsoft.com/office/drawing/2014/main" id="{516EFE69-D15A-5CE1-589C-03C63E20828A}"/>
              </a:ext>
            </a:extLst>
          </p:cNvPr>
          <p:cNvSpPr txBox="1"/>
          <p:nvPr/>
        </p:nvSpPr>
        <p:spPr>
          <a:xfrm>
            <a:off x="5195116" y="4406502"/>
            <a:ext cx="1960793" cy="769441"/>
          </a:xfrm>
          <a:prstGeom prst="rect">
            <a:avLst/>
          </a:prstGeom>
          <a:noFill/>
        </p:spPr>
        <p:txBody>
          <a:bodyPr wrap="none" rtlCol="0">
            <a:spAutoFit/>
          </a:bodyPr>
          <a:lstStyle/>
          <a:p>
            <a:r>
              <a:rPr lang="en-US" sz="4400" dirty="0">
                <a:solidFill>
                  <a:srgbClr val="92D050"/>
                </a:solidFill>
              </a:rPr>
              <a:t>while()</a:t>
            </a:r>
            <a:endParaRPr lang="en-IN" sz="4400" dirty="0">
              <a:solidFill>
                <a:srgbClr val="92D050"/>
              </a:solidFill>
            </a:endParaRPr>
          </a:p>
        </p:txBody>
      </p:sp>
      <p:sp>
        <p:nvSpPr>
          <p:cNvPr id="12" name="TextBox 11">
            <a:extLst>
              <a:ext uri="{FF2B5EF4-FFF2-40B4-BE49-F238E27FC236}">
                <a16:creationId xmlns:a16="http://schemas.microsoft.com/office/drawing/2014/main" id="{7696B69A-2CF5-71A7-DEA9-F475BA335CBF}"/>
              </a:ext>
            </a:extLst>
          </p:cNvPr>
          <p:cNvSpPr txBox="1"/>
          <p:nvPr/>
        </p:nvSpPr>
        <p:spPr>
          <a:xfrm>
            <a:off x="8209874" y="4552065"/>
            <a:ext cx="2784737" cy="769441"/>
          </a:xfrm>
          <a:prstGeom prst="rect">
            <a:avLst/>
          </a:prstGeom>
          <a:noFill/>
        </p:spPr>
        <p:txBody>
          <a:bodyPr wrap="none" rtlCol="0">
            <a:spAutoFit/>
          </a:bodyPr>
          <a:lstStyle/>
          <a:p>
            <a:r>
              <a:rPr lang="en-US" sz="4400" dirty="0">
                <a:solidFill>
                  <a:srgbClr val="92D050"/>
                </a:solidFill>
              </a:rPr>
              <a:t>do-while()</a:t>
            </a:r>
            <a:endParaRPr lang="en-IN" sz="4400" dirty="0">
              <a:solidFill>
                <a:srgbClr val="92D050"/>
              </a:solidFill>
            </a:endParaRPr>
          </a:p>
        </p:txBody>
      </p:sp>
      <p:sp>
        <p:nvSpPr>
          <p:cNvPr id="18" name="TextBox 17">
            <a:extLst>
              <a:ext uri="{FF2B5EF4-FFF2-40B4-BE49-F238E27FC236}">
                <a16:creationId xmlns:a16="http://schemas.microsoft.com/office/drawing/2014/main" id="{8DAC4B43-0C19-BD4C-4A1B-D07822952E13}"/>
              </a:ext>
            </a:extLst>
          </p:cNvPr>
          <p:cNvSpPr txBox="1"/>
          <p:nvPr/>
        </p:nvSpPr>
        <p:spPr>
          <a:xfrm>
            <a:off x="3423680" y="5500237"/>
            <a:ext cx="1608133" cy="769441"/>
          </a:xfrm>
          <a:prstGeom prst="rect">
            <a:avLst/>
          </a:prstGeom>
          <a:noFill/>
        </p:spPr>
        <p:txBody>
          <a:bodyPr wrap="none" rtlCol="0">
            <a:spAutoFit/>
          </a:bodyPr>
          <a:lstStyle/>
          <a:p>
            <a:r>
              <a:rPr lang="en-US" sz="4400" dirty="0">
                <a:solidFill>
                  <a:schemeClr val="accent3">
                    <a:lumMod val="20000"/>
                    <a:lumOff val="80000"/>
                  </a:schemeClr>
                </a:solidFill>
              </a:rPr>
              <a:t>break</a:t>
            </a:r>
            <a:endParaRPr lang="en-IN" sz="4400" dirty="0">
              <a:solidFill>
                <a:schemeClr val="accent3">
                  <a:lumMod val="20000"/>
                  <a:lumOff val="80000"/>
                </a:schemeClr>
              </a:solidFill>
            </a:endParaRPr>
          </a:p>
        </p:txBody>
      </p:sp>
      <p:sp>
        <p:nvSpPr>
          <p:cNvPr id="19" name="TextBox 18">
            <a:extLst>
              <a:ext uri="{FF2B5EF4-FFF2-40B4-BE49-F238E27FC236}">
                <a16:creationId xmlns:a16="http://schemas.microsoft.com/office/drawing/2014/main" id="{8B4FC163-C1F9-3F18-C6FB-9E7DEB32ACBB}"/>
              </a:ext>
            </a:extLst>
          </p:cNvPr>
          <p:cNvSpPr txBox="1"/>
          <p:nvPr/>
        </p:nvSpPr>
        <p:spPr>
          <a:xfrm>
            <a:off x="7018682" y="5500238"/>
            <a:ext cx="2382383" cy="769441"/>
          </a:xfrm>
          <a:prstGeom prst="rect">
            <a:avLst/>
          </a:prstGeom>
          <a:noFill/>
        </p:spPr>
        <p:txBody>
          <a:bodyPr wrap="none" rtlCol="0">
            <a:spAutoFit/>
          </a:bodyPr>
          <a:lstStyle/>
          <a:p>
            <a:r>
              <a:rPr lang="en-US" sz="4400" dirty="0">
                <a:solidFill>
                  <a:schemeClr val="accent3">
                    <a:lumMod val="20000"/>
                    <a:lumOff val="80000"/>
                  </a:schemeClr>
                </a:solidFill>
              </a:rPr>
              <a:t>continue</a:t>
            </a:r>
            <a:endParaRPr lang="en-IN" sz="4400" dirty="0">
              <a:solidFill>
                <a:schemeClr val="accent3">
                  <a:lumMod val="20000"/>
                  <a:lumOff val="80000"/>
                </a:schemeClr>
              </a:solidFill>
            </a:endParaRPr>
          </a:p>
        </p:txBody>
      </p:sp>
    </p:spTree>
    <p:extLst>
      <p:ext uri="{BB962C8B-B14F-4D97-AF65-F5344CB8AC3E}">
        <p14:creationId xmlns:p14="http://schemas.microsoft.com/office/powerpoint/2010/main" val="583744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8E099-FFF9-CDC2-3414-F48E826BF66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0AE9608-F178-470F-4BB9-CD0F1AB195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D37F38-7D67-0373-BD19-B7C6D94A885C}"/>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5338CB-B08B-6789-B1B0-9D591940FCF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02246-8633-A5E3-A992-9BCB49C1F40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38F96F0A-8281-272A-31A3-DDF9D9D70C2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00B4A44-465A-7E20-3B86-4ACC7F9A45F1}"/>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059CF6-BF31-230A-2A73-E8850B275848}"/>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forEach</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5CA9F8F9-A49B-289B-21DC-30B588269A56}"/>
              </a:ext>
            </a:extLst>
          </p:cNvPr>
          <p:cNvSpPr txBox="1"/>
          <p:nvPr/>
        </p:nvSpPr>
        <p:spPr>
          <a:xfrm>
            <a:off x="0" y="4575783"/>
            <a:ext cx="12192000" cy="646331"/>
          </a:xfrm>
          <a:prstGeom prst="rect">
            <a:avLst/>
          </a:prstGeom>
          <a:noFill/>
        </p:spPr>
        <p:txBody>
          <a:bodyPr wrap="square" rtlCol="0">
            <a:spAutoFit/>
          </a:bodyPr>
          <a:lstStyle/>
          <a:p>
            <a:pPr algn="ctr"/>
            <a:r>
              <a:rPr lang="en-US" sz="3600" dirty="0"/>
              <a:t>Returns a new array after loop completion</a:t>
            </a:r>
            <a:endParaRPr lang="en-IN" sz="3600" dirty="0"/>
          </a:p>
        </p:txBody>
      </p:sp>
    </p:spTree>
    <p:extLst>
      <p:ext uri="{BB962C8B-B14F-4D97-AF65-F5344CB8AC3E}">
        <p14:creationId xmlns:p14="http://schemas.microsoft.com/office/powerpoint/2010/main" val="8572145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F9CC1-C213-A300-ADEB-F9BEFF4DC77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BFF20D3-8A3D-5D6D-7681-0975A4F1677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E0A7F76-6082-997F-1BB9-28E24EEE4EA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1EF7F4A-E908-13C2-3696-813C6CF0905E}"/>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17253F0-3747-B6A7-8721-44FEE4DCB880}"/>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553A8A76-C974-AC70-4D5B-8CC4562907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7A14F9A0-53BC-24F6-3288-1F2F9C622A58}"/>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51AA51A-FDCF-BBA2-C0D6-97D21672C9C7}"/>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for-of()</a:t>
            </a:r>
            <a:endParaRPr lang="en-IN" sz="8800" dirty="0"/>
          </a:p>
        </p:txBody>
      </p:sp>
      <p:sp>
        <p:nvSpPr>
          <p:cNvPr id="4" name="TextBox 3">
            <a:extLst>
              <a:ext uri="{FF2B5EF4-FFF2-40B4-BE49-F238E27FC236}">
                <a16:creationId xmlns:a16="http://schemas.microsoft.com/office/drawing/2014/main" id="{42F19CEE-038D-7DB0-FA95-AD318EA35075}"/>
              </a:ext>
            </a:extLst>
          </p:cNvPr>
          <p:cNvSpPr txBox="1"/>
          <p:nvPr/>
        </p:nvSpPr>
        <p:spPr>
          <a:xfrm>
            <a:off x="0" y="4575783"/>
            <a:ext cx="12192000" cy="646331"/>
          </a:xfrm>
          <a:prstGeom prst="rect">
            <a:avLst/>
          </a:prstGeom>
          <a:noFill/>
        </p:spPr>
        <p:txBody>
          <a:bodyPr wrap="square" rtlCol="0">
            <a:spAutoFit/>
          </a:bodyPr>
          <a:lstStyle/>
          <a:p>
            <a:pPr algn="ctr"/>
            <a:r>
              <a:rPr lang="en-US" sz="3600" dirty="0"/>
              <a:t>Returns a new array after loop completion</a:t>
            </a:r>
            <a:endParaRPr lang="en-IN" sz="3600" dirty="0"/>
          </a:p>
        </p:txBody>
      </p:sp>
    </p:spTree>
    <p:extLst>
      <p:ext uri="{BB962C8B-B14F-4D97-AF65-F5344CB8AC3E}">
        <p14:creationId xmlns:p14="http://schemas.microsoft.com/office/powerpoint/2010/main" val="1509348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A91B5-A14A-9A69-8B6E-0A5B74A8779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346D918-0A91-509F-4718-5B19B615D46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5790120-E59F-1712-064D-306DE072EB6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FF21ECB-FC43-8B22-28A2-8BB68A62CC42}"/>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9BB491E-E176-FFA9-1AA3-5D0867E3CC07}"/>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948265D6-90D7-9622-405A-14E48A031C9B}"/>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07AF87D-0F26-4649-D5F9-7AD6358B478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E9F73DF-08F9-C003-6149-040FBF501A0A}"/>
              </a:ext>
            </a:extLst>
          </p:cNvPr>
          <p:cNvSpPr txBox="1"/>
          <p:nvPr/>
        </p:nvSpPr>
        <p:spPr>
          <a:xfrm>
            <a:off x="0" y="2828868"/>
            <a:ext cx="12192000" cy="2123658"/>
          </a:xfrm>
          <a:prstGeom prst="rect">
            <a:avLst/>
          </a:prstGeom>
          <a:noFill/>
        </p:spPr>
        <p:txBody>
          <a:bodyPr wrap="square" rtlCol="0">
            <a:spAutoFit/>
          </a:bodyPr>
          <a:lstStyle/>
          <a:p>
            <a:pPr algn="ctr"/>
            <a:r>
              <a:rPr lang="en-US" sz="8800" dirty="0">
                <a:solidFill>
                  <a:srgbClr val="FFFF00"/>
                </a:solidFill>
              </a:rPr>
              <a:t>When to use</a:t>
            </a:r>
            <a:br>
              <a:rPr lang="en-US" sz="4400" dirty="0">
                <a:solidFill>
                  <a:srgbClr val="FFFF00"/>
                </a:solidFill>
              </a:rPr>
            </a:br>
            <a:r>
              <a:rPr lang="en-US" sz="4400" dirty="0">
                <a:solidFill>
                  <a:srgbClr val="FFFF00"/>
                </a:solidFill>
              </a:rPr>
              <a:t>for(), </a:t>
            </a:r>
            <a:r>
              <a:rPr lang="en-US" sz="4400" dirty="0" err="1">
                <a:solidFill>
                  <a:srgbClr val="FFFF00"/>
                </a:solidFill>
              </a:rPr>
              <a:t>forEach</a:t>
            </a:r>
            <a:r>
              <a:rPr lang="en-US" sz="4400" dirty="0">
                <a:solidFill>
                  <a:srgbClr val="FFFF00"/>
                </a:solidFill>
              </a:rPr>
              <a:t>() and for-of() ? And why?</a:t>
            </a:r>
            <a:endParaRPr lang="en-IN" sz="4400" dirty="0"/>
          </a:p>
        </p:txBody>
      </p:sp>
      <p:sp>
        <p:nvSpPr>
          <p:cNvPr id="4" name="TextBox 3">
            <a:extLst>
              <a:ext uri="{FF2B5EF4-FFF2-40B4-BE49-F238E27FC236}">
                <a16:creationId xmlns:a16="http://schemas.microsoft.com/office/drawing/2014/main" id="{7B6B7768-07C0-E8C0-73D9-DA7FE7C5BE4D}"/>
              </a:ext>
            </a:extLst>
          </p:cNvPr>
          <p:cNvSpPr txBox="1"/>
          <p:nvPr/>
        </p:nvSpPr>
        <p:spPr>
          <a:xfrm>
            <a:off x="0" y="5162446"/>
            <a:ext cx="12192000" cy="646331"/>
          </a:xfrm>
          <a:prstGeom prst="rect">
            <a:avLst/>
          </a:prstGeom>
          <a:noFill/>
        </p:spPr>
        <p:txBody>
          <a:bodyPr wrap="square" rtlCol="0">
            <a:spAutoFit/>
          </a:bodyPr>
          <a:lstStyle/>
          <a:p>
            <a:pPr algn="ctr"/>
            <a:r>
              <a:rPr lang="en-US" sz="3600" dirty="0"/>
              <a:t>Advantages and disadvantages</a:t>
            </a:r>
            <a:endParaRPr lang="en-IN" sz="3600" dirty="0"/>
          </a:p>
        </p:txBody>
      </p:sp>
    </p:spTree>
    <p:extLst>
      <p:ext uri="{BB962C8B-B14F-4D97-AF65-F5344CB8AC3E}">
        <p14:creationId xmlns:p14="http://schemas.microsoft.com/office/powerpoint/2010/main" val="28869257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458BC-717E-3F97-F936-139902C789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45F47AD-33A0-78B7-94A0-26AEA8202ED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3AC2EC-EADB-261C-7CB3-91983BD88A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FB99491-A935-C3D7-758E-418C00C2D02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640427C0-FEB7-22BB-2EA8-EEB7C88410BF}"/>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2CBEA432-9C0A-3346-51DC-C52A06E373A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F8531E1-8C45-EA0C-079E-C785B580EBC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FE0CFF09-13EA-EF79-BCA0-5C8D9E455F9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map()</a:t>
            </a:r>
            <a:endParaRPr lang="en-IN" sz="8800" dirty="0"/>
          </a:p>
        </p:txBody>
      </p:sp>
      <p:sp>
        <p:nvSpPr>
          <p:cNvPr id="4" name="TextBox 3">
            <a:extLst>
              <a:ext uri="{FF2B5EF4-FFF2-40B4-BE49-F238E27FC236}">
                <a16:creationId xmlns:a16="http://schemas.microsoft.com/office/drawing/2014/main" id="{F38A18B2-9D78-75F5-87BB-3BD5996381EA}"/>
              </a:ext>
            </a:extLst>
          </p:cNvPr>
          <p:cNvSpPr txBox="1"/>
          <p:nvPr/>
        </p:nvSpPr>
        <p:spPr>
          <a:xfrm>
            <a:off x="0" y="4575783"/>
            <a:ext cx="12192000" cy="646331"/>
          </a:xfrm>
          <a:prstGeom prst="rect">
            <a:avLst/>
          </a:prstGeom>
          <a:noFill/>
        </p:spPr>
        <p:txBody>
          <a:bodyPr wrap="square" rtlCol="0">
            <a:spAutoFit/>
          </a:bodyPr>
          <a:lstStyle/>
          <a:p>
            <a:pPr algn="ctr"/>
            <a:r>
              <a:rPr lang="en-US" sz="3600" dirty="0"/>
              <a:t>Returns a new array after loop completion</a:t>
            </a:r>
            <a:endParaRPr lang="en-IN" sz="3600" dirty="0"/>
          </a:p>
        </p:txBody>
      </p:sp>
    </p:spTree>
    <p:extLst>
      <p:ext uri="{BB962C8B-B14F-4D97-AF65-F5344CB8AC3E}">
        <p14:creationId xmlns:p14="http://schemas.microsoft.com/office/powerpoint/2010/main" val="34626067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A0963-A2EF-A455-EFBE-D630C598914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2942F8-D479-D991-17EB-6D64C7C3D64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894949-6923-ED64-B070-F050523AF15A}"/>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86B25A1-A9E0-4C9E-CB0A-E3DE13584C53}"/>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BD0062E6-A3F2-A2E0-BB7E-8C5187F141F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E6B90513-B3C0-4881-3271-65BD2980EDB4}"/>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AB573A2-69FB-C690-19E3-6B8AC2F67A6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C177AD7-29E4-41B2-70BC-F53E6D0C0890}"/>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Push()</a:t>
            </a:r>
            <a:endParaRPr lang="en-IN" sz="8800" dirty="0"/>
          </a:p>
        </p:txBody>
      </p:sp>
      <p:sp>
        <p:nvSpPr>
          <p:cNvPr id="4" name="TextBox 3">
            <a:extLst>
              <a:ext uri="{FF2B5EF4-FFF2-40B4-BE49-F238E27FC236}">
                <a16:creationId xmlns:a16="http://schemas.microsoft.com/office/drawing/2014/main" id="{A7704300-36D4-2B28-7983-3B1768B40F89}"/>
              </a:ext>
            </a:extLst>
          </p:cNvPr>
          <p:cNvSpPr txBox="1"/>
          <p:nvPr/>
        </p:nvSpPr>
        <p:spPr>
          <a:xfrm>
            <a:off x="0" y="4575783"/>
            <a:ext cx="12192000" cy="646331"/>
          </a:xfrm>
          <a:prstGeom prst="rect">
            <a:avLst/>
          </a:prstGeom>
          <a:noFill/>
        </p:spPr>
        <p:txBody>
          <a:bodyPr wrap="square" rtlCol="0">
            <a:spAutoFit/>
          </a:bodyPr>
          <a:lstStyle/>
          <a:p>
            <a:pPr algn="ctr"/>
            <a:r>
              <a:rPr lang="en-US" sz="3600" dirty="0"/>
              <a:t>Add an element at the end of array</a:t>
            </a:r>
            <a:endParaRPr lang="en-IN" sz="3600" dirty="0"/>
          </a:p>
        </p:txBody>
      </p:sp>
    </p:spTree>
    <p:extLst>
      <p:ext uri="{BB962C8B-B14F-4D97-AF65-F5344CB8AC3E}">
        <p14:creationId xmlns:p14="http://schemas.microsoft.com/office/powerpoint/2010/main" val="10725740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008D3-123B-3EDB-E1F5-2F4D298506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1CB6003-DBF6-0510-452E-85F557E944A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B74C8CB-C486-DC0A-C0F0-3B748DE9E65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D71C414-8FA3-146E-9FCE-B9625608C8A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465F2F9-D9DA-B348-BAFB-5915BEDA191A}"/>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5CBA5566-858F-09F0-43B4-519BC445B71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70DECC5-3108-C853-C5F4-1C7B5934ACC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63D1A52-71EC-7DC7-3D92-0F72660D9E43}"/>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Pop()</a:t>
            </a:r>
            <a:endParaRPr lang="en-IN" sz="8800" dirty="0"/>
          </a:p>
        </p:txBody>
      </p:sp>
      <p:sp>
        <p:nvSpPr>
          <p:cNvPr id="4" name="TextBox 3">
            <a:extLst>
              <a:ext uri="{FF2B5EF4-FFF2-40B4-BE49-F238E27FC236}">
                <a16:creationId xmlns:a16="http://schemas.microsoft.com/office/drawing/2014/main" id="{CE308D39-A38C-65CA-4AAE-8E5FBD9CE29E}"/>
              </a:ext>
            </a:extLst>
          </p:cNvPr>
          <p:cNvSpPr txBox="1"/>
          <p:nvPr/>
        </p:nvSpPr>
        <p:spPr>
          <a:xfrm>
            <a:off x="0" y="4575783"/>
            <a:ext cx="12192000" cy="646331"/>
          </a:xfrm>
          <a:prstGeom prst="rect">
            <a:avLst/>
          </a:prstGeom>
          <a:noFill/>
        </p:spPr>
        <p:txBody>
          <a:bodyPr wrap="square" rtlCol="0">
            <a:spAutoFit/>
          </a:bodyPr>
          <a:lstStyle/>
          <a:p>
            <a:pPr algn="ctr"/>
            <a:r>
              <a:rPr lang="en-US" sz="3600" dirty="0"/>
              <a:t>Remove an element from the beginning of an array</a:t>
            </a:r>
            <a:endParaRPr lang="en-IN" sz="3600" dirty="0"/>
          </a:p>
        </p:txBody>
      </p:sp>
    </p:spTree>
    <p:extLst>
      <p:ext uri="{BB962C8B-B14F-4D97-AF65-F5344CB8AC3E}">
        <p14:creationId xmlns:p14="http://schemas.microsoft.com/office/powerpoint/2010/main" val="20629329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5026-23D5-52D1-D3A0-39A7D747F93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370B7E-CF39-3FD3-EC7A-F4508C9D61E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3EFC01E-B60B-97B8-2029-5D377273849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DD57D70-E01F-98DA-0D1F-939377370181}"/>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4AB6FB5-3D1A-DE8C-D3D4-4432AD5FE5D6}"/>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D5297F3-1DC1-E56C-F452-825EE52351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41D8C6D1-76D2-19B5-E2D0-410B9B34C65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0AF0F4C5-B4AA-EA02-E381-9583F21D03F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at()</a:t>
            </a:r>
            <a:endParaRPr lang="en-IN" sz="8800" dirty="0"/>
          </a:p>
        </p:txBody>
      </p:sp>
      <p:sp>
        <p:nvSpPr>
          <p:cNvPr id="4" name="TextBox 3">
            <a:extLst>
              <a:ext uri="{FF2B5EF4-FFF2-40B4-BE49-F238E27FC236}">
                <a16:creationId xmlns:a16="http://schemas.microsoft.com/office/drawing/2014/main" id="{A89784F4-285B-0A4E-EADF-B85D647EF23E}"/>
              </a:ext>
            </a:extLst>
          </p:cNvPr>
          <p:cNvSpPr txBox="1"/>
          <p:nvPr/>
        </p:nvSpPr>
        <p:spPr>
          <a:xfrm>
            <a:off x="0" y="4575783"/>
            <a:ext cx="12192000" cy="1200329"/>
          </a:xfrm>
          <a:prstGeom prst="rect">
            <a:avLst/>
          </a:prstGeom>
          <a:noFill/>
        </p:spPr>
        <p:txBody>
          <a:bodyPr wrap="square" rtlCol="0">
            <a:spAutoFit/>
          </a:bodyPr>
          <a:lstStyle/>
          <a:p>
            <a:pPr algn="ctr"/>
            <a:r>
              <a:rPr lang="en-US" sz="3600" dirty="0"/>
              <a:t>Accessing elements within an array using </a:t>
            </a:r>
            <a:br>
              <a:rPr lang="en-US" sz="3600" dirty="0"/>
            </a:br>
            <a:r>
              <a:rPr lang="en-US" sz="3600" dirty="0"/>
              <a:t>a specified index</a:t>
            </a:r>
            <a:endParaRPr lang="en-IN" sz="3600" dirty="0"/>
          </a:p>
        </p:txBody>
      </p:sp>
    </p:spTree>
    <p:extLst>
      <p:ext uri="{BB962C8B-B14F-4D97-AF65-F5344CB8AC3E}">
        <p14:creationId xmlns:p14="http://schemas.microsoft.com/office/powerpoint/2010/main" val="36409149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C481-1049-977D-8197-13DF3CE4A5B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59D81F2-C90A-0558-AA17-54EEC16E4B5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4436A3B-E42D-15F7-DB1E-B2F231F3FA73}"/>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0A9F626-8F41-C4ED-98DE-EB13BB2113C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D81C5B88-5BE0-E086-9CD5-E4C1DC438CB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CF4CDA88-FD01-2336-9590-770E72CC0700}"/>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2AF9B819-8315-4901-6766-C74FC94FBCD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387C63-2262-8CAA-FC41-00BD0A39A23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shift()</a:t>
            </a:r>
            <a:endParaRPr lang="en-IN" sz="8800" dirty="0"/>
          </a:p>
        </p:txBody>
      </p:sp>
      <p:sp>
        <p:nvSpPr>
          <p:cNvPr id="4" name="TextBox 3">
            <a:extLst>
              <a:ext uri="{FF2B5EF4-FFF2-40B4-BE49-F238E27FC236}">
                <a16:creationId xmlns:a16="http://schemas.microsoft.com/office/drawing/2014/main" id="{04D3F0AC-1255-BEC1-5D3A-81387BDCDA7F}"/>
              </a:ext>
            </a:extLst>
          </p:cNvPr>
          <p:cNvSpPr txBox="1"/>
          <p:nvPr/>
        </p:nvSpPr>
        <p:spPr>
          <a:xfrm>
            <a:off x="0" y="4575783"/>
            <a:ext cx="12192000" cy="646331"/>
          </a:xfrm>
          <a:prstGeom prst="rect">
            <a:avLst/>
          </a:prstGeom>
          <a:noFill/>
        </p:spPr>
        <p:txBody>
          <a:bodyPr wrap="square" rtlCol="0">
            <a:spAutoFit/>
          </a:bodyPr>
          <a:lstStyle/>
          <a:p>
            <a:pPr algn="ctr"/>
            <a:r>
              <a:rPr lang="en-IN" sz="3600" dirty="0"/>
              <a:t>Removes the first element from </a:t>
            </a:r>
            <a:r>
              <a:rPr lang="en-US" sz="3600" dirty="0"/>
              <a:t>an array</a:t>
            </a:r>
            <a:endParaRPr lang="en-IN" sz="3600" dirty="0"/>
          </a:p>
        </p:txBody>
      </p:sp>
    </p:spTree>
    <p:extLst>
      <p:ext uri="{BB962C8B-B14F-4D97-AF65-F5344CB8AC3E}">
        <p14:creationId xmlns:p14="http://schemas.microsoft.com/office/powerpoint/2010/main" val="3586857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A5E45-0710-4ABA-9665-1E4B6A6F9A3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DCCE339-97AE-8EC3-2BF3-5E71C8971CB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CDA26E9-1263-2768-F62A-624602F240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080D945-9FE7-0F96-CA0E-128AC0C9E0B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9B0D694-F28F-2D3B-E3BD-755F714AA523}"/>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B1F5316-1CD0-E969-9ACE-E71B31FC929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AD62719-853C-BD56-90CE-37CD8E95DF8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85781C1-492D-137C-73C2-CF6B5CD89E43}"/>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unshift()</a:t>
            </a:r>
            <a:endParaRPr lang="en-IN" sz="8800" dirty="0"/>
          </a:p>
        </p:txBody>
      </p:sp>
      <p:sp>
        <p:nvSpPr>
          <p:cNvPr id="4" name="TextBox 3">
            <a:extLst>
              <a:ext uri="{FF2B5EF4-FFF2-40B4-BE49-F238E27FC236}">
                <a16:creationId xmlns:a16="http://schemas.microsoft.com/office/drawing/2014/main" id="{F6B585BD-436A-F904-84F1-DBA4386FD9DA}"/>
              </a:ext>
            </a:extLst>
          </p:cNvPr>
          <p:cNvSpPr txBox="1"/>
          <p:nvPr/>
        </p:nvSpPr>
        <p:spPr>
          <a:xfrm>
            <a:off x="506896" y="4575783"/>
            <a:ext cx="11082130" cy="1754326"/>
          </a:xfrm>
          <a:prstGeom prst="rect">
            <a:avLst/>
          </a:prstGeom>
          <a:noFill/>
        </p:spPr>
        <p:txBody>
          <a:bodyPr wrap="square" rtlCol="0">
            <a:spAutoFit/>
          </a:bodyPr>
          <a:lstStyle/>
          <a:p>
            <a:pPr algn="ctr"/>
            <a:r>
              <a:rPr lang="en-US" sz="3600" dirty="0"/>
              <a:t>Accommodate the new elements at the beginning of an array and shift the elements of the array to higher indices</a:t>
            </a:r>
            <a:endParaRPr lang="en-IN" sz="3600" dirty="0"/>
          </a:p>
        </p:txBody>
      </p:sp>
    </p:spTree>
    <p:extLst>
      <p:ext uri="{BB962C8B-B14F-4D97-AF65-F5344CB8AC3E}">
        <p14:creationId xmlns:p14="http://schemas.microsoft.com/office/powerpoint/2010/main" val="386195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16856</TotalTime>
  <Words>3583</Words>
  <Application>Microsoft Office PowerPoint</Application>
  <PresentationFormat>Widescreen</PresentationFormat>
  <Paragraphs>664</Paragraphs>
  <Slides>79</Slides>
  <Notes>48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79</vt:i4>
      </vt:variant>
    </vt:vector>
  </HeadingPairs>
  <TitlesOfParts>
    <vt:vector size="95" baseType="lpstr">
      <vt:lpstr>Arial</vt:lpstr>
      <vt:lpstr>Arial Black</vt:lpstr>
      <vt:lpstr>Bahnschrift Light</vt:lpstr>
      <vt:lpstr>Bahnschrift Light Condensed</vt:lpstr>
      <vt:lpstr>Bahnschrift SemiBold Condensed</vt:lpstr>
      <vt:lpstr>Bahnschrift SemiCondensed</vt:lpstr>
      <vt:lpstr>Bahnschrift SemiLight</vt:lpstr>
      <vt:lpstr>Barlow Black</vt:lpstr>
      <vt:lpstr>Barlow Condensed</vt:lpstr>
      <vt:lpstr>Barlow Condensed ExtraLight</vt:lpstr>
      <vt:lpstr>Calibri</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More knowledge on</vt:lpstr>
      <vt:lpstr>Chapter – 10 More knowledge on</vt:lpstr>
      <vt:lpstr>Chapter – 10 More knowledge on</vt:lpstr>
      <vt:lpstr>Chapter – 10 More knowledge on</vt:lpstr>
      <vt:lpstr>Chapter – 10 More knowledge on notations</vt:lpstr>
      <vt:lpstr>Chapter – 10 More knowledge on notations</vt:lpstr>
      <vt:lpstr>Chapter – 10 More knowledge on notations</vt:lpstr>
      <vt:lpstr>Chapter – 10</vt:lpstr>
      <vt:lpstr>Chapter – 11 (Logical Operators)</vt:lpstr>
      <vt:lpstr>Chapter – 12 (Conditional/Ternary Operator)</vt:lpstr>
      <vt:lpstr>Chapter – 13 (More on Nullish Coalescing Operator)</vt:lpstr>
      <vt:lpstr>Chapter – 14 (Exponential Operator)</vt:lpstr>
      <vt:lpstr>Chapter – 15</vt:lpstr>
      <vt:lpstr>Chapter – 16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18 </vt:lpstr>
      <vt:lpstr>Chapter – 18 Part -1 </vt:lpstr>
      <vt:lpstr>Chapter – 18 Part -2 </vt:lpstr>
      <vt:lpstr>Chapter – 18 Part -3 </vt:lpstr>
      <vt:lpstr>Chapter – 18 Part -4 </vt:lpstr>
      <vt:lpstr>Chapter – 18 Part -4 </vt:lpstr>
      <vt:lpstr>Chapter – 18 Part -5 </vt:lpstr>
      <vt:lpstr>Chapter – 19 </vt:lpstr>
      <vt:lpstr>Chapter – 19 </vt:lpstr>
      <vt:lpstr>Chapter – 19 </vt:lpstr>
      <vt:lpstr>Chapter – 19 </vt:lpstr>
      <vt:lpstr>Chapter – 20 </vt:lpstr>
      <vt:lpstr>Chapter – 21 </vt:lpstr>
      <vt:lpstr>Chapter – 22 </vt:lpstr>
      <vt:lpstr>Chapter – 23 </vt:lpstr>
      <vt:lpstr>Chapter – 21 </vt:lpstr>
      <vt:lpstr>Chapter – 21 </vt:lpstr>
      <vt:lpstr>Chapter – 22 </vt:lpstr>
      <vt:lpstr>Chapter – 23 </vt:lpstr>
      <vt:lpstr>Chapter – 24 </vt:lpstr>
      <vt:lpstr>Chapter – 25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231</cp:revision>
  <dcterms:created xsi:type="dcterms:W3CDTF">2025-08-25T06:19:28Z</dcterms:created>
  <dcterms:modified xsi:type="dcterms:W3CDTF">2025-10-05T23:34:28Z</dcterms:modified>
</cp:coreProperties>
</file>