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p:scale>
          <a:sx n="100" d="100"/>
          <a:sy n="100" d="100"/>
        </p:scale>
        <p:origin x="-990" y="-28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xmlns=""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xmlns=""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xmlns=""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xmlns=""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xmlns=""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xmlns=""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xmlns=""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xmlns=""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xmlns=""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4</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smtClean="0">
                <a:solidFill>
                  <a:schemeClr val="accent2">
                    <a:lumMod val="60000"/>
                    <a:lumOff val="40000"/>
                  </a:schemeClr>
                </a:solidFill>
                <a:latin typeface="Bahnschrift Light Condensed" pitchFamily="34" charset="0"/>
              </a:rPr>
              <a:t>comments</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smtClean="0">
                <a:solidFill>
                  <a:schemeClr val="bg1">
                    <a:lumMod val="95000"/>
                  </a:schemeClr>
                </a:solidFill>
              </a:rPr>
              <a:t>Single line</a:t>
            </a:r>
            <a:endParaRPr lang="en-US"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smtClean="0">
                <a:solidFill>
                  <a:schemeClr val="bg1">
                    <a:lumMod val="95000"/>
                  </a:schemeClr>
                </a:solidFill>
              </a:rPr>
              <a:t>Inline</a:t>
            </a:r>
            <a:endParaRPr lang="en-IN"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smtClean="0">
                <a:solidFill>
                  <a:schemeClr val="bg1">
                    <a:lumMod val="95000"/>
                  </a:schemeClr>
                </a:solidFill>
              </a:rPr>
              <a:t>Multiline</a:t>
            </a:r>
            <a:endParaRPr lang="en-IN" sz="2800" dirty="0">
              <a:solidFill>
                <a:schemeClr val="bg1">
                  <a:lumMod val="95000"/>
                </a:schemeClr>
              </a:solidFill>
            </a:endParaRPr>
          </a:p>
          <a:p>
            <a:pPr marL="285750" indent="-285750">
              <a:lnSpc>
                <a:spcPct val="150000"/>
              </a:lnSpc>
              <a:buFont typeface="Courier New" panose="02070309020205020404" pitchFamily="49" charset="0"/>
              <a:buChar char="o"/>
            </a:pPr>
            <a:r>
              <a:rPr lang="en-IN" sz="2800" dirty="0" err="1" smtClean="0">
                <a:solidFill>
                  <a:schemeClr val="bg1">
                    <a:lumMod val="95000"/>
                  </a:schemeClr>
                </a:solidFill>
              </a:rPr>
              <a:t>JSDoc</a:t>
            </a:r>
            <a:r>
              <a:rPr lang="en-IN" sz="2800" dirty="0" smtClean="0">
                <a:solidFill>
                  <a:schemeClr val="bg1">
                    <a:lumMod val="95000"/>
                  </a:schemeClr>
                </a:solidFill>
              </a:rPr>
              <a:t> Comment</a:t>
            </a:r>
            <a:endParaRPr lang="en-IN" sz="2800"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xmlns=""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xmlns=""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r>
              <a:rPr lang="en-US" sz="2000" dirty="0"/>
              <a:t/>
            </a:r>
            <a:br>
              <a:rPr lang="en-US" sz="2000" dirty="0"/>
            </a:br>
            <a:r>
              <a:rPr lang="en-US" sz="2000" dirty="0"/>
              <a:t/>
            </a: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r>
              <a:rPr lang="en-US" sz="2000" dirty="0">
                <a:solidFill>
                  <a:schemeClr val="tx1"/>
                </a:solidFill>
              </a:rPr>
              <a:t/>
            </a: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r>
              <a:rPr lang="en-US" sz="2000" dirty="0"/>
              <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r>
              <a:rPr lang="en-US" sz="2000" dirty="0">
                <a:solidFill>
                  <a:schemeClr val="tx1">
                    <a:lumMod val="50000"/>
                  </a:schemeClr>
                </a:solidFill>
              </a:rPr>
              <a:t/>
            </a: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r>
              <a:rPr lang="en-US" sz="2000" dirty="0"/>
              <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xmlns=""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xmlns=""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936768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xmlns=""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a:t>
            </a:r>
            <a:r>
              <a:rPr lang="en-US" sz="7200" b="1" dirty="0" smtClean="0">
                <a:solidFill>
                  <a:schemeClr val="tx1"/>
                </a:solidFill>
                <a:latin typeface="Barlow Black" panose="00000A00000000000000" pitchFamily="2" charset="0"/>
              </a:rPr>
              <a:t>5</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variables</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smtClean="0">
                <a:solidFill>
                  <a:schemeClr val="bg1">
                    <a:lumMod val="95000"/>
                  </a:schemeClr>
                </a:solidFill>
              </a:rPr>
              <a:t>v</a:t>
            </a:r>
            <a:r>
              <a:rPr lang="en-US" sz="2400" b="1" dirty="0" err="1" smtClean="0">
                <a:solidFill>
                  <a:schemeClr val="bg1">
                    <a:lumMod val="95000"/>
                  </a:schemeClr>
                </a:solidFill>
              </a:rPr>
              <a:t>ar</a:t>
            </a:r>
            <a:r>
              <a:rPr lang="en-US" sz="2400" dirty="0" smtClean="0">
                <a:solidFill>
                  <a:schemeClr val="bg1">
                    <a:lumMod val="95000"/>
                  </a:schemeClr>
                </a:solidFill>
              </a:rPr>
              <a:t>, </a:t>
            </a:r>
            <a:r>
              <a:rPr lang="en-US" sz="2400" b="1" dirty="0" smtClean="0">
                <a:solidFill>
                  <a:schemeClr val="bg1">
                    <a:lumMod val="95000"/>
                  </a:schemeClr>
                </a:solidFill>
              </a:rPr>
              <a:t>let</a:t>
            </a:r>
            <a:r>
              <a:rPr lang="en-US" sz="2400" dirty="0" smtClean="0">
                <a:solidFill>
                  <a:schemeClr val="bg1">
                    <a:lumMod val="95000"/>
                  </a:schemeClr>
                </a:solidFill>
              </a:rPr>
              <a:t> and </a:t>
            </a:r>
            <a:r>
              <a:rPr lang="en-US" sz="2400" b="1" dirty="0" smtClean="0">
                <a:solidFill>
                  <a:schemeClr val="bg1">
                    <a:lumMod val="95000"/>
                  </a:schemeClr>
                </a:solidFill>
              </a:rPr>
              <a:t>const</a:t>
            </a:r>
            <a:endParaRPr lang="en-US" sz="2400" b="1" dirty="0">
              <a:solidFill>
                <a:schemeClr val="bg1">
                  <a:lumMod val="95000"/>
                </a:schemeClr>
              </a:solidFill>
            </a:endParaRPr>
          </a:p>
          <a:p>
            <a:pPr marL="285750" indent="-285750">
              <a:lnSpc>
                <a:spcPct val="150000"/>
              </a:lnSpc>
              <a:buFont typeface="Arial" pitchFamily="34" charset="0"/>
              <a:buChar char="•"/>
            </a:pPr>
            <a:r>
              <a:rPr lang="en-IN" sz="2400" dirty="0" smtClean="0">
                <a:solidFill>
                  <a:schemeClr val="bg1">
                    <a:lumMod val="95000"/>
                  </a:schemeClr>
                </a:solidFill>
              </a:rPr>
              <a:t>What is </a:t>
            </a:r>
            <a:r>
              <a:rPr lang="en-IN" sz="2400" b="1" dirty="0" smtClean="0">
                <a:solidFill>
                  <a:schemeClr val="bg1">
                    <a:lumMod val="95000"/>
                  </a:schemeClr>
                </a:solidFill>
              </a:rPr>
              <a:t>Hoisting</a:t>
            </a:r>
          </a:p>
          <a:p>
            <a:pPr marL="285750" indent="-285750">
              <a:lnSpc>
                <a:spcPct val="150000"/>
              </a:lnSpc>
              <a:buFont typeface="Arial" pitchFamily="34" charset="0"/>
              <a:buChar char="•"/>
            </a:pPr>
            <a:r>
              <a:rPr lang="en-IN" sz="2400" b="1" dirty="0" smtClean="0">
                <a:solidFill>
                  <a:schemeClr val="bg1">
                    <a:lumMod val="95000"/>
                  </a:schemeClr>
                </a:solidFill>
              </a:rPr>
              <a:t>Hoisting</a:t>
            </a:r>
            <a:r>
              <a:rPr lang="en-IN" sz="2400" dirty="0" smtClean="0">
                <a:solidFill>
                  <a:schemeClr val="bg1">
                    <a:lumMod val="95000"/>
                  </a:schemeClr>
                </a:solidFill>
              </a:rPr>
              <a:t> with arrow function</a:t>
            </a:r>
            <a:endParaRPr lang="en-IN" sz="2400" dirty="0">
              <a:solidFill>
                <a:schemeClr val="bg1">
                  <a:lumMod val="95000"/>
                </a:schemeClr>
              </a:solidFill>
            </a:endParaRPr>
          </a:p>
          <a:p>
            <a:pPr marL="285750" indent="-285750">
              <a:lnSpc>
                <a:spcPct val="150000"/>
              </a:lnSpc>
              <a:buFont typeface="Arial" pitchFamily="34" charset="0"/>
              <a:buChar char="•"/>
            </a:pPr>
            <a:r>
              <a:rPr lang="en-IN" sz="2400" b="1" dirty="0" smtClean="0">
                <a:solidFill>
                  <a:schemeClr val="bg1">
                    <a:lumMod val="95000"/>
                  </a:schemeClr>
                </a:solidFill>
              </a:rPr>
              <a:t>Undefined</a:t>
            </a:r>
            <a:r>
              <a:rPr lang="en-IN" sz="2400" dirty="0" smtClean="0">
                <a:solidFill>
                  <a:schemeClr val="bg1">
                    <a:lumMod val="95000"/>
                  </a:schemeClr>
                </a:solidFill>
              </a:rPr>
              <a:t> and </a:t>
            </a:r>
            <a:r>
              <a:rPr lang="en-IN" sz="2400" b="1" dirty="0" smtClean="0">
                <a:solidFill>
                  <a:schemeClr val="bg1">
                    <a:lumMod val="95000"/>
                  </a:schemeClr>
                </a:solidFill>
              </a:rPr>
              <a:t>not-defined</a:t>
            </a:r>
            <a:endParaRPr lang="en-IN" sz="2400" b="1" dirty="0">
              <a:solidFill>
                <a:schemeClr val="bg1">
                  <a:lumMod val="95000"/>
                </a:schemeClr>
              </a:solidFill>
            </a:endParaRPr>
          </a:p>
          <a:p>
            <a:pPr marL="285750" indent="-285750">
              <a:lnSpc>
                <a:spcPct val="150000"/>
              </a:lnSpc>
              <a:buFont typeface="Arial" pitchFamily="34" charset="0"/>
              <a:buChar char="•"/>
            </a:pPr>
            <a:r>
              <a:rPr lang="en-IN" sz="2400" dirty="0" smtClean="0">
                <a:solidFill>
                  <a:schemeClr val="bg1">
                    <a:lumMod val="95000"/>
                  </a:schemeClr>
                </a:solidFill>
              </a:rPr>
              <a:t>Working of </a:t>
            </a:r>
            <a:r>
              <a:rPr lang="en-IN" sz="2400" b="1" dirty="0" smtClean="0">
                <a:solidFill>
                  <a:schemeClr val="bg1">
                    <a:lumMod val="95000"/>
                  </a:schemeClr>
                </a:solidFill>
              </a:rPr>
              <a:t>Call stack</a:t>
            </a:r>
            <a:endParaRPr lang="en-IN" sz="2400" b="1" dirty="0">
              <a:solidFill>
                <a:schemeClr val="bg1">
                  <a:lumMod val="95000"/>
                </a:schemeClr>
              </a:solidFill>
            </a:endParaRPr>
          </a:p>
        </p:txBody>
      </p:sp>
      <p:sp>
        <p:nvSpPr>
          <p:cNvPr id="3" name="TextBox 2">
            <a:extLst>
              <a:ext uri="{FF2B5EF4-FFF2-40B4-BE49-F238E27FC236}">
                <a16:creationId xmlns:a16="http://schemas.microsoft.com/office/drawing/2014/main" xmlns=""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r>
              <a:rPr lang="en-US" sz="1600" dirty="0"/>
              <a:t/>
            </a:r>
            <a:br>
              <a:rPr lang="en-US" sz="1600" dirty="0"/>
            </a:br>
            <a:r>
              <a:rPr lang="en-US" sz="1600" dirty="0"/>
              <a:t/>
            </a:r>
            <a:br>
              <a:rPr lang="en-US" sz="1600" dirty="0"/>
            </a:br>
            <a:r>
              <a:rPr lang="en-US" sz="1600" dirty="0"/>
              <a:t/>
            </a: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xmlns=""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xmlns=""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xmlns=""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r>
              <a:rPr lang="en-US" sz="3600" b="1" dirty="0">
                <a:solidFill>
                  <a:schemeClr val="bg1"/>
                </a:solidFill>
              </a:rPr>
              <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r>
              <a:rPr lang="en-IN" sz="1600" dirty="0">
                <a:solidFill>
                  <a:schemeClr val="bg1"/>
                </a:solidFill>
              </a:rPr>
              <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r>
              <a:rPr lang="en-IN" sz="1400" dirty="0">
                <a:solidFill>
                  <a:schemeClr val="bg1"/>
                </a:solidFill>
              </a:rPr>
              <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r>
              <a:rPr lang="en-IN" sz="1600" dirty="0">
                <a:solidFill>
                  <a:schemeClr val="bg1"/>
                </a:solidFill>
              </a:rPr>
              <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xmlns=""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xmlns="" val="32871750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xmlns=""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xmlns=""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xmlns=""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xmlns=""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xmlns=""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r>
              <a:rPr lang="en-US" dirty="0"/>
              <a:t/>
            </a: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xmlns="" val="300247167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xmlns=""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xmlns=""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xmlns=""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xmlns=""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xmlns=""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xmlns=""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xmlns=""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xmlns=""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xmlns=""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xmlns=""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xmlns=""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xmlns=""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xmlns=""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xmlns=""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xmlns=""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xmlns=""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xmlns=""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xmlns=""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xmlns=""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xmlns=""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11841</TotalTime>
  <Words>1450</Words>
  <Application>Microsoft Office PowerPoint</Application>
  <PresentationFormat>Custom</PresentationFormat>
  <Paragraphs>344</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Slide 12</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118</cp:revision>
  <dcterms:created xsi:type="dcterms:W3CDTF">2025-08-25T06:19:28Z</dcterms:created>
  <dcterms:modified xsi:type="dcterms:W3CDTF">2025-09-09T19:32:10Z</dcterms:modified>
</cp:coreProperties>
</file>