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2</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first look</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91180" y="6045586"/>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131736" y="1913287"/>
            <a:ext cx="4809066"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err="1">
                <a:solidFill>
                  <a:schemeClr val="bg1">
                    <a:lumMod val="95000"/>
                  </a:schemeClr>
                </a:solidFill>
              </a:rPr>
              <a:t>Var</a:t>
            </a:r>
            <a:endParaRPr lang="en-US" sz="1600" dirty="0">
              <a:solidFill>
                <a:schemeClr val="bg1">
                  <a:lumMod val="95000"/>
                </a:schemeClr>
              </a:solidFill>
            </a:endParaRP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Hoisting</a:t>
            </a:r>
          </a:p>
          <a:p>
            <a:pPr marL="285750" indent="-285750">
              <a:lnSpc>
                <a:spcPct val="150000"/>
              </a:lnSpc>
              <a:buFont typeface="Courier New" panose="02070309020205020404" pitchFamily="49" charset="0"/>
              <a:buChar char="o"/>
            </a:pPr>
            <a:r>
              <a:rPr lang="en-IN" sz="1600" dirty="0">
                <a:solidFill>
                  <a:schemeClr val="bg1">
                    <a:lumMod val="95000"/>
                  </a:schemeClr>
                </a:solidFill>
              </a:rPr>
              <a:t>Undefined </a:t>
            </a:r>
            <a:r>
              <a:rPr lang="en-IN" sz="1600" dirty="0" err="1">
                <a:solidFill>
                  <a:schemeClr val="bg1">
                    <a:lumMod val="95000"/>
                  </a:schemeClr>
                </a:solidFill>
              </a:rPr>
              <a:t>vs</a:t>
            </a:r>
            <a:r>
              <a:rPr lang="en-IN" sz="1600" dirty="0">
                <a:solidFill>
                  <a:schemeClr val="bg1">
                    <a:lumMod val="95000"/>
                  </a:schemeClr>
                </a:solidFill>
              </a:rPr>
              <a:t> not-defined</a:t>
            </a:r>
          </a:p>
          <a:p>
            <a:pPr marL="285750" indent="-285750">
              <a:lnSpc>
                <a:spcPct val="150000"/>
              </a:lnSpc>
              <a:buFont typeface="Courier New" panose="02070309020205020404" pitchFamily="49" charset="0"/>
              <a:buChar char="o"/>
            </a:pPr>
            <a:r>
              <a:rPr lang="en-IN" sz="1600" dirty="0">
                <a:solidFill>
                  <a:schemeClr val="bg1">
                    <a:lumMod val="95000"/>
                  </a:schemeClr>
                </a:solidFill>
              </a:rPr>
              <a:t>With arrow function</a:t>
            </a:r>
          </a:p>
          <a:p>
            <a:pPr marL="285750" indent="-285750">
              <a:lnSpc>
                <a:spcPct val="150000"/>
              </a:lnSpc>
              <a:buFont typeface="Courier New" panose="02070309020205020404" pitchFamily="49" charset="0"/>
              <a:buChar char="o"/>
            </a:pPr>
            <a:r>
              <a:rPr lang="en-IN" sz="1600" dirty="0">
                <a:solidFill>
                  <a:schemeClr val="bg1">
                    <a:lumMod val="95000"/>
                  </a:schemeClr>
                </a:solidFill>
              </a:rPr>
              <a:t>What is call stack and how it works</a:t>
            </a:r>
          </a:p>
          <a:p>
            <a:pPr marL="285750" indent="-285750">
              <a:lnSpc>
                <a:spcPct val="150000"/>
              </a:lnSpc>
              <a:buFont typeface="Courier New" panose="02070309020205020404" pitchFamily="49" charset="0"/>
              <a:buChar char="o"/>
            </a:pPr>
            <a:r>
              <a:rPr lang="en-IN" sz="1600" dirty="0">
                <a:solidFill>
                  <a:schemeClr val="bg1">
                    <a:lumMod val="95000"/>
                  </a:schemeClr>
                </a:solidFill>
              </a:rPr>
              <a:t>Let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Const</a:t>
            </a: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is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830804"/>
          </a:xfrm>
        </p:spPr>
        <p:txBody>
          <a:bodyPr>
            <a:normAutofit/>
          </a:bodyPr>
          <a:lstStyle/>
          <a:p>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2).png"/>
          <p:cNvPicPr>
            <a:picLocks noChangeAspect="1" noChangeArrowheads="1"/>
          </p:cNvPicPr>
          <p:nvPr/>
        </p:nvPicPr>
        <p:blipFill>
          <a:blip r:embed="rId2"/>
          <a:srcRect/>
          <a:stretch>
            <a:fillRect/>
          </a:stretch>
        </p:blipFill>
        <p:spPr bwMode="auto">
          <a:xfrm>
            <a:off x="756743" y="2263820"/>
            <a:ext cx="4259393" cy="3712801"/>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2385</TotalTime>
  <Words>1545</Words>
  <Application>Microsoft Office PowerPoint</Application>
  <PresentationFormat>Widescreen</PresentationFormat>
  <Paragraphs>279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Bahnschrift Light Condensed</vt:lpstr>
      <vt:lpstr>Bahnschrift SemiLight</vt:lpstr>
      <vt:lpstr>Barlow Black</vt:lpstr>
      <vt:lpstr>Barlow Condensed ExtraLight</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JavaScript Chapter – 2  (first look)</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is var?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58</cp:revision>
  <dcterms:created xsi:type="dcterms:W3CDTF">2025-08-25T06:19:28Z</dcterms:created>
  <dcterms:modified xsi:type="dcterms:W3CDTF">2025-08-27T09:23:31Z</dcterms:modified>
</cp:coreProperties>
</file>