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9/15/2025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9/15/2025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9/15/2025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12746</TotalTime>
  <Words>2539</Words>
  <Application>Microsoft Office PowerPoint</Application>
  <PresentationFormat>Widescreen</PresentationFormat>
  <Paragraphs>437</Paragraphs>
  <Slides>43</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43</vt:i4>
      </vt:variant>
    </vt:vector>
  </HeadingPairs>
  <TitlesOfParts>
    <vt:vector size="56" baseType="lpstr">
      <vt:lpstr>Arial</vt:lpstr>
      <vt:lpstr>Bahnschrift Light</vt:lpstr>
      <vt:lpstr>Bahnschrift Light Condensed</vt:lpstr>
      <vt:lpstr>Bahnschrift SemiLight</vt:lpstr>
      <vt:lpstr>Barlow Black</vt:lpstr>
      <vt:lpstr>Barlow Condensed</vt:lpstr>
      <vt:lpstr>Barlow Condensed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169</cp:revision>
  <dcterms:created xsi:type="dcterms:W3CDTF">2025-08-25T06:19:28Z</dcterms:created>
  <dcterms:modified xsi:type="dcterms:W3CDTF">2025-09-15T11:00:27Z</dcterms:modified>
</cp:coreProperties>
</file>